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ar-SA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78A"/>
    <a:srgbClr val="E1BA68"/>
    <a:srgbClr val="BAAB97"/>
    <a:srgbClr val="FFFFFF"/>
    <a:srgbClr val="F8F5F3"/>
    <a:srgbClr val="F9F7F5"/>
    <a:srgbClr val="DBDBDB"/>
    <a:srgbClr val="F9F6F4"/>
    <a:srgbClr val="00504F"/>
    <a:srgbClr val="00978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4380"/>
    <p:restoredTop sz="94660"/>
  </p:normalViewPr>
  <p:slideViewPr>
    <p:cSldViewPr snapToGrid="0">
      <p:cViewPr varScale="1">
        <p:scale>
          <a:sx n="65" d="100"/>
          <a:sy n="65" d="100"/>
        </p:scale>
        <p:origin x="83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641901D9-6CED-75AA-188A-C6379D4C5FB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وان فرعي 2">
            <a:extLst>
              <a:ext uri="{FF2B5EF4-FFF2-40B4-BE49-F238E27FC236}">
                <a16:creationId xmlns:a16="http://schemas.microsoft.com/office/drawing/2014/main" id="{C1BF31C2-9AE3-09C9-E4A0-27EE8507177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ar-SA"/>
              <a:t>انقر لتحرير نمط العنوان الفرعي للشكل الرئيسي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6402CA0B-B0F0-8780-06D8-01BDFE28FC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C2F376-E5D0-4D66-80FE-A17B9B721EFB}" type="datetimeFigureOut">
              <a:rPr lang="ar-SA" smtClean="0"/>
              <a:t>17/07/44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114B62B4-CEF4-187A-E091-7D0D95D7A4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3F2E4744-2498-26B0-10C1-4BD9F60ED7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A17A4B-A9AA-4F58-B369-AEB1467BCB48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0063175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792A8583-A124-0C43-2CB3-717DDD5AC7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F7629672-8DF3-9347-B469-39B92627A12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5FF4B513-0C29-3EF0-E185-4EFE4378C6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C2F376-E5D0-4D66-80FE-A17B9B721EFB}" type="datetimeFigureOut">
              <a:rPr lang="ar-SA" smtClean="0"/>
              <a:t>17/07/44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67B01645-280B-A11C-DC51-4A6C0C600A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270EB9E8-E26E-49B9-2370-C3611C63EC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A17A4B-A9AA-4F58-B369-AEB1467BCB48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4674962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52FC50E6-95A3-0E50-7E8D-C0FA1554B8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233E0268-C76F-03B8-B29E-910E700997E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B7A3FC45-99FF-A358-24EC-F44C8A5B92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C2F376-E5D0-4D66-80FE-A17B9B721EFB}" type="datetimeFigureOut">
              <a:rPr lang="ar-SA" smtClean="0"/>
              <a:t>17/07/44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02EFC98A-F408-2FC6-6C73-D12C4C0E00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1B5D4A35-CF54-1274-D331-072F659FD2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A17A4B-A9AA-4F58-B369-AEB1467BCB48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8823183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2DD59ECE-DBAA-B650-DED0-66009DC025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230FFE1B-29E7-9023-2672-4431EF5D043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محتوى 3">
            <a:extLst>
              <a:ext uri="{FF2B5EF4-FFF2-40B4-BE49-F238E27FC236}">
                <a16:creationId xmlns:a16="http://schemas.microsoft.com/office/drawing/2014/main" id="{01D97968-B98F-53D6-176A-C4FBEA19DEB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5" name="عنصر نائب للتاريخ 4">
            <a:extLst>
              <a:ext uri="{FF2B5EF4-FFF2-40B4-BE49-F238E27FC236}">
                <a16:creationId xmlns:a16="http://schemas.microsoft.com/office/drawing/2014/main" id="{C313BF22-4478-90AA-AE58-DCAA285F38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C2F376-E5D0-4D66-80FE-A17B9B721EFB}" type="datetimeFigureOut">
              <a:rPr lang="ar-SA" smtClean="0"/>
              <a:t>17/07/44</a:t>
            </a:fld>
            <a:endParaRPr lang="ar-SA"/>
          </a:p>
        </p:txBody>
      </p:sp>
      <p:sp>
        <p:nvSpPr>
          <p:cNvPr id="6" name="عنصر نائب للتذييل 5">
            <a:extLst>
              <a:ext uri="{FF2B5EF4-FFF2-40B4-BE49-F238E27FC236}">
                <a16:creationId xmlns:a16="http://schemas.microsoft.com/office/drawing/2014/main" id="{EFBAA74B-1108-57E9-1065-112A2F693B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>
            <a:extLst>
              <a:ext uri="{FF2B5EF4-FFF2-40B4-BE49-F238E27FC236}">
                <a16:creationId xmlns:a16="http://schemas.microsoft.com/office/drawing/2014/main" id="{258CB71E-15AD-6C20-61BC-33F3206BA1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A17A4B-A9AA-4F58-B369-AEB1467BCB48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4933125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E8FCC29A-F809-BB71-3BE0-D54F5D95F4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B9B29D9D-5385-19A0-7DBA-D85142DD06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عنصر نائب للمحتوى 3">
            <a:extLst>
              <a:ext uri="{FF2B5EF4-FFF2-40B4-BE49-F238E27FC236}">
                <a16:creationId xmlns:a16="http://schemas.microsoft.com/office/drawing/2014/main" id="{0033A3F4-F644-0571-31F8-304E833DF1C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5" name="عنصر نائب للنص 4">
            <a:extLst>
              <a:ext uri="{FF2B5EF4-FFF2-40B4-BE49-F238E27FC236}">
                <a16:creationId xmlns:a16="http://schemas.microsoft.com/office/drawing/2014/main" id="{99262267-21E9-9C4D-748E-FE99668F1F2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6" name="عنصر نائب للمحتوى 5">
            <a:extLst>
              <a:ext uri="{FF2B5EF4-FFF2-40B4-BE49-F238E27FC236}">
                <a16:creationId xmlns:a16="http://schemas.microsoft.com/office/drawing/2014/main" id="{B9D41814-3B08-FC99-2868-8253AE12310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7" name="عنصر نائب للتاريخ 6">
            <a:extLst>
              <a:ext uri="{FF2B5EF4-FFF2-40B4-BE49-F238E27FC236}">
                <a16:creationId xmlns:a16="http://schemas.microsoft.com/office/drawing/2014/main" id="{970AED52-225B-F512-C36E-9FB75C849F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C2F376-E5D0-4D66-80FE-A17B9B721EFB}" type="datetimeFigureOut">
              <a:rPr lang="ar-SA" smtClean="0"/>
              <a:t>17/07/44</a:t>
            </a:fld>
            <a:endParaRPr lang="ar-SA"/>
          </a:p>
        </p:txBody>
      </p:sp>
      <p:sp>
        <p:nvSpPr>
          <p:cNvPr id="8" name="عنصر نائب للتذييل 7">
            <a:extLst>
              <a:ext uri="{FF2B5EF4-FFF2-40B4-BE49-F238E27FC236}">
                <a16:creationId xmlns:a16="http://schemas.microsoft.com/office/drawing/2014/main" id="{3D5A1AF1-F554-286C-49C2-BB2D4C598E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9" name="عنصر نائب لرقم الشريحة 8">
            <a:extLst>
              <a:ext uri="{FF2B5EF4-FFF2-40B4-BE49-F238E27FC236}">
                <a16:creationId xmlns:a16="http://schemas.microsoft.com/office/drawing/2014/main" id="{D7A7CBD3-F2D0-EE02-9F82-A3BF52BE70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A17A4B-A9AA-4F58-B369-AEB1467BCB48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9749656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E8DECB02-5043-2FBC-6E97-68A89FB36E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تاريخ 2">
            <a:extLst>
              <a:ext uri="{FF2B5EF4-FFF2-40B4-BE49-F238E27FC236}">
                <a16:creationId xmlns:a16="http://schemas.microsoft.com/office/drawing/2014/main" id="{F3EE7E5A-AF7C-2DEE-C137-BE9F11687E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C2F376-E5D0-4D66-80FE-A17B9B721EFB}" type="datetimeFigureOut">
              <a:rPr lang="ar-SA" smtClean="0"/>
              <a:t>17/07/44</a:t>
            </a:fld>
            <a:endParaRPr lang="ar-SA"/>
          </a:p>
        </p:txBody>
      </p:sp>
      <p:sp>
        <p:nvSpPr>
          <p:cNvPr id="4" name="عنصر نائب للتذييل 3">
            <a:extLst>
              <a:ext uri="{FF2B5EF4-FFF2-40B4-BE49-F238E27FC236}">
                <a16:creationId xmlns:a16="http://schemas.microsoft.com/office/drawing/2014/main" id="{1C6818B0-0E5F-DCF7-2DD1-34850BDB7C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5" name="عنصر نائب لرقم الشريحة 4">
            <a:extLst>
              <a:ext uri="{FF2B5EF4-FFF2-40B4-BE49-F238E27FC236}">
                <a16:creationId xmlns:a16="http://schemas.microsoft.com/office/drawing/2014/main" id="{D4AA6247-7BD3-B3C6-9067-537A83D25C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A17A4B-A9AA-4F58-B369-AEB1467BCB48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986165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تاريخ 1">
            <a:extLst>
              <a:ext uri="{FF2B5EF4-FFF2-40B4-BE49-F238E27FC236}">
                <a16:creationId xmlns:a16="http://schemas.microsoft.com/office/drawing/2014/main" id="{A9933875-E6F2-8AEC-B0FA-00E4986133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C2F376-E5D0-4D66-80FE-A17B9B721EFB}" type="datetimeFigureOut">
              <a:rPr lang="ar-SA" smtClean="0"/>
              <a:t>17/07/44</a:t>
            </a:fld>
            <a:endParaRPr lang="ar-SA"/>
          </a:p>
        </p:txBody>
      </p:sp>
      <p:sp>
        <p:nvSpPr>
          <p:cNvPr id="3" name="عنصر نائب للتذييل 2">
            <a:extLst>
              <a:ext uri="{FF2B5EF4-FFF2-40B4-BE49-F238E27FC236}">
                <a16:creationId xmlns:a16="http://schemas.microsoft.com/office/drawing/2014/main" id="{164A8C94-A640-A02D-E421-E0E88141E8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4" name="عنصر نائب لرقم الشريحة 3">
            <a:extLst>
              <a:ext uri="{FF2B5EF4-FFF2-40B4-BE49-F238E27FC236}">
                <a16:creationId xmlns:a16="http://schemas.microsoft.com/office/drawing/2014/main" id="{C72E80E7-F8B5-F2DE-350A-7DBA4F6B76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A17A4B-A9AA-4F58-B369-AEB1467BCB48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9262214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1CD5DB06-F4D9-6C5E-6DC5-BEEA5C4857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A92A2164-1251-A5AC-C85F-64461C4E9D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نص 3">
            <a:extLst>
              <a:ext uri="{FF2B5EF4-FFF2-40B4-BE49-F238E27FC236}">
                <a16:creationId xmlns:a16="http://schemas.microsoft.com/office/drawing/2014/main" id="{AE30C749-EAB3-9870-9472-D27D4EBEC58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" name="عنصر نائب للتاريخ 4">
            <a:extLst>
              <a:ext uri="{FF2B5EF4-FFF2-40B4-BE49-F238E27FC236}">
                <a16:creationId xmlns:a16="http://schemas.microsoft.com/office/drawing/2014/main" id="{C3CF0E13-E415-3E49-DDCF-E20ED7C975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C2F376-E5D0-4D66-80FE-A17B9B721EFB}" type="datetimeFigureOut">
              <a:rPr lang="ar-SA" smtClean="0"/>
              <a:t>17/07/44</a:t>
            </a:fld>
            <a:endParaRPr lang="ar-SA"/>
          </a:p>
        </p:txBody>
      </p:sp>
      <p:sp>
        <p:nvSpPr>
          <p:cNvPr id="6" name="عنصر نائب للتذييل 5">
            <a:extLst>
              <a:ext uri="{FF2B5EF4-FFF2-40B4-BE49-F238E27FC236}">
                <a16:creationId xmlns:a16="http://schemas.microsoft.com/office/drawing/2014/main" id="{A188B617-EDCA-3DB7-9EB7-FA7EE2A578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>
            <a:extLst>
              <a:ext uri="{FF2B5EF4-FFF2-40B4-BE49-F238E27FC236}">
                <a16:creationId xmlns:a16="http://schemas.microsoft.com/office/drawing/2014/main" id="{BEA88DE1-39D4-7839-0EB5-5917242003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A17A4B-A9AA-4F58-B369-AEB1467BCB48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3834504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B8F4DAAC-4B37-4247-3BC4-43BCDAC0F4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صورة 2">
            <a:extLst>
              <a:ext uri="{FF2B5EF4-FFF2-40B4-BE49-F238E27FC236}">
                <a16:creationId xmlns:a16="http://schemas.microsoft.com/office/drawing/2014/main" id="{73C7E030-83DB-6DBB-714C-D12E7FCD766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SA"/>
          </a:p>
        </p:txBody>
      </p:sp>
      <p:sp>
        <p:nvSpPr>
          <p:cNvPr id="4" name="عنصر نائب للنص 3">
            <a:extLst>
              <a:ext uri="{FF2B5EF4-FFF2-40B4-BE49-F238E27FC236}">
                <a16:creationId xmlns:a16="http://schemas.microsoft.com/office/drawing/2014/main" id="{704E32DE-F3D4-38BD-FB0B-EE04F976E14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" name="عنصر نائب للتاريخ 4">
            <a:extLst>
              <a:ext uri="{FF2B5EF4-FFF2-40B4-BE49-F238E27FC236}">
                <a16:creationId xmlns:a16="http://schemas.microsoft.com/office/drawing/2014/main" id="{497BE11E-E9AE-B57F-3757-B4EF49D53D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C2F376-E5D0-4D66-80FE-A17B9B721EFB}" type="datetimeFigureOut">
              <a:rPr lang="ar-SA" smtClean="0"/>
              <a:t>17/07/44</a:t>
            </a:fld>
            <a:endParaRPr lang="ar-SA"/>
          </a:p>
        </p:txBody>
      </p:sp>
      <p:sp>
        <p:nvSpPr>
          <p:cNvPr id="6" name="عنصر نائب للتذييل 5">
            <a:extLst>
              <a:ext uri="{FF2B5EF4-FFF2-40B4-BE49-F238E27FC236}">
                <a16:creationId xmlns:a16="http://schemas.microsoft.com/office/drawing/2014/main" id="{6D9D0009-A756-E4F3-8F54-CEFCE2A999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>
            <a:extLst>
              <a:ext uri="{FF2B5EF4-FFF2-40B4-BE49-F238E27FC236}">
                <a16:creationId xmlns:a16="http://schemas.microsoft.com/office/drawing/2014/main" id="{F862DB61-1846-02AC-605F-0CD5B3169E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A17A4B-A9AA-4F58-B369-AEB1467BCB48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7270505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81E738BF-8E32-9DBF-A369-E4F7E19BD5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عنوان العمودي 2">
            <a:extLst>
              <a:ext uri="{FF2B5EF4-FFF2-40B4-BE49-F238E27FC236}">
                <a16:creationId xmlns:a16="http://schemas.microsoft.com/office/drawing/2014/main" id="{534F0518-9954-FEF2-7AB1-992B1E390B0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3FEB42D9-CEAA-D84D-AD5D-B608095EF7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C2F376-E5D0-4D66-80FE-A17B9B721EFB}" type="datetimeFigureOut">
              <a:rPr lang="ar-SA" smtClean="0"/>
              <a:t>17/07/44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78F4930E-3FED-BD7B-5FAE-F0F586C8B5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793113B4-F2E5-AA21-96A5-EAA0B56CE2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A17A4B-A9AA-4F58-B369-AEB1467BCB48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1743743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عمودي 1">
            <a:extLst>
              <a:ext uri="{FF2B5EF4-FFF2-40B4-BE49-F238E27FC236}">
                <a16:creationId xmlns:a16="http://schemas.microsoft.com/office/drawing/2014/main" id="{712BB6C7-32A9-EDB2-A98E-A3E4E76415D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عنوان العمودي 2">
            <a:extLst>
              <a:ext uri="{FF2B5EF4-FFF2-40B4-BE49-F238E27FC236}">
                <a16:creationId xmlns:a16="http://schemas.microsoft.com/office/drawing/2014/main" id="{3234D7E4-E135-976D-F21D-C087EC6C2E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9327F331-91E9-4CA7-D9CC-A990FC150A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C2F376-E5D0-4D66-80FE-A17B9B721EFB}" type="datetimeFigureOut">
              <a:rPr lang="ar-SA" smtClean="0"/>
              <a:t>17/07/44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0392877B-29D8-583E-6943-A6366554BD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698BE6DD-F1DB-45C7-1A53-DB3DC3E2DE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A17A4B-A9AA-4F58-B369-AEB1467BCB48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2433976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عنوان 1">
            <a:extLst>
              <a:ext uri="{FF2B5EF4-FFF2-40B4-BE49-F238E27FC236}">
                <a16:creationId xmlns:a16="http://schemas.microsoft.com/office/drawing/2014/main" id="{19E81379-5BF9-164F-D010-53EAA9557A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CEE1AD10-C165-99D0-D4AA-74C9EE70E69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6FB1A1DD-80EE-9DE0-1435-4E371D72CF7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C2F376-E5D0-4D66-80FE-A17B9B721EFB}" type="datetimeFigureOut">
              <a:rPr lang="ar-SA" smtClean="0"/>
              <a:t>17/07/44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E9AF982E-3C0A-A81B-AF4F-291AB58041E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9EE21927-9320-4893-020B-87599FF02AD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A17A4B-A9AA-4F58-B369-AEB1467BCB48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7032556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SA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>
            <a:extLst>
              <a:ext uri="{FF2B5EF4-FFF2-40B4-BE49-F238E27FC236}">
                <a16:creationId xmlns:a16="http://schemas.microsoft.com/office/drawing/2014/main" id="{115F3593-5385-07DD-C927-68BBD57F59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شكل بيضاوي 3">
            <a:extLst>
              <a:ext uri="{FF2B5EF4-FFF2-40B4-BE49-F238E27FC236}">
                <a16:creationId xmlns:a16="http://schemas.microsoft.com/office/drawing/2014/main" id="{7D01CA66-04C0-F279-02C3-E6B20016F3B5}"/>
              </a:ext>
            </a:extLst>
          </p:cNvPr>
          <p:cNvSpPr/>
          <p:nvPr/>
        </p:nvSpPr>
        <p:spPr>
          <a:xfrm>
            <a:off x="9291484" y="2300749"/>
            <a:ext cx="280219" cy="147484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5" name="شكل بيضاوي 4">
            <a:extLst>
              <a:ext uri="{FF2B5EF4-FFF2-40B4-BE49-F238E27FC236}">
                <a16:creationId xmlns:a16="http://schemas.microsoft.com/office/drawing/2014/main" id="{79E07BBC-E0EA-CD49-9719-17AA1024FD8F}"/>
              </a:ext>
            </a:extLst>
          </p:cNvPr>
          <p:cNvSpPr/>
          <p:nvPr/>
        </p:nvSpPr>
        <p:spPr>
          <a:xfrm>
            <a:off x="11120283" y="2698954"/>
            <a:ext cx="176981" cy="235975"/>
          </a:xfrm>
          <a:prstGeom prst="ellipse">
            <a:avLst/>
          </a:prstGeom>
          <a:solidFill>
            <a:srgbClr val="F9F7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2" name="مستطيل 1">
            <a:extLst>
              <a:ext uri="{FF2B5EF4-FFF2-40B4-BE49-F238E27FC236}">
                <a16:creationId xmlns:a16="http://schemas.microsoft.com/office/drawing/2014/main" id="{68A95A3A-8673-F804-7660-46DCEC2F298B}"/>
              </a:ext>
            </a:extLst>
          </p:cNvPr>
          <p:cNvSpPr/>
          <p:nvPr/>
        </p:nvSpPr>
        <p:spPr>
          <a:xfrm>
            <a:off x="457200" y="2698954"/>
            <a:ext cx="11149781" cy="1932040"/>
          </a:xfrm>
          <a:prstGeom prst="rect">
            <a:avLst/>
          </a:prstGeom>
          <a:solidFill>
            <a:srgbClr val="FFFFFF"/>
          </a:solidFill>
          <a:ln>
            <a:solidFill>
              <a:srgbClr val="F8F5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6" name="مربع نص 5">
            <a:extLst>
              <a:ext uri="{FF2B5EF4-FFF2-40B4-BE49-F238E27FC236}">
                <a16:creationId xmlns:a16="http://schemas.microsoft.com/office/drawing/2014/main" id="{CF61638E-3EC4-3181-A6F4-CE3C70B7E0A2}"/>
              </a:ext>
            </a:extLst>
          </p:cNvPr>
          <p:cNvSpPr txBox="1"/>
          <p:nvPr/>
        </p:nvSpPr>
        <p:spPr>
          <a:xfrm>
            <a:off x="-427702" y="2028616"/>
            <a:ext cx="12034683" cy="280076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800" dirty="0">
                <a:solidFill>
                  <a:srgbClr val="5C5C5C"/>
                </a:solidFill>
                <a:latin typeface="Monotype Koufi" pitchFamily="2" charset="-78"/>
                <a:ea typeface="Monotype Koufi" pitchFamily="2" charset="-78"/>
                <a:cs typeface="Monotype Koufi" pitchFamily="2" charset="-78"/>
              </a:rPr>
              <a:t>                 </a:t>
            </a:r>
            <a:r>
              <a:rPr lang="ar-SA" sz="3200" dirty="0">
                <a:solidFill>
                  <a:srgbClr val="5C5C5C"/>
                </a:solidFill>
                <a:latin typeface="Monotype Koufi" pitchFamily="2" charset="-78"/>
                <a:ea typeface="Monotype Koufi" pitchFamily="2" charset="-78"/>
                <a:cs typeface="Monotype Koufi" pitchFamily="2" charset="-78"/>
              </a:rPr>
              <a:t>يسر إدارة مدرسة الزبير بن العوام الابتدائية بمحافظة بيش</a:t>
            </a:r>
          </a:p>
          <a:p>
            <a:endParaRPr lang="ar-SA" sz="2800" dirty="0">
              <a:solidFill>
                <a:srgbClr val="5C5C5C"/>
              </a:solidFill>
              <a:latin typeface="Monotype Koufi" pitchFamily="2" charset="-78"/>
              <a:ea typeface="Monotype Koufi" pitchFamily="2" charset="-78"/>
              <a:cs typeface="Monotype Koufi" pitchFamily="2" charset="-78"/>
            </a:endParaRPr>
          </a:p>
          <a:p>
            <a:r>
              <a:rPr lang="ar-SA" sz="2800" dirty="0">
                <a:solidFill>
                  <a:srgbClr val="5C5C5C"/>
                </a:solidFill>
                <a:latin typeface="Monotype Koufi" pitchFamily="2" charset="-78"/>
                <a:ea typeface="Monotype Koufi" pitchFamily="2" charset="-78"/>
                <a:cs typeface="Monotype Koufi" pitchFamily="2" charset="-78"/>
              </a:rPr>
              <a:t>    أن تتقدم  بوافر الشكر والتقدير  للطالب </a:t>
            </a:r>
            <a:r>
              <a:rPr lang="ar-SA" sz="4000" dirty="0">
                <a:solidFill>
                  <a:srgbClr val="00978A"/>
                </a:solidFill>
                <a:latin typeface="Monotype Koufi" pitchFamily="2" charset="-78"/>
                <a:ea typeface="Monotype Koufi" pitchFamily="2" charset="-78"/>
                <a:cs typeface="Monotype Koufi" pitchFamily="2" charset="-78"/>
              </a:rPr>
              <a:t>نايف يحيى علي كناني </a:t>
            </a:r>
            <a:r>
              <a:rPr lang="ar-SA" sz="2800" dirty="0">
                <a:solidFill>
                  <a:srgbClr val="5C5C5C"/>
                </a:solidFill>
                <a:latin typeface="Monotype Koufi" pitchFamily="2" charset="-78"/>
                <a:ea typeface="Monotype Koufi" pitchFamily="2" charset="-78"/>
                <a:cs typeface="Monotype Koufi" pitchFamily="2" charset="-78"/>
              </a:rPr>
              <a:t>بالصف</a:t>
            </a:r>
            <a:r>
              <a:rPr lang="ar-SA" sz="2400" dirty="0">
                <a:solidFill>
                  <a:srgbClr val="5C5C5C"/>
                </a:solidFill>
                <a:latin typeface="Monotype Koufi" pitchFamily="2" charset="-78"/>
                <a:ea typeface="Monotype Koufi" pitchFamily="2" charset="-78"/>
                <a:cs typeface="Monotype Koufi" pitchFamily="2" charset="-78"/>
              </a:rPr>
              <a:t> الرابع   </a:t>
            </a:r>
          </a:p>
          <a:p>
            <a:r>
              <a:rPr lang="ar-SA" sz="2400" dirty="0">
                <a:solidFill>
                  <a:srgbClr val="5C5C5C"/>
                </a:solidFill>
                <a:latin typeface="Monotype Koufi" pitchFamily="2" charset="-78"/>
                <a:ea typeface="Monotype Koufi" pitchFamily="2" charset="-78"/>
                <a:cs typeface="Monotype Koufi" pitchFamily="2" charset="-78"/>
              </a:rPr>
              <a:t>                                                                   </a:t>
            </a:r>
            <a:endParaRPr lang="ar-SA" dirty="0">
              <a:solidFill>
                <a:srgbClr val="5C5C5C"/>
              </a:solidFill>
              <a:latin typeface="Monotype Koufi" pitchFamily="2" charset="-78"/>
              <a:ea typeface="Monotype Koufi" pitchFamily="2" charset="-78"/>
              <a:cs typeface="Monotype Koufi" pitchFamily="2" charset="-78"/>
            </a:endParaRPr>
          </a:p>
          <a:p>
            <a:r>
              <a:rPr lang="ar-SA" dirty="0">
                <a:solidFill>
                  <a:srgbClr val="5C5C5C"/>
                </a:solidFill>
                <a:latin typeface="Monotype Koufi" pitchFamily="2" charset="-78"/>
                <a:ea typeface="Monotype Koufi" pitchFamily="2" charset="-78"/>
                <a:cs typeface="Monotype Koufi" pitchFamily="2" charset="-78"/>
              </a:rPr>
              <a:t>  </a:t>
            </a:r>
            <a:r>
              <a:rPr lang="ar-SA" sz="2800" dirty="0">
                <a:solidFill>
                  <a:srgbClr val="5C5C5C"/>
                </a:solidFill>
                <a:latin typeface="Monotype Koufi" pitchFamily="2" charset="-78"/>
                <a:ea typeface="Monotype Koufi" pitchFamily="2" charset="-78"/>
                <a:cs typeface="Monotype Koufi" pitchFamily="2" charset="-78"/>
              </a:rPr>
              <a:t>على تفوقه الدراسي في مادة (المهارات الرقمية)في الفصل الدراسي الثاني للعام ١٤٤٤ هـ </a:t>
            </a:r>
          </a:p>
          <a:p>
            <a:r>
              <a:rPr lang="ar-SA" sz="2400" dirty="0">
                <a:solidFill>
                  <a:srgbClr val="5C5C5C"/>
                </a:solidFill>
                <a:latin typeface="Monotype Koufi" pitchFamily="2" charset="-78"/>
                <a:ea typeface="Monotype Koufi" pitchFamily="2" charset="-78"/>
                <a:cs typeface="Monotype Koufi" pitchFamily="2" charset="-78"/>
              </a:rPr>
              <a:t>كما تتقدم بالشكر الجزيل لأسرته على الاهتمام وحسن المتابعة سائلين الله له المزيد من التفوق والنجاح </a:t>
            </a:r>
          </a:p>
        </p:txBody>
      </p:sp>
    </p:spTree>
    <p:extLst>
      <p:ext uri="{BB962C8B-B14F-4D97-AF65-F5344CB8AC3E}">
        <p14:creationId xmlns:p14="http://schemas.microsoft.com/office/powerpoint/2010/main" val="1979743965"/>
      </p:ext>
    </p:extLst>
  </p:cSld>
  <p:clrMapOvr>
    <a:masterClrMapping/>
  </p:clrMapOvr>
</p:sld>
</file>

<file path=ppt/theme/theme1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57</Words>
  <Application>Microsoft Office PowerPoint</Application>
  <PresentationFormat>شاشة عريضة</PresentationFormat>
  <Paragraphs>6</Paragraphs>
  <Slides>1</Slides>
  <Notes>0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4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Monotype Koufi</vt:lpstr>
      <vt:lpstr>نسق Office</vt:lpstr>
      <vt:lpstr>عرض تقديمي في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عرض تقديمي في PowerPoint</dc:title>
  <dc:creator>محمد سويد</dc:creator>
  <cp:lastModifiedBy>محمد سويد</cp:lastModifiedBy>
  <cp:revision>3</cp:revision>
  <dcterms:created xsi:type="dcterms:W3CDTF">2022-11-17T22:38:08Z</dcterms:created>
  <dcterms:modified xsi:type="dcterms:W3CDTF">2023-02-07T10:46:21Z</dcterms:modified>
</cp:coreProperties>
</file>