
<file path=[Content_Types].xml><?xml version="1.0" encoding="utf-8"?>
<Types xmlns="http://schemas.openxmlformats.org/package/2006/content-types">
  <Default Extension="bin" ContentType="application/vnd.ms-office.activeX"/>
  <Default Extension="gif" ContentType="image/gif"/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wdp" ContentType="image/vnd.ms-photo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8" r:id="rId2"/>
    <p:sldId id="1798" r:id="rId3"/>
    <p:sldId id="1097" r:id="rId4"/>
    <p:sldId id="1819" r:id="rId5"/>
    <p:sldId id="260" r:id="rId6"/>
    <p:sldId id="1797" r:id="rId7"/>
    <p:sldId id="265" r:id="rId8"/>
    <p:sldId id="1820" r:id="rId9"/>
    <p:sldId id="705" r:id="rId10"/>
    <p:sldId id="1815" r:id="rId11"/>
    <p:sldId id="1821" r:id="rId12"/>
    <p:sldId id="1812" r:id="rId13"/>
    <p:sldId id="1823" r:id="rId14"/>
    <p:sldId id="1822" r:id="rId15"/>
    <p:sldId id="1824" r:id="rId16"/>
    <p:sldId id="273" r:id="rId17"/>
    <p:sldId id="1814" r:id="rId18"/>
    <p:sldId id="1818" r:id="rId19"/>
    <p:sldId id="546" r:id="rId20"/>
    <p:sldId id="54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49" autoAdjust="0"/>
  </p:normalViewPr>
  <p:slideViewPr>
    <p:cSldViewPr snapToGrid="0">
      <p:cViewPr>
        <p:scale>
          <a:sx n="24" d="100"/>
          <a:sy n="24" d="100"/>
        </p:scale>
        <p:origin x="2472" y="10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973956798011921E-2"/>
          <c:y val="1.9567701407324132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المنطقة ١</c:v>
                </c:pt>
              </c:strCache>
            </c:strRef>
          </c:tx>
          <c:spPr>
            <a:solidFill>
              <a:schemeClr val="accent1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7FFF-469F-BC52-0454953AD82D}"/>
              </c:ext>
            </c:extLst>
          </c:dPt>
          <c:dPt>
            <c:idx val="1"/>
            <c:bubble3D val="0"/>
            <c:spPr>
              <a:solidFill>
                <a:srgbClr val="E925BF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2-7FFF-469F-BC52-0454953AD82D}"/>
              </c:ext>
            </c:extLst>
          </c:dPt>
          <c:dPt>
            <c:idx val="2"/>
            <c:bubble3D val="0"/>
            <c:spPr>
              <a:solidFill>
                <a:srgbClr val="F7BA01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4-7FFF-469F-BC52-0454953AD82D}"/>
              </c:ext>
            </c:extLst>
          </c:dPt>
          <c:dPt>
            <c:idx val="3"/>
            <c:bubble3D val="0"/>
            <c:spPr>
              <a:solidFill>
                <a:srgbClr val="FF26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6-7FFF-469F-BC52-0454953AD82D}"/>
              </c:ext>
            </c:extLst>
          </c:dPt>
          <c:dPt>
            <c:idx val="4"/>
            <c:bubble3D val="0"/>
            <c:spPr>
              <a:solidFill>
                <a:srgbClr val="F781E6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8-7FFF-469F-BC52-0454953AD82D}"/>
              </c:ext>
            </c:extLst>
          </c:dPt>
          <c:dPt>
            <c:idx val="5"/>
            <c:bubble3D val="0"/>
            <c:spPr>
              <a:solidFill>
                <a:srgbClr val="FFC0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A-7FFF-469F-BC52-0454953AD82D}"/>
              </c:ext>
            </c:extLst>
          </c:dPt>
          <c:dPt>
            <c:idx val="6"/>
            <c:bubble3D val="0"/>
            <c:spPr>
              <a:solidFill>
                <a:srgbClr val="43D62A"/>
              </a:solidFill>
              <a:ln w="12700" cap="flat">
                <a:solidFill>
                  <a:srgbClr val="43D62A"/>
                </a:solidFill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C-7FFF-469F-BC52-0454953AD82D}"/>
              </c:ext>
            </c:extLst>
          </c:dPt>
          <c:dPt>
            <c:idx val="7"/>
            <c:bubble3D val="0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E-7FFF-469F-BC52-0454953AD82D}"/>
              </c:ext>
            </c:extLst>
          </c:dPt>
          <c:dPt>
            <c:idx val="8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0-7FFF-469F-BC52-0454953AD82D}"/>
              </c:ext>
            </c:extLst>
          </c:dPt>
          <c:dPt>
            <c:idx val="9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2-7FFF-469F-BC52-0454953AD82D}"/>
              </c:ext>
            </c:extLst>
          </c:dPt>
          <c:dPt>
            <c:idx val="10"/>
            <c:bubble3D val="0"/>
            <c:spPr>
              <a:solidFill>
                <a:srgbClr val="4AFA32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4-7FFF-469F-BC52-0454953AD82D}"/>
              </c:ext>
            </c:extLst>
          </c:dPt>
          <c:dPt>
            <c:idx val="11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6-7FFF-469F-BC52-0454953AD82D}"/>
              </c:ext>
            </c:extLst>
          </c:dPt>
          <c:dPt>
            <c:idx val="12"/>
            <c:bubble3D val="0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8-7FFF-469F-BC52-0454953AD82D}"/>
              </c:ext>
            </c:extLst>
          </c:dPt>
          <c:dPt>
            <c:idx val="13"/>
            <c:bubble3D val="0"/>
            <c:spPr>
              <a:solidFill>
                <a:srgbClr val="E75DD3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A-7FFF-469F-BC52-0454953AD82D}"/>
              </c:ext>
            </c:extLst>
          </c:dPt>
          <c:dPt>
            <c:idx val="14"/>
            <c:bubble3D val="0"/>
            <c:spPr>
              <a:solidFill>
                <a:srgbClr val="FACC43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C-7FFF-469F-BC52-0454953AD82D}"/>
              </c:ext>
            </c:extLst>
          </c:dPt>
          <c:dPt>
            <c:idx val="15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E-7FFF-469F-BC52-0454953AD82D}"/>
              </c:ext>
            </c:extLst>
          </c:dPt>
          <c:dPt>
            <c:idx val="16"/>
            <c:bubble3D val="0"/>
            <c:spPr>
              <a:solidFill>
                <a:srgbClr val="F781E6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0-7FFF-469F-BC52-0454953AD82D}"/>
              </c:ext>
            </c:extLst>
          </c:dPt>
          <c:dPt>
            <c:idx val="17"/>
            <c:bubble3D val="0"/>
            <c:spPr>
              <a:solidFill>
                <a:srgbClr val="F8801C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2-7FFF-469F-BC52-0454953AD82D}"/>
              </c:ext>
            </c:extLst>
          </c:dPt>
          <c:dPt>
            <c:idx val="18"/>
            <c:bubble3D val="0"/>
            <c:spPr>
              <a:solidFill>
                <a:srgbClr val="43D62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4-7FFF-469F-BC52-0454953AD82D}"/>
              </c:ext>
            </c:extLst>
          </c:dPt>
          <c:dPt>
            <c:idx val="19"/>
            <c:bubble3D val="0"/>
            <c:spPr>
              <a:solidFill>
                <a:schemeClr val="accent5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6-7FFF-469F-BC52-0454953AD82D}"/>
              </c:ext>
            </c:extLst>
          </c:dPt>
          <c:dPt>
            <c:idx val="2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8-7FFF-469F-BC52-0454953AD82D}"/>
              </c:ext>
            </c:extLst>
          </c:dPt>
          <c:dPt>
            <c:idx val="2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A-7FFF-469F-BC52-0454953AD82D}"/>
              </c:ext>
            </c:extLst>
          </c:dPt>
          <c:dPt>
            <c:idx val="22"/>
            <c:bubble3D val="0"/>
            <c:spPr>
              <a:solidFill>
                <a:srgbClr val="4AFA32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C-7FFF-469F-BC52-0454953AD82D}"/>
              </c:ext>
            </c:extLst>
          </c:dPt>
          <c:dPt>
            <c:idx val="23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E-7FFF-469F-BC52-0454953AD82D}"/>
              </c:ext>
            </c:extLst>
          </c:dPt>
          <c:cat>
            <c:strRef>
              <c:f>Sheet1!$B$1:$Y$1</c:f>
              <c:strCache>
                <c:ptCount val="24"/>
                <c:pt idx="0">
                  <c:v>ريم ع</c:v>
                </c:pt>
                <c:pt idx="1">
                  <c:v>جمانة</c:v>
                </c:pt>
                <c:pt idx="2">
                  <c:v>جنى</c:v>
                </c:pt>
                <c:pt idx="3">
                  <c:v>بسمة</c:v>
                </c:pt>
                <c:pt idx="4">
                  <c:v>أسيل </c:v>
                </c:pt>
                <c:pt idx="5">
                  <c:v>أمل </c:v>
                </c:pt>
                <c:pt idx="6">
                  <c:v>لين </c:v>
                </c:pt>
                <c:pt idx="7">
                  <c:v>ريم خ</c:v>
                </c:pt>
                <c:pt idx="8">
                  <c:v>سلمى</c:v>
                </c:pt>
                <c:pt idx="9">
                  <c:v>مريم</c:v>
                </c:pt>
                <c:pt idx="10">
                  <c:v>ندى</c:v>
                </c:pt>
                <c:pt idx="11">
                  <c:v>غلا</c:v>
                </c:pt>
                <c:pt idx="12">
                  <c:v>روز</c:v>
                </c:pt>
                <c:pt idx="13">
                  <c:v>سنا</c:v>
                </c:pt>
                <c:pt idx="14">
                  <c:v>رهف</c:v>
                </c:pt>
                <c:pt idx="15">
                  <c:v>حلا</c:v>
                </c:pt>
                <c:pt idx="16">
                  <c:v>ميلاف</c:v>
                </c:pt>
                <c:pt idx="17">
                  <c:v>مي</c:v>
                </c:pt>
                <c:pt idx="18">
                  <c:v>ريما</c:v>
                </c:pt>
                <c:pt idx="19">
                  <c:v>لطيفة</c:v>
                </c:pt>
                <c:pt idx="20">
                  <c:v>ليال</c:v>
                </c:pt>
                <c:pt idx="21">
                  <c:v>لمار</c:v>
                </c:pt>
                <c:pt idx="22">
                  <c:v>علياء</c:v>
                </c:pt>
                <c:pt idx="23">
                  <c:v>رند</c:v>
                </c:pt>
              </c:strCache>
            </c:strRef>
          </c:cat>
          <c:val>
            <c:numRef>
              <c:f>Sheet1!$B$2:$Y$2</c:f>
              <c:numCache>
                <c:formatCode>General</c:formatCode>
                <c:ptCount val="24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  <c:pt idx="15">
                  <c:v>35</c:v>
                </c:pt>
                <c:pt idx="16">
                  <c:v>35</c:v>
                </c:pt>
                <c:pt idx="17">
                  <c:v>35</c:v>
                </c:pt>
                <c:pt idx="18">
                  <c:v>35</c:v>
                </c:pt>
                <c:pt idx="19">
                  <c:v>35</c:v>
                </c:pt>
                <c:pt idx="20">
                  <c:v>35</c:v>
                </c:pt>
                <c:pt idx="21">
                  <c:v>35</c:v>
                </c:pt>
                <c:pt idx="22">
                  <c:v>35</c:v>
                </c:pt>
                <c:pt idx="23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F-7FFF-469F-BC52-0454953AD8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973956798011921E-2"/>
          <c:y val="1.9567701407324132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المنطقة ١</c:v>
                </c:pt>
              </c:strCache>
            </c:strRef>
          </c:tx>
          <c:spPr>
            <a:solidFill>
              <a:schemeClr val="accent1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2582-4045-9BF2-ECE78633F4B4}"/>
              </c:ext>
            </c:extLst>
          </c:dPt>
          <c:dPt>
            <c:idx val="1"/>
            <c:bubble3D val="0"/>
            <c:spPr>
              <a:solidFill>
                <a:srgbClr val="E925BF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2-2582-4045-9BF2-ECE78633F4B4}"/>
              </c:ext>
            </c:extLst>
          </c:dPt>
          <c:dPt>
            <c:idx val="2"/>
            <c:bubble3D val="0"/>
            <c:spPr>
              <a:solidFill>
                <a:srgbClr val="F7BA01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4-2582-4045-9BF2-ECE78633F4B4}"/>
              </c:ext>
            </c:extLst>
          </c:dPt>
          <c:dPt>
            <c:idx val="3"/>
            <c:bubble3D val="0"/>
            <c:spPr>
              <a:solidFill>
                <a:srgbClr val="FF26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6-2582-4045-9BF2-ECE78633F4B4}"/>
              </c:ext>
            </c:extLst>
          </c:dPt>
          <c:dPt>
            <c:idx val="4"/>
            <c:bubble3D val="0"/>
            <c:spPr>
              <a:solidFill>
                <a:srgbClr val="F781E6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8-2582-4045-9BF2-ECE78633F4B4}"/>
              </c:ext>
            </c:extLst>
          </c:dPt>
          <c:dPt>
            <c:idx val="5"/>
            <c:bubble3D val="0"/>
            <c:spPr>
              <a:solidFill>
                <a:srgbClr val="FFC0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A-2582-4045-9BF2-ECE78633F4B4}"/>
              </c:ext>
            </c:extLst>
          </c:dPt>
          <c:dPt>
            <c:idx val="6"/>
            <c:bubble3D val="0"/>
            <c:spPr>
              <a:solidFill>
                <a:srgbClr val="43D62A"/>
              </a:solidFill>
              <a:ln w="12700" cap="flat">
                <a:solidFill>
                  <a:srgbClr val="43D62A"/>
                </a:solidFill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C-2582-4045-9BF2-ECE78633F4B4}"/>
              </c:ext>
            </c:extLst>
          </c:dPt>
          <c:dPt>
            <c:idx val="7"/>
            <c:bubble3D val="0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E-2582-4045-9BF2-ECE78633F4B4}"/>
              </c:ext>
            </c:extLst>
          </c:dPt>
          <c:dPt>
            <c:idx val="8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0-2582-4045-9BF2-ECE78633F4B4}"/>
              </c:ext>
            </c:extLst>
          </c:dPt>
          <c:dPt>
            <c:idx val="9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2-2582-4045-9BF2-ECE78633F4B4}"/>
              </c:ext>
            </c:extLst>
          </c:dPt>
          <c:dPt>
            <c:idx val="10"/>
            <c:bubble3D val="0"/>
            <c:spPr>
              <a:solidFill>
                <a:srgbClr val="4AFA32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4-2582-4045-9BF2-ECE78633F4B4}"/>
              </c:ext>
            </c:extLst>
          </c:dPt>
          <c:dPt>
            <c:idx val="11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6-2582-4045-9BF2-ECE78633F4B4}"/>
              </c:ext>
            </c:extLst>
          </c:dPt>
          <c:dPt>
            <c:idx val="12"/>
            <c:bubble3D val="0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8-2582-4045-9BF2-ECE78633F4B4}"/>
              </c:ext>
            </c:extLst>
          </c:dPt>
          <c:dPt>
            <c:idx val="13"/>
            <c:bubble3D val="0"/>
            <c:spPr>
              <a:solidFill>
                <a:srgbClr val="E75DD3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A-2582-4045-9BF2-ECE78633F4B4}"/>
              </c:ext>
            </c:extLst>
          </c:dPt>
          <c:dPt>
            <c:idx val="14"/>
            <c:bubble3D val="0"/>
            <c:spPr>
              <a:solidFill>
                <a:srgbClr val="FACC43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C-2582-4045-9BF2-ECE78633F4B4}"/>
              </c:ext>
            </c:extLst>
          </c:dPt>
          <c:dPt>
            <c:idx val="15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E-2582-4045-9BF2-ECE78633F4B4}"/>
              </c:ext>
            </c:extLst>
          </c:dPt>
          <c:dPt>
            <c:idx val="16"/>
            <c:bubble3D val="0"/>
            <c:spPr>
              <a:solidFill>
                <a:srgbClr val="F781E6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0-2582-4045-9BF2-ECE78633F4B4}"/>
              </c:ext>
            </c:extLst>
          </c:dPt>
          <c:dPt>
            <c:idx val="17"/>
            <c:bubble3D val="0"/>
            <c:spPr>
              <a:solidFill>
                <a:srgbClr val="F8801C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2-2582-4045-9BF2-ECE78633F4B4}"/>
              </c:ext>
            </c:extLst>
          </c:dPt>
          <c:dPt>
            <c:idx val="18"/>
            <c:bubble3D val="0"/>
            <c:spPr>
              <a:solidFill>
                <a:srgbClr val="43D62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4-2582-4045-9BF2-ECE78633F4B4}"/>
              </c:ext>
            </c:extLst>
          </c:dPt>
          <c:dPt>
            <c:idx val="19"/>
            <c:bubble3D val="0"/>
            <c:spPr>
              <a:solidFill>
                <a:schemeClr val="accent5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6-2582-4045-9BF2-ECE78633F4B4}"/>
              </c:ext>
            </c:extLst>
          </c:dPt>
          <c:dPt>
            <c:idx val="20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8-2582-4045-9BF2-ECE78633F4B4}"/>
              </c:ext>
            </c:extLst>
          </c:dPt>
          <c:dPt>
            <c:idx val="2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A-2582-4045-9BF2-ECE78633F4B4}"/>
              </c:ext>
            </c:extLst>
          </c:dPt>
          <c:dPt>
            <c:idx val="22"/>
            <c:bubble3D val="0"/>
            <c:spPr>
              <a:solidFill>
                <a:srgbClr val="4AFA32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C-2582-4045-9BF2-ECE78633F4B4}"/>
              </c:ext>
            </c:extLst>
          </c:dPt>
          <c:dPt>
            <c:idx val="23"/>
            <c:bubble3D val="0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2E-2582-4045-9BF2-ECE78633F4B4}"/>
              </c:ext>
            </c:extLst>
          </c:dPt>
          <c:cat>
            <c:strRef>
              <c:f>Sheet1!$B$1:$Y$1</c:f>
              <c:strCache>
                <c:ptCount val="24"/>
                <c:pt idx="0">
                  <c:v>ريم ع</c:v>
                </c:pt>
                <c:pt idx="1">
                  <c:v>جمانة</c:v>
                </c:pt>
                <c:pt idx="2">
                  <c:v>جنى</c:v>
                </c:pt>
                <c:pt idx="3">
                  <c:v>بسمة</c:v>
                </c:pt>
                <c:pt idx="4">
                  <c:v>أسيل </c:v>
                </c:pt>
                <c:pt idx="5">
                  <c:v>أمل </c:v>
                </c:pt>
                <c:pt idx="6">
                  <c:v>لين </c:v>
                </c:pt>
                <c:pt idx="7">
                  <c:v>ريم خ</c:v>
                </c:pt>
                <c:pt idx="8">
                  <c:v>سلمى</c:v>
                </c:pt>
                <c:pt idx="9">
                  <c:v>مريم</c:v>
                </c:pt>
                <c:pt idx="10">
                  <c:v>ندى</c:v>
                </c:pt>
                <c:pt idx="11">
                  <c:v>غلا</c:v>
                </c:pt>
                <c:pt idx="12">
                  <c:v>روز</c:v>
                </c:pt>
                <c:pt idx="13">
                  <c:v>سنا</c:v>
                </c:pt>
                <c:pt idx="14">
                  <c:v>رهف</c:v>
                </c:pt>
                <c:pt idx="15">
                  <c:v>حلا</c:v>
                </c:pt>
                <c:pt idx="16">
                  <c:v>ميلاف</c:v>
                </c:pt>
                <c:pt idx="17">
                  <c:v>مي</c:v>
                </c:pt>
                <c:pt idx="18">
                  <c:v>ريما</c:v>
                </c:pt>
                <c:pt idx="19">
                  <c:v>لطيفة</c:v>
                </c:pt>
                <c:pt idx="20">
                  <c:v>ليال</c:v>
                </c:pt>
                <c:pt idx="21">
                  <c:v>لمار</c:v>
                </c:pt>
                <c:pt idx="22">
                  <c:v>علياء</c:v>
                </c:pt>
                <c:pt idx="23">
                  <c:v>رند</c:v>
                </c:pt>
              </c:strCache>
            </c:strRef>
          </c:cat>
          <c:val>
            <c:numRef>
              <c:f>Sheet1!$B$2:$Y$2</c:f>
              <c:numCache>
                <c:formatCode>General</c:formatCode>
                <c:ptCount val="24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  <c:pt idx="15">
                  <c:v>35</c:v>
                </c:pt>
                <c:pt idx="16">
                  <c:v>35</c:v>
                </c:pt>
                <c:pt idx="17">
                  <c:v>35</c:v>
                </c:pt>
                <c:pt idx="18">
                  <c:v>35</c:v>
                </c:pt>
                <c:pt idx="19">
                  <c:v>35</c:v>
                </c:pt>
                <c:pt idx="20">
                  <c:v>35</c:v>
                </c:pt>
                <c:pt idx="21">
                  <c:v>35</c:v>
                </c:pt>
                <c:pt idx="22">
                  <c:v>35</c:v>
                </c:pt>
                <c:pt idx="23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F-2582-4045-9BF2-ECE78633F4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95BFD-0A68-43F1-BA14-9C27DA21EF1E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ED042-FB4D-45D2-82AF-F241B470B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726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9ED042-FB4D-45D2-82AF-F241B470BF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736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705B8E-40C8-424C-8DE4-8560B22FF77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460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9ED042-FB4D-45D2-82AF-F241B470BF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923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9ED042-FB4D-45D2-82AF-F241B470BF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43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2D324-3F25-46F3-94B9-139ACBAAE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0ADF3-83B4-4220-B5A8-656374402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3E468E-17AA-4671-BA80-B9CD4260A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005CF-91B7-4C25-BF63-E661870B2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A3B7D-0374-4E6E-9754-27CCD82B6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96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254C9-324B-4CB3-AB2A-47A959891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7AA66-F1E6-4B8B-856E-2C1E3981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AE1AC-C606-4D8B-AE8C-A67960487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6F7EF-2993-4CBE-B1D4-905C1CDE5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8E6D2-D957-418F-82D5-36DFBDD4F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969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05706-C77D-4BFD-BF11-DEFEB834A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7F4D5-29BC-45F7-9081-93053510F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A3E2E-2331-46DA-A7C7-FB50ECF50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AE0A7-0FFB-43DD-A0C1-2EC70D06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F115A-03F5-4CA9-9852-66AD80B64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31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0A1F4-8A23-4312-9FD1-1AD810AE2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49C3F-FCC6-4B65-90EF-A5566D9E0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87A586-F282-4D49-9912-0177FEF54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11D7A9-7943-4F82-B9F9-BE8342470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454A0B-E323-4D88-88BC-DF75A28EC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DA3C2-5467-4137-9B7C-329EE20E9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37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4E8D2-62FA-4DE3-A4D6-53A6AD3F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88352F-2BD4-4C3F-A0F2-EECA40CA3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C8CB08-F56A-40A3-9CE4-E6D6D89012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DABD2C-2BEE-464F-A4B5-BFCFCE0ABF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34D328-5ADB-4AD7-8A7E-586C08D719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9BAC31-3F4E-4841-9015-114B37891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0EFCF1-4BE2-4A43-AB54-190A3023F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04A797-4B0D-4883-895E-F77EAA4C9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76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ED830-7A17-46DE-8471-4BB74BC9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45AC2-C13F-4022-83DA-D8E864B3F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84EB16-5B21-453E-A400-8048E2168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6C12FA-C3B5-4E52-9C94-05467D84E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266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DDA4D2-3CE7-46A2-8A7B-49758DC6D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C105A7-9C1D-45A0-99FA-C7BF6C5A6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CCBDA8-2F69-4846-AB72-13ED9F7E3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1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88AE-DA04-40C9-A298-CEE02C61F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B86FF-5117-47E4-8BF9-D467D60CD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A45FE-50D5-4B72-9D03-4B16AEFB9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6D7E0-69E3-4C0C-B151-DCD15B51F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15B26-8F5A-4072-A820-3FB6D1506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573036-D247-45A4-9F15-F6CA2A8D7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401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B531F-B1F0-468E-8709-8359D8238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C3C53F-9688-46C5-90E4-DB498F93AA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EDADFB-202A-4D62-B85B-39F42B84AF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BB647-8623-45C8-B3AE-CF0461F77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42B258-7725-4505-B193-CCCE3C213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2E2BB8-6230-4308-814B-5FA9665A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5602C-A6A7-442E-959E-176BC63C2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AF06E7-5FD1-4F44-93A9-FAE13E48F9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D7F42-FFC3-4124-95A4-CCE636BC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A62B9-6281-47E6-BCE4-538F4C701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2CC6A-C502-42D0-ABC1-BF6ABB9F1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022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E6A089-160D-4B31-AA4E-9A40E325E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F34AB7-3EFD-456A-BFE8-4A271C45D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645B5-906B-42F2-BA88-D021FA8D1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ADA9D-B9B4-42BD-973B-7EED30DE4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7D1AA-B3AE-4817-969C-3865564FD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86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CD545E-4900-474C-A9FD-65E81F07B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F318A4-E1B5-41B9-903C-FCC867E172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2F8BD-BD7B-4909-8792-E6EE6DD50A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3F68F-D083-44A0-B580-9C44B2A50D93}" type="datetimeFigureOut">
              <a:rPr lang="en-US" smtClean="0"/>
              <a:t>10/14/2021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447B3-059F-4E36-BD35-0AD0D5AD29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B64D7C-D5E0-41ED-9964-5A49DAAF9D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D65E8-4032-4A72-A836-8DBFD1BFC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58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gif"/><Relationship Id="rId7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microsoft.com/office/2007/relationships/hdphoto" Target="../media/hdphoto4.wdp"/><Relationship Id="rId10" Type="http://schemas.openxmlformats.org/officeDocument/2006/relationships/audio" Target="../media/audio1.wav"/><Relationship Id="rId4" Type="http://schemas.openxmlformats.org/officeDocument/2006/relationships/image" Target="../media/image9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9.wdp"/><Relationship Id="rId18" Type="http://schemas.microsoft.com/office/2007/relationships/hdphoto" Target="../media/hdphoto11.wdp"/><Relationship Id="rId3" Type="http://schemas.openxmlformats.org/officeDocument/2006/relationships/audio" Target="../media/audio1.wav"/><Relationship Id="rId21" Type="http://schemas.openxmlformats.org/officeDocument/2006/relationships/audio" Target="../media/audio1.wav"/><Relationship Id="rId7" Type="http://schemas.microsoft.com/office/2007/relationships/hdphoto" Target="../media/hdphoto6.wdp"/><Relationship Id="rId12" Type="http://schemas.openxmlformats.org/officeDocument/2006/relationships/image" Target="../media/image14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6" Type="http://schemas.microsoft.com/office/2007/relationships/hdphoto" Target="../media/hdphoto10.wdp"/><Relationship Id="rId20" Type="http://schemas.microsoft.com/office/2007/relationships/hdphoto" Target="../media/hdphoto12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microsoft.com/office/2007/relationships/hdphoto" Target="../media/hdphoto8.wdp"/><Relationship Id="rId5" Type="http://schemas.openxmlformats.org/officeDocument/2006/relationships/image" Target="../media/image3.gif"/><Relationship Id="rId15" Type="http://schemas.openxmlformats.org/officeDocument/2006/relationships/image" Target="../media/image16.png"/><Relationship Id="rId10" Type="http://schemas.openxmlformats.org/officeDocument/2006/relationships/image" Target="../media/image13.png"/><Relationship Id="rId19" Type="http://schemas.openxmlformats.org/officeDocument/2006/relationships/image" Target="../media/image18.png"/><Relationship Id="rId4" Type="http://schemas.openxmlformats.org/officeDocument/2006/relationships/image" Target="../media/image2.gif"/><Relationship Id="rId9" Type="http://schemas.microsoft.com/office/2007/relationships/hdphoto" Target="../media/hdphoto7.wdp"/><Relationship Id="rId1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microsoft.com/office/2007/relationships/hdphoto" Target="../media/hdphoto1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0.pn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audio1.wav"/><Relationship Id="rId7" Type="http://schemas.openxmlformats.org/officeDocument/2006/relationships/image" Target="../media/image21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25.png"/><Relationship Id="rId5" Type="http://schemas.openxmlformats.org/officeDocument/2006/relationships/image" Target="../media/image2.gif"/><Relationship Id="rId10" Type="http://schemas.openxmlformats.org/officeDocument/2006/relationships/image" Target="../media/image24.png"/><Relationship Id="rId4" Type="http://schemas.openxmlformats.org/officeDocument/2006/relationships/audio" Target="../media/audio2.wav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audio" Target="../media/audio1.wav"/><Relationship Id="rId3" Type="http://schemas.openxmlformats.org/officeDocument/2006/relationships/audio" Target="../media/audio3.wav"/><Relationship Id="rId7" Type="http://schemas.openxmlformats.org/officeDocument/2006/relationships/image" Target="../media/image24.png"/><Relationship Id="rId12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.gif"/><Relationship Id="rId5" Type="http://schemas.microsoft.com/office/2007/relationships/hdphoto" Target="../media/hdphoto15.wdp"/><Relationship Id="rId10" Type="http://schemas.openxmlformats.org/officeDocument/2006/relationships/image" Target="../media/image25.png"/><Relationship Id="rId4" Type="http://schemas.openxmlformats.org/officeDocument/2006/relationships/image" Target="../media/image26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gif"/><Relationship Id="rId12" Type="http://schemas.microsoft.com/office/2007/relationships/hdphoto" Target="../media/hdphoto16.wdp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8.jpg"/><Relationship Id="rId11" Type="http://schemas.openxmlformats.org/officeDocument/2006/relationships/image" Target="../media/image30.png"/><Relationship Id="rId5" Type="http://schemas.openxmlformats.org/officeDocument/2006/relationships/audio" Target="../media/audio1.wav"/><Relationship Id="rId10" Type="http://schemas.openxmlformats.org/officeDocument/2006/relationships/image" Target="../media/image29.png"/><Relationship Id="rId4" Type="http://schemas.openxmlformats.org/officeDocument/2006/relationships/notesSlide" Target="../notesSlides/notesSlide4.xml"/><Relationship Id="rId9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gif"/><Relationship Id="rId7" Type="http://schemas.openxmlformats.org/officeDocument/2006/relationships/image" Target="../media/image31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11" Type="http://schemas.openxmlformats.org/officeDocument/2006/relationships/image" Target="../media/image24.png"/><Relationship Id="rId5" Type="http://schemas.openxmlformats.org/officeDocument/2006/relationships/image" Target="../media/image26.png"/><Relationship Id="rId10" Type="http://schemas.openxmlformats.org/officeDocument/2006/relationships/image" Target="../media/image34.png"/><Relationship Id="rId4" Type="http://schemas.openxmlformats.org/officeDocument/2006/relationships/image" Target="../media/image3.gif"/><Relationship Id="rId9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6.png"/><Relationship Id="rId3" Type="http://schemas.microsoft.com/office/2007/relationships/media" Target="../media/media4.m4a"/><Relationship Id="rId21" Type="http://schemas.openxmlformats.org/officeDocument/2006/relationships/image" Target="../media/image38.png"/><Relationship Id="rId7" Type="http://schemas.microsoft.com/office/2007/relationships/media" Target="../media/media6.m4a"/><Relationship Id="rId12" Type="http://schemas.openxmlformats.org/officeDocument/2006/relationships/audio" Target="../media/media8.m4a"/><Relationship Id="rId17" Type="http://schemas.openxmlformats.org/officeDocument/2006/relationships/image" Target="../media/image35.png"/><Relationship Id="rId2" Type="http://schemas.openxmlformats.org/officeDocument/2006/relationships/audio" Target="../media/media3.m4a"/><Relationship Id="rId16" Type="http://schemas.openxmlformats.org/officeDocument/2006/relationships/image" Target="../media/image3.gif"/><Relationship Id="rId20" Type="http://schemas.openxmlformats.org/officeDocument/2006/relationships/image" Target="../media/image31.png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11" Type="http://schemas.microsoft.com/office/2007/relationships/media" Target="../media/media8.m4a"/><Relationship Id="rId5" Type="http://schemas.microsoft.com/office/2007/relationships/media" Target="../media/media5.m4a"/><Relationship Id="rId15" Type="http://schemas.openxmlformats.org/officeDocument/2006/relationships/image" Target="../media/image2.gif"/><Relationship Id="rId23" Type="http://schemas.openxmlformats.org/officeDocument/2006/relationships/audio" Target="../media/audio1.wav"/><Relationship Id="rId10" Type="http://schemas.openxmlformats.org/officeDocument/2006/relationships/audio" Target="../media/media7.m4a"/><Relationship Id="rId19" Type="http://schemas.openxmlformats.org/officeDocument/2006/relationships/image" Target="../media/image37.png"/><Relationship Id="rId4" Type="http://schemas.openxmlformats.org/officeDocument/2006/relationships/audio" Target="../media/media4.m4a"/><Relationship Id="rId9" Type="http://schemas.microsoft.com/office/2007/relationships/media" Target="../media/media7.m4a"/><Relationship Id="rId14" Type="http://schemas.openxmlformats.org/officeDocument/2006/relationships/audio" Target="../media/audio1.wav"/><Relationship Id="rId22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9.png"/><Relationship Id="rId3" Type="http://schemas.microsoft.com/office/2007/relationships/media" Target="../media/media10.m4a"/><Relationship Id="rId21" Type="http://schemas.openxmlformats.org/officeDocument/2006/relationships/image" Target="../media/image42.png"/><Relationship Id="rId7" Type="http://schemas.microsoft.com/office/2007/relationships/media" Target="../media/media12.m4a"/><Relationship Id="rId12" Type="http://schemas.openxmlformats.org/officeDocument/2006/relationships/audio" Target="../media/media14.m4a"/><Relationship Id="rId17" Type="http://schemas.openxmlformats.org/officeDocument/2006/relationships/image" Target="../media/image21.png"/><Relationship Id="rId2" Type="http://schemas.openxmlformats.org/officeDocument/2006/relationships/audio" Target="../media/media9.m4a"/><Relationship Id="rId16" Type="http://schemas.openxmlformats.org/officeDocument/2006/relationships/image" Target="../media/image3.gif"/><Relationship Id="rId20" Type="http://schemas.openxmlformats.org/officeDocument/2006/relationships/image" Target="../media/image41.png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microsoft.com/office/2007/relationships/media" Target="../media/media14.m4a"/><Relationship Id="rId24" Type="http://schemas.openxmlformats.org/officeDocument/2006/relationships/audio" Target="../media/audio1.wav"/><Relationship Id="rId5" Type="http://schemas.microsoft.com/office/2007/relationships/media" Target="../media/media11.m4a"/><Relationship Id="rId15" Type="http://schemas.openxmlformats.org/officeDocument/2006/relationships/image" Target="../media/image2.gif"/><Relationship Id="rId23" Type="http://schemas.openxmlformats.org/officeDocument/2006/relationships/image" Target="../media/image24.png"/><Relationship Id="rId10" Type="http://schemas.openxmlformats.org/officeDocument/2006/relationships/audio" Target="../media/media13.m4a"/><Relationship Id="rId19" Type="http://schemas.openxmlformats.org/officeDocument/2006/relationships/image" Target="../media/image40.png"/><Relationship Id="rId4" Type="http://schemas.openxmlformats.org/officeDocument/2006/relationships/audio" Target="../media/media10.m4a"/><Relationship Id="rId9" Type="http://schemas.microsoft.com/office/2007/relationships/media" Target="../media/media13.m4a"/><Relationship Id="rId14" Type="http://schemas.openxmlformats.org/officeDocument/2006/relationships/audio" Target="../media/audio1.wav"/><Relationship Id="rId22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6.png"/><Relationship Id="rId3" Type="http://schemas.microsoft.com/office/2007/relationships/media" Target="../media/media16.m4a"/><Relationship Id="rId21" Type="http://schemas.openxmlformats.org/officeDocument/2006/relationships/image" Target="../media/image38.png"/><Relationship Id="rId7" Type="http://schemas.microsoft.com/office/2007/relationships/media" Target="../media/media18.m4a"/><Relationship Id="rId12" Type="http://schemas.openxmlformats.org/officeDocument/2006/relationships/audio" Target="../media/media20.m4a"/><Relationship Id="rId17" Type="http://schemas.openxmlformats.org/officeDocument/2006/relationships/image" Target="../media/image35.png"/><Relationship Id="rId2" Type="http://schemas.openxmlformats.org/officeDocument/2006/relationships/audio" Target="../media/media15.m4a"/><Relationship Id="rId16" Type="http://schemas.openxmlformats.org/officeDocument/2006/relationships/image" Target="../media/image3.gif"/><Relationship Id="rId20" Type="http://schemas.openxmlformats.org/officeDocument/2006/relationships/image" Target="../media/image22.png"/><Relationship Id="rId1" Type="http://schemas.microsoft.com/office/2007/relationships/media" Target="../media/media15.m4a"/><Relationship Id="rId6" Type="http://schemas.openxmlformats.org/officeDocument/2006/relationships/audio" Target="../media/media17.m4a"/><Relationship Id="rId11" Type="http://schemas.microsoft.com/office/2007/relationships/media" Target="../media/media20.m4a"/><Relationship Id="rId5" Type="http://schemas.microsoft.com/office/2007/relationships/media" Target="../media/media17.m4a"/><Relationship Id="rId15" Type="http://schemas.openxmlformats.org/officeDocument/2006/relationships/image" Target="../media/image2.gif"/><Relationship Id="rId23" Type="http://schemas.openxmlformats.org/officeDocument/2006/relationships/audio" Target="../media/audio1.wav"/><Relationship Id="rId10" Type="http://schemas.openxmlformats.org/officeDocument/2006/relationships/audio" Target="../media/media19.m4a"/><Relationship Id="rId19" Type="http://schemas.openxmlformats.org/officeDocument/2006/relationships/image" Target="../media/image37.png"/><Relationship Id="rId4" Type="http://schemas.openxmlformats.org/officeDocument/2006/relationships/audio" Target="../media/media16.m4a"/><Relationship Id="rId9" Type="http://schemas.microsoft.com/office/2007/relationships/media" Target="../media/media19.m4a"/><Relationship Id="rId14" Type="http://schemas.openxmlformats.org/officeDocument/2006/relationships/audio" Target="../media/audio1.wav"/><Relationship Id="rId22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40.png"/><Relationship Id="rId3" Type="http://schemas.microsoft.com/office/2007/relationships/media" Target="../media/media22.m4a"/><Relationship Id="rId21" Type="http://schemas.openxmlformats.org/officeDocument/2006/relationships/image" Target="../media/image38.png"/><Relationship Id="rId7" Type="http://schemas.microsoft.com/office/2007/relationships/media" Target="../media/media24.m4a"/><Relationship Id="rId12" Type="http://schemas.openxmlformats.org/officeDocument/2006/relationships/audio" Target="../media/media26.m4a"/><Relationship Id="rId17" Type="http://schemas.openxmlformats.org/officeDocument/2006/relationships/image" Target="../media/image39.png"/><Relationship Id="rId2" Type="http://schemas.openxmlformats.org/officeDocument/2006/relationships/audio" Target="../media/media21.m4a"/><Relationship Id="rId16" Type="http://schemas.openxmlformats.org/officeDocument/2006/relationships/image" Target="../media/image3.gif"/><Relationship Id="rId20" Type="http://schemas.openxmlformats.org/officeDocument/2006/relationships/image" Target="../media/image23.png"/><Relationship Id="rId1" Type="http://schemas.microsoft.com/office/2007/relationships/media" Target="../media/media21.m4a"/><Relationship Id="rId6" Type="http://schemas.openxmlformats.org/officeDocument/2006/relationships/audio" Target="../media/media23.m4a"/><Relationship Id="rId11" Type="http://schemas.microsoft.com/office/2007/relationships/media" Target="../media/media26.m4a"/><Relationship Id="rId5" Type="http://schemas.microsoft.com/office/2007/relationships/media" Target="../media/media23.m4a"/><Relationship Id="rId15" Type="http://schemas.openxmlformats.org/officeDocument/2006/relationships/image" Target="../media/image2.gif"/><Relationship Id="rId23" Type="http://schemas.openxmlformats.org/officeDocument/2006/relationships/audio" Target="../media/audio1.wav"/><Relationship Id="rId10" Type="http://schemas.openxmlformats.org/officeDocument/2006/relationships/audio" Target="../media/media25.m4a"/><Relationship Id="rId19" Type="http://schemas.openxmlformats.org/officeDocument/2006/relationships/image" Target="../media/image41.png"/><Relationship Id="rId4" Type="http://schemas.openxmlformats.org/officeDocument/2006/relationships/audio" Target="../media/media22.m4a"/><Relationship Id="rId9" Type="http://schemas.microsoft.com/office/2007/relationships/media" Target="../media/media25.m4a"/><Relationship Id="rId14" Type="http://schemas.openxmlformats.org/officeDocument/2006/relationships/audio" Target="../media/audio1.wav"/><Relationship Id="rId22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://commons.wikimedia.org/wiki/File:Gnome-home.png" TargetMode="Externa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12" Type="http://schemas.openxmlformats.org/officeDocument/2006/relationships/image" Target="../media/image49.png"/><Relationship Id="rId2" Type="http://schemas.openxmlformats.org/officeDocument/2006/relationships/video" Target="../media/media2.mp4"/><Relationship Id="rId16" Type="http://schemas.openxmlformats.org/officeDocument/2006/relationships/chart" Target="../charts/chart2.xml"/><Relationship Id="rId1" Type="http://schemas.microsoft.com/office/2007/relationships/media" Target="../media/media2.mp4"/><Relationship Id="rId6" Type="http://schemas.openxmlformats.org/officeDocument/2006/relationships/image" Target="../media/image45.jpeg"/><Relationship Id="rId11" Type="http://schemas.openxmlformats.org/officeDocument/2006/relationships/slide" Target="slide1.xml"/><Relationship Id="rId5" Type="http://schemas.openxmlformats.org/officeDocument/2006/relationships/image" Target="../media/image44.jpg"/><Relationship Id="rId15" Type="http://schemas.openxmlformats.org/officeDocument/2006/relationships/image" Target="../media/image3.gif"/><Relationship Id="rId10" Type="http://schemas.openxmlformats.org/officeDocument/2006/relationships/image" Target="../media/image48.png"/><Relationship Id="rId4" Type="http://schemas.openxmlformats.org/officeDocument/2006/relationships/image" Target="../media/image43.jpeg"/><Relationship Id="rId9" Type="http://schemas.openxmlformats.org/officeDocument/2006/relationships/image" Target="../media/image47.png"/><Relationship Id="rId1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audio" Target="../media/audio3.wav"/><Relationship Id="rId7" Type="http://schemas.microsoft.com/office/2007/relationships/hdphoto" Target="../media/hdphoto17.wdp"/><Relationship Id="rId12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audio" Target="../media/audio1.wav"/><Relationship Id="rId5" Type="http://schemas.openxmlformats.org/officeDocument/2006/relationships/image" Target="../media/image2.gif"/><Relationship Id="rId10" Type="http://schemas.openxmlformats.org/officeDocument/2006/relationships/image" Target="../media/image53.jpg"/><Relationship Id="rId4" Type="http://schemas.openxmlformats.org/officeDocument/2006/relationships/image" Target="../media/image50.png"/><Relationship Id="rId9" Type="http://schemas.microsoft.com/office/2007/relationships/hdphoto" Target="../media/hdphoto18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4.gif"/><Relationship Id="rId7" Type="http://schemas.openxmlformats.org/officeDocument/2006/relationships/image" Target="../media/image5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42B0A95-090F-455B-A669-EE78D5D25B4C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9DD7A-EBC3-4059-86BC-EA7C5BA843E0}"/>
              </a:ext>
            </a:extLst>
          </p:cNvPr>
          <p:cNvSpPr txBox="1"/>
          <p:nvPr/>
        </p:nvSpPr>
        <p:spPr>
          <a:xfrm>
            <a:off x="3765305" y="1666084"/>
            <a:ext cx="4473365" cy="3708708"/>
          </a:xfrm>
          <a:custGeom>
            <a:avLst/>
            <a:gdLst>
              <a:gd name="connsiteX0" fmla="*/ 0 w 4473365"/>
              <a:gd name="connsiteY0" fmla="*/ 0 h 3708708"/>
              <a:gd name="connsiteX1" fmla="*/ 4473365 w 4473365"/>
              <a:gd name="connsiteY1" fmla="*/ 0 h 3708708"/>
              <a:gd name="connsiteX2" fmla="*/ 4473365 w 4473365"/>
              <a:gd name="connsiteY2" fmla="*/ 3708708 h 3708708"/>
              <a:gd name="connsiteX3" fmla="*/ 0 w 4473365"/>
              <a:gd name="connsiteY3" fmla="*/ 3708708 h 3708708"/>
              <a:gd name="connsiteX4" fmla="*/ 0 w 4473365"/>
              <a:gd name="connsiteY4" fmla="*/ 0 h 3708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73365" h="3708708" extrusionOk="0">
                <a:moveTo>
                  <a:pt x="0" y="0"/>
                </a:moveTo>
                <a:cubicBezTo>
                  <a:pt x="1628626" y="-5264"/>
                  <a:pt x="3882980" y="84467"/>
                  <a:pt x="4473365" y="0"/>
                </a:cubicBezTo>
                <a:cubicBezTo>
                  <a:pt x="4345192" y="853353"/>
                  <a:pt x="4602515" y="2799679"/>
                  <a:pt x="4473365" y="3708708"/>
                </a:cubicBezTo>
                <a:cubicBezTo>
                  <a:pt x="2820372" y="3815028"/>
                  <a:pt x="1542048" y="3701059"/>
                  <a:pt x="0" y="3708708"/>
                </a:cubicBezTo>
                <a:cubicBezTo>
                  <a:pt x="160128" y="2091573"/>
                  <a:pt x="25049" y="997029"/>
                  <a:pt x="0" y="0"/>
                </a:cubicBezTo>
                <a:close/>
              </a:path>
            </a:pathLst>
          </a:custGeom>
          <a:noFill/>
          <a:ln w="762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4000" dirty="0">
                <a:solidFill>
                  <a:srgbClr val="FF0000"/>
                </a:solidFill>
                <a:cs typeface="(AH) Manal Black" pitchFamily="2" charset="-78"/>
              </a:rPr>
              <a:t>أ</a:t>
            </a:r>
            <a:r>
              <a:rPr lang="ar-BH" sz="4000" dirty="0">
                <a:cs typeface="(AH) Manal Black" pitchFamily="2" charset="-78"/>
              </a:rPr>
              <a:t>هْلًا و</a:t>
            </a:r>
            <a:r>
              <a:rPr lang="ar-BH" sz="4000" dirty="0">
                <a:solidFill>
                  <a:srgbClr val="FF0000"/>
                </a:solidFill>
                <a:cs typeface="(AH) Manal Black" pitchFamily="2" charset="-78"/>
              </a:rPr>
              <a:t>َ</a:t>
            </a:r>
            <a:r>
              <a:rPr lang="ar-BH" sz="4000" dirty="0">
                <a:cs typeface="(AH) Manal Black" pitchFamily="2" charset="-78"/>
              </a:rPr>
              <a:t>سْهْلًا بِكُم </a:t>
            </a:r>
          </a:p>
          <a:p>
            <a:pPr algn="ctr" rtl="1">
              <a:lnSpc>
                <a:spcPct val="150000"/>
              </a:lnSpc>
            </a:pPr>
            <a:r>
              <a:rPr lang="ar-BH" sz="4000" dirty="0">
                <a:cs typeface="(AH) Manal Black" pitchFamily="2" charset="-78"/>
              </a:rPr>
              <a:t>أَصْدِقائي الطُّلاب</a:t>
            </a:r>
          </a:p>
          <a:p>
            <a:pPr algn="ctr" rtl="1">
              <a:lnSpc>
                <a:spcPct val="150000"/>
              </a:lnSpc>
            </a:pPr>
            <a:r>
              <a:rPr lang="ar-BH" sz="4000" dirty="0">
                <a:cs typeface="(AH) Manal Black" pitchFamily="2" charset="-78"/>
              </a:rPr>
              <a:t>أَتَمنى لَكُم المتعة والاستفادة من درسنا لليوم.</a:t>
            </a:r>
            <a:endParaRPr lang="en-US" sz="4000" dirty="0">
              <a:cs typeface="(AH) Manal Black" pitchFamily="2" charset="-78"/>
            </a:endParaRPr>
          </a:p>
        </p:txBody>
      </p:sp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A24C203-82A8-466C-AD47-A77903D3D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19" y="1320048"/>
            <a:ext cx="680756" cy="3762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C358E44E-B15B-4AFA-A098-4DD79A3745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99" y="850720"/>
            <a:ext cx="688436" cy="469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1" name="Table 38">
            <a:extLst>
              <a:ext uri="{FF2B5EF4-FFF2-40B4-BE49-F238E27FC236}">
                <a16:creationId xmlns:a16="http://schemas.microsoft.com/office/drawing/2014/main" id="{2F2DC175-E5C1-4B81-9C09-AEAA9848A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694491"/>
              </p:ext>
            </p:extLst>
          </p:nvPr>
        </p:nvGraphicFramePr>
        <p:xfrm>
          <a:off x="-32699" y="853030"/>
          <a:ext cx="688436" cy="6004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436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81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82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50000"/>
                        <a:alpha val="6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062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728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968F5CA1-DB70-4096-B2F7-62FE3FD14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60" b="96957" l="2302" r="94118">
                        <a14:foregroundMark x1="5627" y1="43205" x2="5627" y2="43205"/>
                        <a14:foregroundMark x1="4092" y1="47667" x2="4092" y2="47667"/>
                        <a14:foregroundMark x1="4604" y1="21501" x2="4604" y2="21501"/>
                        <a14:foregroundMark x1="11253" y1="8316" x2="11253" y2="8316"/>
                        <a14:foregroundMark x1="17647" y1="4665" x2="17647" y2="4665"/>
                        <a14:foregroundMark x1="12532" y1="15213" x2="12532" y2="15213"/>
                        <a14:foregroundMark x1="10486" y1="30832" x2="10486" y2="30832"/>
                        <a14:foregroundMark x1="2558" y1="43205" x2="2558" y2="43205"/>
                        <a14:foregroundMark x1="94118" y1="62475" x2="94118" y2="62475"/>
                        <a14:foregroundMark x1="41432" y1="97160" x2="41432" y2="97160"/>
                        <a14:foregroundMark x1="2302" y1="47465" x2="2302" y2="47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691" y="926150"/>
            <a:ext cx="4389120" cy="55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387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58333E-6 4.81481E-6 L 4.58333E-6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1.48148E-6 L -1.45833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7 -2.96296E-6 L -2.08333E-7 -0.07222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65FAB2F-5661-46BE-A72B-6344FAC61417}"/>
              </a:ext>
            </a:extLst>
          </p:cNvPr>
          <p:cNvSpPr/>
          <p:nvPr/>
        </p:nvSpPr>
        <p:spPr>
          <a:xfrm>
            <a:off x="487681" y="416080"/>
            <a:ext cx="11209020" cy="6025840"/>
          </a:xfrm>
          <a:custGeom>
            <a:avLst/>
            <a:gdLst>
              <a:gd name="connsiteX0" fmla="*/ 0 w 11209020"/>
              <a:gd name="connsiteY0" fmla="*/ 0 h 6025840"/>
              <a:gd name="connsiteX1" fmla="*/ 11209020 w 11209020"/>
              <a:gd name="connsiteY1" fmla="*/ 0 h 6025840"/>
              <a:gd name="connsiteX2" fmla="*/ 11209020 w 11209020"/>
              <a:gd name="connsiteY2" fmla="*/ 6025840 h 6025840"/>
              <a:gd name="connsiteX3" fmla="*/ 0 w 11209020"/>
              <a:gd name="connsiteY3" fmla="*/ 6025840 h 6025840"/>
              <a:gd name="connsiteX4" fmla="*/ 0 w 11209020"/>
              <a:gd name="connsiteY4" fmla="*/ 0 h 602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09020" h="6025840" fill="none" extrusionOk="0">
                <a:moveTo>
                  <a:pt x="0" y="0"/>
                </a:moveTo>
                <a:cubicBezTo>
                  <a:pt x="5383470" y="-33775"/>
                  <a:pt x="7526435" y="138873"/>
                  <a:pt x="11209020" y="0"/>
                </a:cubicBezTo>
                <a:cubicBezTo>
                  <a:pt x="11135249" y="2993106"/>
                  <a:pt x="11053137" y="5075056"/>
                  <a:pt x="11209020" y="6025840"/>
                </a:cubicBezTo>
                <a:cubicBezTo>
                  <a:pt x="6907595" y="5888510"/>
                  <a:pt x="4636471" y="5887984"/>
                  <a:pt x="0" y="6025840"/>
                </a:cubicBezTo>
                <a:cubicBezTo>
                  <a:pt x="152408" y="3158052"/>
                  <a:pt x="73868" y="1999305"/>
                  <a:pt x="0" y="0"/>
                </a:cubicBezTo>
                <a:close/>
              </a:path>
              <a:path w="11209020" h="6025840" stroke="0" extrusionOk="0">
                <a:moveTo>
                  <a:pt x="0" y="0"/>
                </a:moveTo>
                <a:cubicBezTo>
                  <a:pt x="1562793" y="-101487"/>
                  <a:pt x="8791284" y="-162162"/>
                  <a:pt x="11209020" y="0"/>
                </a:cubicBezTo>
                <a:cubicBezTo>
                  <a:pt x="11269733" y="910703"/>
                  <a:pt x="11147948" y="4665121"/>
                  <a:pt x="11209020" y="6025840"/>
                </a:cubicBezTo>
                <a:cubicBezTo>
                  <a:pt x="9757251" y="6075905"/>
                  <a:pt x="2515700" y="5867391"/>
                  <a:pt x="0" y="6025840"/>
                </a:cubicBezTo>
                <a:cubicBezTo>
                  <a:pt x="-24452" y="3171451"/>
                  <a:pt x="-67663" y="2500468"/>
                  <a:pt x="0" y="0"/>
                </a:cubicBezTo>
                <a:close/>
              </a:path>
            </a:pathLst>
          </a:custGeom>
          <a:solidFill>
            <a:schemeClr val="bg1">
              <a:alpha val="48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1BA97F3-8A3C-43F5-832E-3C8A02897EB7}"/>
              </a:ext>
            </a:extLst>
          </p:cNvPr>
          <p:cNvSpPr/>
          <p:nvPr/>
        </p:nvSpPr>
        <p:spPr>
          <a:xfrm>
            <a:off x="1016049" y="541098"/>
            <a:ext cx="10912519" cy="5741868"/>
          </a:xfrm>
          <a:custGeom>
            <a:avLst/>
            <a:gdLst>
              <a:gd name="connsiteX0" fmla="*/ 0 w 10912519"/>
              <a:gd name="connsiteY0" fmla="*/ 0 h 5741868"/>
              <a:gd name="connsiteX1" fmla="*/ 10912519 w 10912519"/>
              <a:gd name="connsiteY1" fmla="*/ 0 h 5741868"/>
              <a:gd name="connsiteX2" fmla="*/ 10912519 w 10912519"/>
              <a:gd name="connsiteY2" fmla="*/ 5741868 h 5741868"/>
              <a:gd name="connsiteX3" fmla="*/ 0 w 10912519"/>
              <a:gd name="connsiteY3" fmla="*/ 5741868 h 5741868"/>
              <a:gd name="connsiteX4" fmla="*/ 0 w 10912519"/>
              <a:gd name="connsiteY4" fmla="*/ 0 h 5741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12519" h="5741868" extrusionOk="0">
                <a:moveTo>
                  <a:pt x="0" y="0"/>
                </a:moveTo>
                <a:cubicBezTo>
                  <a:pt x="2283450" y="-101487"/>
                  <a:pt x="7119296" y="-162162"/>
                  <a:pt x="10912519" y="0"/>
                </a:cubicBezTo>
                <a:cubicBezTo>
                  <a:pt x="10973232" y="1828127"/>
                  <a:pt x="10851447" y="4006002"/>
                  <a:pt x="10912519" y="5741868"/>
                </a:cubicBezTo>
                <a:cubicBezTo>
                  <a:pt x="9067550" y="5791933"/>
                  <a:pt x="3965945" y="5583419"/>
                  <a:pt x="0" y="5741868"/>
                </a:cubicBezTo>
                <a:cubicBezTo>
                  <a:pt x="-24452" y="2928709"/>
                  <a:pt x="-67663" y="1231438"/>
                  <a:pt x="0" y="0"/>
                </a:cubicBezTo>
                <a:close/>
              </a:path>
            </a:pathLst>
          </a:custGeom>
          <a:noFill/>
          <a:ln w="57150">
            <a:noFill/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lnSpc>
                <a:spcPct val="250000"/>
              </a:lnSpc>
            </a:pPr>
            <a:endParaRPr lang="en-US" sz="3200" dirty="0">
              <a:solidFill>
                <a:prstClr val="black"/>
              </a:solidFill>
              <a:cs typeface="(AH) Manal Black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E71359-A83C-414C-8F3E-E95DDC25B2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9" b="89522" l="533" r="98224">
                        <a14:foregroundMark x1="12078" y1="77904" x2="4618" y2="61048"/>
                        <a14:foregroundMark x1="84192" y1="41458" x2="98401" y2="42369"/>
                        <a14:foregroundMark x1="60391" y1="9567" x2="60391" y2="9567"/>
                        <a14:foregroundMark x1="533" y1="60364" x2="533" y2="603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26925" y="-325938"/>
            <a:ext cx="5831650" cy="431881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F1A1F00-164C-4AAD-80FC-DC2F3426D5A3}"/>
              </a:ext>
            </a:extLst>
          </p:cNvPr>
          <p:cNvSpPr/>
          <p:nvPr/>
        </p:nvSpPr>
        <p:spPr>
          <a:xfrm>
            <a:off x="1255819" y="2657639"/>
            <a:ext cx="2667000" cy="30861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E0C2FB-413D-4BAC-91A3-369FC83C62A4}"/>
              </a:ext>
            </a:extLst>
          </p:cNvPr>
          <p:cNvSpPr txBox="1"/>
          <p:nvPr/>
        </p:nvSpPr>
        <p:spPr>
          <a:xfrm rot="20189130">
            <a:off x="7322625" y="1935726"/>
            <a:ext cx="1104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BH" sz="2800" b="1" dirty="0">
                <a:solidFill>
                  <a:schemeClr val="bg1"/>
                </a:solidFill>
                <a:cs typeface="(AH) Manal Black" pitchFamily="2" charset="-78"/>
              </a:rPr>
              <a:t>تَذْكَرة</a:t>
            </a:r>
            <a:endParaRPr lang="en-US" sz="2800" b="1" dirty="0">
              <a:solidFill>
                <a:schemeClr val="bg1"/>
              </a:solidFill>
              <a:cs typeface="(AH) Manal Black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6F062E0-8B36-496C-BABC-C4AB9762A383}"/>
              </a:ext>
            </a:extLst>
          </p:cNvPr>
          <p:cNvSpPr txBox="1">
            <a:spLocks/>
          </p:cNvSpPr>
          <p:nvPr/>
        </p:nvSpPr>
        <p:spPr>
          <a:xfrm>
            <a:off x="1403890" y="2722110"/>
            <a:ext cx="2370858" cy="6150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00000"/>
              </a:lnSpc>
              <a:buNone/>
            </a:pPr>
            <a:r>
              <a:rPr lang="ar-BH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* المعلم الصَّغير: 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3C85643-E023-4BC2-B2C6-446EBC3991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600" b="98000" l="3552" r="98087">
                        <a14:foregroundMark x1="5464" y1="48000" x2="5464" y2="48000"/>
                        <a14:foregroundMark x1="16940" y1="78600" x2="21038" y2="94600"/>
                        <a14:foregroundMark x1="27322" y1="93000" x2="34153" y2="83800"/>
                        <a14:foregroundMark x1="34153" y1="83800" x2="53552" y2="73000"/>
                        <a14:foregroundMark x1="52186" y1="78600" x2="55738" y2="98000"/>
                        <a14:foregroundMark x1="91530" y1="98000" x2="91530" y2="98000"/>
                        <a14:foregroundMark x1="95082" y1="85400" x2="95082" y2="85400"/>
                        <a14:foregroundMark x1="67486" y1="69600" x2="73224" y2="85000"/>
                        <a14:foregroundMark x1="69672" y1="84600" x2="58197" y2="78600"/>
                        <a14:foregroundMark x1="59290" y1="70200" x2="62842" y2="88400"/>
                        <a14:foregroundMark x1="63388" y1="87800" x2="58743" y2="80600"/>
                        <a14:foregroundMark x1="58197" y1="75200" x2="62022" y2="66200"/>
                        <a14:foregroundMark x1="62022" y1="66200" x2="71311" y2="68400"/>
                        <a14:foregroundMark x1="71858" y1="69600" x2="58470" y2="68200"/>
                        <a14:foregroundMark x1="58470" y1="68200" x2="57650" y2="67200"/>
                        <a14:foregroundMark x1="3825" y1="64200" x2="3825" y2="64200"/>
                        <a14:foregroundMark x1="3825" y1="46000" x2="3825" y2="46000"/>
                        <a14:foregroundMark x1="32787" y1="29800" x2="41257" y2="20000"/>
                        <a14:foregroundMark x1="41257" y1="20000" x2="65027" y2="7200"/>
                        <a14:foregroundMark x1="65027" y1="7200" x2="71858" y2="5000"/>
                        <a14:foregroundMark x1="96721" y1="40400" x2="96721" y2="40400"/>
                        <a14:foregroundMark x1="19399" y1="77400" x2="17486" y2="81600"/>
                        <a14:foregroundMark x1="16393" y1="80600" x2="16393" y2="80600"/>
                        <a14:foregroundMark x1="66120" y1="1600" x2="66120" y2="1600"/>
                        <a14:foregroundMark x1="55738" y1="87400" x2="55738" y2="87400"/>
                        <a14:foregroundMark x1="56284" y1="89600" x2="56284" y2="89600"/>
                        <a14:foregroundMark x1="59836" y1="85800" x2="59836" y2="85800"/>
                        <a14:foregroundMark x1="98087" y1="24800" x2="98087" y2="24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61" y="2739819"/>
            <a:ext cx="2651760" cy="3622624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160" name="TextBox1" r:id="rId2" imgW="2448000" imgH="1371600"/>
        </mc:Choice>
        <mc:Fallback>
          <p:control name="TextBox1" r:id="rId2" imgW="2448000" imgH="1371600">
            <p:pic>
              <p:nvPicPr>
                <p:cNvPr id="12" name="TextBox1">
                  <a:extLst>
                    <a:ext uri="{FF2B5EF4-FFF2-40B4-BE49-F238E27FC236}">
                      <a16:creationId xmlns:a16="http://schemas.microsoft.com/office/drawing/2014/main" id="{1C03C167-276A-41E7-B832-970C7F6FB62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364861" y="3428737"/>
                  <a:ext cx="2448916" cy="137452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706581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10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B5BAB16-677F-46FE-A55F-8E022AE6CAC5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11" name="Picture 10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B56FAE5A-2BDD-4F06-81F5-99434C22DC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186" y="472562"/>
            <a:ext cx="2102304" cy="1061357"/>
          </a:xfrm>
          <a:prstGeom prst="rect">
            <a:avLst/>
          </a:prstGeom>
        </p:spPr>
      </p:pic>
      <p:pic>
        <p:nvPicPr>
          <p:cNvPr id="26" name="Picture 25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203C0824-0AE5-4DF6-AB76-0954C3AF3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30" y="1662762"/>
            <a:ext cx="2102304" cy="1061357"/>
          </a:xfrm>
          <a:prstGeom prst="rect">
            <a:avLst/>
          </a:prstGeom>
        </p:spPr>
      </p:pic>
      <p:pic>
        <p:nvPicPr>
          <p:cNvPr id="27" name="Picture 26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A3B26E34-E08C-45B9-BC6B-66D87F4DF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831" y="1066670"/>
            <a:ext cx="2102304" cy="10613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74658E-D461-44DF-BF2C-20138A8F9105}"/>
              </a:ext>
            </a:extLst>
          </p:cNvPr>
          <p:cNvSpPr txBox="1"/>
          <p:nvPr/>
        </p:nvSpPr>
        <p:spPr>
          <a:xfrm>
            <a:off x="-1088571" y="7094746"/>
            <a:ext cx="956196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BH" sz="1286" b="1" dirty="0">
                <a:latin typeface="Aldhabi" panose="01000000000000000000" pitchFamily="2" charset="-78"/>
                <a:cs typeface="Aldhabi" panose="01000000000000000000" pitchFamily="2" charset="-78"/>
              </a:rPr>
              <a:t>المعلمة/ سناء الجعفري.</a:t>
            </a:r>
            <a:endParaRPr lang="en-US" sz="1286" b="1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0" name="Google Shape;36;p4">
            <a:extLst>
              <a:ext uri="{FF2B5EF4-FFF2-40B4-BE49-F238E27FC236}">
                <a16:creationId xmlns:a16="http://schemas.microsoft.com/office/drawing/2014/main" id="{DF32F2D7-E7BC-49B0-A14F-3BA3AF7A00D2}"/>
              </a:ext>
            </a:extLst>
          </p:cNvPr>
          <p:cNvSpPr/>
          <p:nvPr/>
        </p:nvSpPr>
        <p:spPr>
          <a:xfrm>
            <a:off x="2881016" y="1677552"/>
            <a:ext cx="1814714" cy="2000286"/>
          </a:xfrm>
          <a:prstGeom prst="rect">
            <a:avLst/>
          </a:prstGeom>
          <a:solidFill>
            <a:srgbClr val="898788">
              <a:alpha val="5765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endParaRPr sz="1143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37;p4">
            <a:extLst>
              <a:ext uri="{FF2B5EF4-FFF2-40B4-BE49-F238E27FC236}">
                <a16:creationId xmlns:a16="http://schemas.microsoft.com/office/drawing/2014/main" id="{6B936D67-CEBC-4668-A7D1-3C0335FEB3EA}"/>
              </a:ext>
            </a:extLst>
          </p:cNvPr>
          <p:cNvSpPr/>
          <p:nvPr/>
        </p:nvSpPr>
        <p:spPr>
          <a:xfrm>
            <a:off x="4956358" y="1677552"/>
            <a:ext cx="1814714" cy="2000286"/>
          </a:xfrm>
          <a:prstGeom prst="rect">
            <a:avLst/>
          </a:prstGeom>
          <a:solidFill>
            <a:srgbClr val="898788">
              <a:alpha val="5765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endParaRPr sz="1143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38;p4">
            <a:extLst>
              <a:ext uri="{FF2B5EF4-FFF2-40B4-BE49-F238E27FC236}">
                <a16:creationId xmlns:a16="http://schemas.microsoft.com/office/drawing/2014/main" id="{B2F9F73D-0802-4B80-B7F3-8C34C35507F2}"/>
              </a:ext>
            </a:extLst>
          </p:cNvPr>
          <p:cNvSpPr/>
          <p:nvPr/>
        </p:nvSpPr>
        <p:spPr>
          <a:xfrm>
            <a:off x="2881016" y="4024407"/>
            <a:ext cx="3862429" cy="2000286"/>
          </a:xfrm>
          <a:prstGeom prst="rect">
            <a:avLst/>
          </a:prstGeom>
          <a:solidFill>
            <a:srgbClr val="898788">
              <a:alpha val="5765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endParaRPr sz="1143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9;p4">
            <a:extLst>
              <a:ext uri="{FF2B5EF4-FFF2-40B4-BE49-F238E27FC236}">
                <a16:creationId xmlns:a16="http://schemas.microsoft.com/office/drawing/2014/main" id="{52D61D6F-F239-4534-B8AC-0590A26C576F}"/>
              </a:ext>
            </a:extLst>
          </p:cNvPr>
          <p:cNvSpPr/>
          <p:nvPr/>
        </p:nvSpPr>
        <p:spPr>
          <a:xfrm>
            <a:off x="3009318" y="1561692"/>
            <a:ext cx="1559231" cy="280894"/>
          </a:xfrm>
          <a:custGeom>
            <a:avLst/>
            <a:gdLst/>
            <a:ahLst/>
            <a:cxnLst/>
            <a:rect l="l" t="t" r="r" b="b"/>
            <a:pathLst>
              <a:path w="7659384" h="1673412" extrusionOk="0">
                <a:moveTo>
                  <a:pt x="197437" y="0"/>
                </a:moveTo>
                <a:lnTo>
                  <a:pt x="7604587" y="0"/>
                </a:lnTo>
                <a:lnTo>
                  <a:pt x="7349060" y="196414"/>
                </a:lnTo>
                <a:lnTo>
                  <a:pt x="7659384" y="434947"/>
                </a:lnTo>
                <a:lnTo>
                  <a:pt x="7659384" y="462083"/>
                </a:lnTo>
                <a:lnTo>
                  <a:pt x="7349061" y="700616"/>
                </a:lnTo>
                <a:lnTo>
                  <a:pt x="7658358" y="938359"/>
                </a:lnTo>
                <a:lnTo>
                  <a:pt x="7349060" y="1176104"/>
                </a:lnTo>
                <a:lnTo>
                  <a:pt x="7659384" y="1414637"/>
                </a:lnTo>
                <a:lnTo>
                  <a:pt x="7659384" y="1441774"/>
                </a:lnTo>
                <a:lnTo>
                  <a:pt x="7358029" y="1673412"/>
                </a:lnTo>
                <a:lnTo>
                  <a:pt x="211955" y="1673412"/>
                </a:lnTo>
                <a:lnTo>
                  <a:pt x="327976" y="1584232"/>
                </a:lnTo>
                <a:lnTo>
                  <a:pt x="0" y="1332130"/>
                </a:lnTo>
                <a:lnTo>
                  <a:pt x="327975" y="1080030"/>
                </a:lnTo>
                <a:lnTo>
                  <a:pt x="18678" y="842286"/>
                </a:lnTo>
                <a:lnTo>
                  <a:pt x="327976" y="604542"/>
                </a:lnTo>
                <a:lnTo>
                  <a:pt x="0" y="352440"/>
                </a:lnTo>
                <a:lnTo>
                  <a:pt x="327975" y="100340"/>
                </a:lnTo>
                <a:close/>
              </a:path>
            </a:pathLst>
          </a:custGeom>
          <a:solidFill>
            <a:srgbClr val="FF4A00">
              <a:alpha val="6872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r>
              <a:rPr lang="ar-BH" sz="2286" b="1" dirty="0">
                <a:solidFill>
                  <a:schemeClr val="lt1"/>
                </a:solidFill>
                <a:latin typeface="Coming Soon"/>
                <a:sym typeface="Coming Soon"/>
              </a:rPr>
              <a:t>التَّاريخ</a:t>
            </a:r>
            <a:endParaRPr sz="2286" b="1" dirty="0">
              <a:solidFill>
                <a:schemeClr val="lt1"/>
              </a:solidFill>
              <a:latin typeface="Coming Soon"/>
              <a:sym typeface="Coming Soon"/>
            </a:endParaRPr>
          </a:p>
        </p:txBody>
      </p:sp>
      <p:sp>
        <p:nvSpPr>
          <p:cNvPr id="36" name="Google Shape;40;p4">
            <a:extLst>
              <a:ext uri="{FF2B5EF4-FFF2-40B4-BE49-F238E27FC236}">
                <a16:creationId xmlns:a16="http://schemas.microsoft.com/office/drawing/2014/main" id="{383466E2-87AE-432C-B143-2AB56E58960E}"/>
              </a:ext>
            </a:extLst>
          </p:cNvPr>
          <p:cNvSpPr/>
          <p:nvPr/>
        </p:nvSpPr>
        <p:spPr>
          <a:xfrm>
            <a:off x="5084660" y="1537257"/>
            <a:ext cx="1559231" cy="280894"/>
          </a:xfrm>
          <a:custGeom>
            <a:avLst/>
            <a:gdLst/>
            <a:ahLst/>
            <a:cxnLst/>
            <a:rect l="l" t="t" r="r" b="b"/>
            <a:pathLst>
              <a:path w="7659384" h="1673412" extrusionOk="0">
                <a:moveTo>
                  <a:pt x="197437" y="0"/>
                </a:moveTo>
                <a:lnTo>
                  <a:pt x="7604587" y="0"/>
                </a:lnTo>
                <a:lnTo>
                  <a:pt x="7349060" y="196414"/>
                </a:lnTo>
                <a:lnTo>
                  <a:pt x="7659384" y="434947"/>
                </a:lnTo>
                <a:lnTo>
                  <a:pt x="7659384" y="462083"/>
                </a:lnTo>
                <a:lnTo>
                  <a:pt x="7349061" y="700616"/>
                </a:lnTo>
                <a:lnTo>
                  <a:pt x="7658358" y="938359"/>
                </a:lnTo>
                <a:lnTo>
                  <a:pt x="7349060" y="1176104"/>
                </a:lnTo>
                <a:lnTo>
                  <a:pt x="7659384" y="1414637"/>
                </a:lnTo>
                <a:lnTo>
                  <a:pt x="7659384" y="1441774"/>
                </a:lnTo>
                <a:lnTo>
                  <a:pt x="7358029" y="1673412"/>
                </a:lnTo>
                <a:lnTo>
                  <a:pt x="211955" y="1673412"/>
                </a:lnTo>
                <a:lnTo>
                  <a:pt x="327976" y="1584232"/>
                </a:lnTo>
                <a:lnTo>
                  <a:pt x="0" y="1332130"/>
                </a:lnTo>
                <a:lnTo>
                  <a:pt x="327975" y="1080030"/>
                </a:lnTo>
                <a:lnTo>
                  <a:pt x="18678" y="842286"/>
                </a:lnTo>
                <a:lnTo>
                  <a:pt x="327976" y="604542"/>
                </a:lnTo>
                <a:lnTo>
                  <a:pt x="0" y="352440"/>
                </a:lnTo>
                <a:lnTo>
                  <a:pt x="327975" y="100340"/>
                </a:lnTo>
                <a:close/>
              </a:path>
            </a:pathLst>
          </a:custGeom>
          <a:solidFill>
            <a:srgbClr val="FEAF30">
              <a:alpha val="7486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r>
              <a:rPr lang="ar-BH" sz="2286" b="1" dirty="0">
                <a:solidFill>
                  <a:schemeClr val="lt1"/>
                </a:solidFill>
                <a:latin typeface="Coming Soon"/>
                <a:ea typeface="Coming Soon"/>
                <a:cs typeface="Coming Soon"/>
                <a:sym typeface="Coming Soon"/>
              </a:rPr>
              <a:t>الْيــوم</a:t>
            </a:r>
            <a:endParaRPr sz="2286" b="1" dirty="0">
              <a:solidFill>
                <a:schemeClr val="lt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37" name="Google Shape;41;p4">
            <a:extLst>
              <a:ext uri="{FF2B5EF4-FFF2-40B4-BE49-F238E27FC236}">
                <a16:creationId xmlns:a16="http://schemas.microsoft.com/office/drawing/2014/main" id="{89FEDA05-9F47-4F38-AE65-DF2B3A769538}"/>
              </a:ext>
            </a:extLst>
          </p:cNvPr>
          <p:cNvSpPr/>
          <p:nvPr/>
        </p:nvSpPr>
        <p:spPr>
          <a:xfrm>
            <a:off x="3009318" y="3884112"/>
            <a:ext cx="3537906" cy="315757"/>
          </a:xfrm>
          <a:custGeom>
            <a:avLst/>
            <a:gdLst/>
            <a:ahLst/>
            <a:cxnLst/>
            <a:rect l="l" t="t" r="r" b="b"/>
            <a:pathLst>
              <a:path w="7659384" h="1673412" extrusionOk="0">
                <a:moveTo>
                  <a:pt x="197437" y="0"/>
                </a:moveTo>
                <a:lnTo>
                  <a:pt x="7604587" y="0"/>
                </a:lnTo>
                <a:lnTo>
                  <a:pt x="7349060" y="196414"/>
                </a:lnTo>
                <a:lnTo>
                  <a:pt x="7659384" y="434947"/>
                </a:lnTo>
                <a:lnTo>
                  <a:pt x="7659384" y="462083"/>
                </a:lnTo>
                <a:lnTo>
                  <a:pt x="7349061" y="700616"/>
                </a:lnTo>
                <a:lnTo>
                  <a:pt x="7658358" y="938359"/>
                </a:lnTo>
                <a:lnTo>
                  <a:pt x="7349060" y="1176104"/>
                </a:lnTo>
                <a:lnTo>
                  <a:pt x="7659384" y="1414637"/>
                </a:lnTo>
                <a:lnTo>
                  <a:pt x="7659384" y="1441774"/>
                </a:lnTo>
                <a:lnTo>
                  <a:pt x="7358029" y="1673412"/>
                </a:lnTo>
                <a:lnTo>
                  <a:pt x="211955" y="1673412"/>
                </a:lnTo>
                <a:lnTo>
                  <a:pt x="327976" y="1584232"/>
                </a:lnTo>
                <a:lnTo>
                  <a:pt x="0" y="1332130"/>
                </a:lnTo>
                <a:lnTo>
                  <a:pt x="327975" y="1080030"/>
                </a:lnTo>
                <a:lnTo>
                  <a:pt x="18678" y="842286"/>
                </a:lnTo>
                <a:lnTo>
                  <a:pt x="327976" y="604542"/>
                </a:lnTo>
                <a:lnTo>
                  <a:pt x="0" y="352440"/>
                </a:lnTo>
                <a:lnTo>
                  <a:pt x="327975" y="100340"/>
                </a:lnTo>
                <a:close/>
              </a:path>
            </a:pathLst>
          </a:custGeom>
          <a:solidFill>
            <a:srgbClr val="FCE571">
              <a:alpha val="77090"/>
            </a:srgbClr>
          </a:solidFill>
          <a:ln>
            <a:noFill/>
          </a:ln>
        </p:spPr>
        <p:txBody>
          <a:bodyPr spcFirstLastPara="1" wrap="square" lIns="58500" tIns="29244" rIns="58500" bIns="29244" anchor="ctr" anchorCtr="0">
            <a:noAutofit/>
          </a:bodyPr>
          <a:lstStyle/>
          <a:p>
            <a:pPr algn="ctr"/>
            <a:r>
              <a:rPr lang="ar-BH" sz="2286" b="1" dirty="0">
                <a:solidFill>
                  <a:schemeClr val="lt1"/>
                </a:solidFill>
                <a:latin typeface="Coming Soon"/>
                <a:ea typeface="Coming Soon"/>
                <a:cs typeface="Coming Soon"/>
                <a:sym typeface="Coming Soon"/>
              </a:rPr>
              <a:t>الْوِحدَة الثَّانية</a:t>
            </a:r>
            <a:endParaRPr sz="2286" b="1" dirty="0">
              <a:solidFill>
                <a:schemeClr val="lt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graphicFrame>
        <p:nvGraphicFramePr>
          <p:cNvPr id="38" name="Google Shape;42;p4">
            <a:extLst>
              <a:ext uri="{FF2B5EF4-FFF2-40B4-BE49-F238E27FC236}">
                <a16:creationId xmlns:a16="http://schemas.microsoft.com/office/drawing/2014/main" id="{592B43FE-58B6-41E8-AE61-8D1BA1E0D2FC}"/>
              </a:ext>
            </a:extLst>
          </p:cNvPr>
          <p:cNvGraphicFramePr/>
          <p:nvPr/>
        </p:nvGraphicFramePr>
        <p:xfrm>
          <a:off x="7259554" y="1706982"/>
          <a:ext cx="2773498" cy="279420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6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62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53121">
                <a:tc gridSpan="7">
                  <a:txBody>
                    <a:bodyPr/>
                    <a:lstStyle/>
                    <a:p>
                      <a:pPr marL="0" lvl="0" indent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BH" sz="3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Simplified Arabic Fixed" panose="02070309020205020404" pitchFamily="49" charset="-78"/>
                          <a:ea typeface="Satisfy"/>
                          <a:cs typeface="Simplified Arabic Fixed" panose="02070309020205020404" pitchFamily="49" charset="-78"/>
                          <a:sym typeface="Satisfy"/>
                        </a:rPr>
                        <a:t>أكْتـوبر</a:t>
                      </a:r>
                      <a:endParaRPr sz="3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Simplified Arabic Fixed" panose="02070309020205020404" pitchFamily="49" charset="-78"/>
                        <a:ea typeface="Satisfy"/>
                        <a:cs typeface="Simplified Arabic Fixed" panose="02070309020205020404" pitchFamily="49" charset="-78"/>
                        <a:sym typeface="Satisfy"/>
                      </a:endParaRPr>
                    </a:p>
                  </a:txBody>
                  <a:tcPr marL="55101" marR="55101" marT="65304" marB="65304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44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S</a:t>
                      </a:r>
                      <a:endParaRPr sz="2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M</a:t>
                      </a:r>
                      <a:endParaRPr sz="20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T</a:t>
                      </a:r>
                      <a:endParaRPr sz="20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W</a:t>
                      </a:r>
                      <a:endParaRPr sz="20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T</a:t>
                      </a:r>
                      <a:endParaRPr sz="20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F</a:t>
                      </a:r>
                      <a:endParaRPr sz="20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20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S</a:t>
                      </a:r>
                      <a:endParaRPr sz="2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3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4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5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6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7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8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9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0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3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4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5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6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7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8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19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0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1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3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4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5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6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7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 u="none" strike="noStrike" cap="non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</a:t>
                      </a: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8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29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es-ES" sz="1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30</a:t>
                      </a:r>
                      <a:endParaRPr sz="1300" u="none" strike="noStrike" cap="non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r>
                        <a:rPr lang="ar-BH" sz="1300" u="none" strike="noStrike" cap="non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Grand Hotel"/>
                          <a:ea typeface="Grand Hotel"/>
                          <a:cs typeface="Grand Hotel"/>
                          <a:sym typeface="Grand Hotel"/>
                        </a:rPr>
                        <a:t>31</a:t>
                      </a: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4400"/>
                        <a:buFont typeface="Arial"/>
                        <a:buNone/>
                      </a:pPr>
                      <a:endParaRPr sz="1300" u="none" strike="noStrike" cap="non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Grand Hotel"/>
                        <a:ea typeface="Grand Hotel"/>
                        <a:cs typeface="Grand Hotel"/>
                        <a:sym typeface="Grand Hotel"/>
                      </a:endParaRPr>
                    </a:p>
                  </a:txBody>
                  <a:tcPr marL="55101" marR="55101" marT="65304" marB="65304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662DF3D0-F12C-4359-B4DF-F0F593454CF4}"/>
              </a:ext>
            </a:extLst>
          </p:cNvPr>
          <p:cNvSpPr txBox="1"/>
          <p:nvPr/>
        </p:nvSpPr>
        <p:spPr>
          <a:xfrm>
            <a:off x="5280882" y="2393753"/>
            <a:ext cx="1353484" cy="575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BH" sz="3143" dirty="0">
                <a:cs typeface="(AH) Manal Black" pitchFamily="2" charset="-78"/>
              </a:rPr>
              <a:t>الثلاثاء</a:t>
            </a:r>
            <a:endParaRPr lang="en-US" sz="3143" dirty="0">
              <a:cs typeface="(AH) Manal Black" pitchFamily="2" charset="-78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7763B8B-CBBB-4BE2-976F-E4C84EE4C081}"/>
              </a:ext>
            </a:extLst>
          </p:cNvPr>
          <p:cNvSpPr/>
          <p:nvPr/>
        </p:nvSpPr>
        <p:spPr>
          <a:xfrm>
            <a:off x="7259554" y="3741922"/>
            <a:ext cx="443953" cy="457947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sysDash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1B7ED14-4626-41D3-A1C9-2467927E1AF5}"/>
              </a:ext>
            </a:extLst>
          </p:cNvPr>
          <p:cNvSpPr txBox="1"/>
          <p:nvPr/>
        </p:nvSpPr>
        <p:spPr>
          <a:xfrm>
            <a:off x="2967491" y="2282660"/>
            <a:ext cx="1679720" cy="44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286" b="1" dirty="0"/>
              <a:t>1</a:t>
            </a:r>
            <a:r>
              <a:rPr lang="ar-BH" sz="2286" b="1" dirty="0"/>
              <a:t>9/10/2021</a:t>
            </a:r>
            <a:endParaRPr lang="en-US" sz="3143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CB8A8CC-59D7-4473-8BD4-4396F4D39035}"/>
              </a:ext>
            </a:extLst>
          </p:cNvPr>
          <p:cNvSpPr txBox="1"/>
          <p:nvPr/>
        </p:nvSpPr>
        <p:spPr>
          <a:xfrm>
            <a:off x="2709926" y="3028890"/>
            <a:ext cx="2102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BH" sz="2000" b="1" dirty="0"/>
              <a:t>13/ </a:t>
            </a:r>
            <a:r>
              <a:rPr lang="ar-AE" sz="2000" b="1" dirty="0"/>
              <a:t>ربيع </a:t>
            </a:r>
            <a:r>
              <a:rPr lang="ar-AE" sz="1100" b="1" dirty="0"/>
              <a:t>1</a:t>
            </a:r>
            <a:r>
              <a:rPr lang="ar-AE" sz="2000" b="1" dirty="0"/>
              <a:t> </a:t>
            </a:r>
            <a:r>
              <a:rPr lang="ar-BH" sz="2000" b="1" dirty="0"/>
              <a:t>/1443</a:t>
            </a:r>
            <a:endParaRPr lang="en-US" sz="28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70A1C85-CC6E-4FB4-AF29-675BB62A702F}"/>
              </a:ext>
            </a:extLst>
          </p:cNvPr>
          <p:cNvSpPr txBox="1"/>
          <p:nvPr/>
        </p:nvSpPr>
        <p:spPr>
          <a:xfrm>
            <a:off x="3315616" y="4762752"/>
            <a:ext cx="2993228" cy="44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BH" sz="2286" b="1" dirty="0"/>
              <a:t>ابْتَسِم.</a:t>
            </a:r>
            <a:endParaRPr lang="en-US" sz="3143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9EF54AC-4ED6-4B88-9186-EC6E33400339}"/>
              </a:ext>
            </a:extLst>
          </p:cNvPr>
          <p:cNvSpPr txBox="1"/>
          <p:nvPr/>
        </p:nvSpPr>
        <p:spPr>
          <a:xfrm>
            <a:off x="3528607" y="5644408"/>
            <a:ext cx="2592790" cy="4440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2286" dirty="0">
                <a:latin typeface="Aldhabi" panose="01000000000000000000" pitchFamily="2" charset="-78"/>
                <a:cs typeface="Aldhabi" panose="01000000000000000000" pitchFamily="2" charset="-78"/>
              </a:rPr>
              <a:t>كُنْ جَمَيلًا تَرى الْوُجودِ جَميلًا.</a:t>
            </a:r>
            <a:endParaRPr lang="en-US" sz="2286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43A9B89A-4BD8-4A01-91B5-5E9CE2D596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7" b="97706" l="3390" r="97458">
                        <a14:foregroundMark x1="3390" y1="41743" x2="3390" y2="41743"/>
                        <a14:foregroundMark x1="48729" y1="7339" x2="48729" y2="7339"/>
                        <a14:foregroundMark x1="97881" y1="40826" x2="97881" y2="40826"/>
                        <a14:foregroundMark x1="78390" y1="98165" x2="78390" y2="98165"/>
                        <a14:foregroundMark x1="21610" y1="98165" x2="21610" y2="98165"/>
                        <a14:foregroundMark x1="50424" y1="917" x2="50424" y2="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130" y="4585207"/>
            <a:ext cx="1763486" cy="1628981"/>
          </a:xfrm>
          <a:prstGeom prst="rect">
            <a:avLst/>
          </a:prstGeom>
        </p:spPr>
      </p:pic>
      <p:pic>
        <p:nvPicPr>
          <p:cNvPr id="30" name="Picture 2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01018A8-1C8E-4C72-AB60-73063B6BAF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72371"/>
            <a:ext cx="638401" cy="5057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" name="Picture 30" descr="A picture containing person&#10;&#10;Description automatically generated">
            <a:extLst>
              <a:ext uri="{FF2B5EF4-FFF2-40B4-BE49-F238E27FC236}">
                <a16:creationId xmlns:a16="http://schemas.microsoft.com/office/drawing/2014/main" id="{253F96E4-C508-400B-82B5-49B6B05A8C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99" y="836025"/>
            <a:ext cx="688436" cy="469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32" name="Table 38">
            <a:extLst>
              <a:ext uri="{FF2B5EF4-FFF2-40B4-BE49-F238E27FC236}">
                <a16:creationId xmlns:a16="http://schemas.microsoft.com/office/drawing/2014/main" id="{D05B0FD6-7402-40B2-AF30-2668A30ED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705363"/>
              </p:ext>
            </p:extLst>
          </p:nvPr>
        </p:nvGraphicFramePr>
        <p:xfrm>
          <a:off x="0" y="838335"/>
          <a:ext cx="688436" cy="6004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436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81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82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062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728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9E7737BF-AFC9-48F1-B624-517BFCF253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23" b="92908" l="4610" r="92376">
                        <a14:foregroundMark x1="4610" y1="44504" x2="4610" y2="44504"/>
                        <a14:foregroundMark x1="35461" y1="93085" x2="35461" y2="93085"/>
                        <a14:foregroundMark x1="23050" y1="91667" x2="23050" y2="91667"/>
                        <a14:foregroundMark x1="89362" y1="36170" x2="89362" y2="36170"/>
                        <a14:foregroundMark x1="90957" y1="47695" x2="90957" y2="47695"/>
                        <a14:foregroundMark x1="78546" y1="34574" x2="78546" y2="34574"/>
                        <a14:foregroundMark x1="77837" y1="32270" x2="73936" y2="39184"/>
                        <a14:foregroundMark x1="72340" y1="6738" x2="71631" y2="6028"/>
                        <a14:foregroundMark x1="92376" y1="38475" x2="92376" y2="38475"/>
                        <a14:foregroundMark x1="53191" y1="32979" x2="53191" y2="32979"/>
                        <a14:foregroundMark x1="73227" y1="5319" x2="73227" y2="5319"/>
                        <a14:foregroundMark x1="70922" y1="3723" x2="70922" y2="3723"/>
                        <a14:foregroundMark x1="70922" y1="3723" x2="74645" y2="7624"/>
                        <a14:foregroundMark x1="21454" y1="12943" x2="21454" y2="12943"/>
                        <a14:foregroundMark x1="21454" y1="12943" x2="21454" y2="12943"/>
                        <a14:foregroundMark x1="18440" y1="12943" x2="18440" y2="129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93" y="3970118"/>
            <a:ext cx="2560320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430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0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8EAC66E9-1C69-49FE-A05A-9C22D998A778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21" name="Picture 20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BD0FF57A-A2B4-4A0F-A78B-C22E75F3C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3" y="1787066"/>
            <a:ext cx="638401" cy="5057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Picture 22" descr="A picture containing person&#10;&#10;Description automatically generated">
            <a:extLst>
              <a:ext uri="{FF2B5EF4-FFF2-40B4-BE49-F238E27FC236}">
                <a16:creationId xmlns:a16="http://schemas.microsoft.com/office/drawing/2014/main" id="{96B0B82A-53C9-46CA-A435-DF21AECA90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25" y="850720"/>
            <a:ext cx="688436" cy="469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24" name="Table 38">
            <a:extLst>
              <a:ext uri="{FF2B5EF4-FFF2-40B4-BE49-F238E27FC236}">
                <a16:creationId xmlns:a16="http://schemas.microsoft.com/office/drawing/2014/main" id="{BA455F11-2DF5-448E-AF19-0184F56875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864875"/>
              </p:ext>
            </p:extLst>
          </p:nvPr>
        </p:nvGraphicFramePr>
        <p:xfrm>
          <a:off x="22274" y="853030"/>
          <a:ext cx="688436" cy="6004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436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81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82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062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525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728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9E36C529-5B9A-4EE6-8141-76D6EC76F8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9" b="97868" l="10000" r="90000">
                        <a14:foregroundMark x1="37375" y1="3412" x2="37375" y2="3412"/>
                        <a14:foregroundMark x1="18125" y1="87313" x2="55125" y2="87846"/>
                        <a14:foregroundMark x1="55125" y1="87846" x2="79250" y2="87313"/>
                        <a14:foregroundMark x1="79250" y1="87313" x2="80375" y2="87313"/>
                        <a14:foregroundMark x1="77000" y1="97974" x2="77000" y2="97974"/>
                        <a14:foregroundMark x1="33500" y1="959" x2="33500" y2="9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61824" y="800069"/>
            <a:ext cx="1737360" cy="1776375"/>
          </a:xfrm>
          <a:prstGeom prst="rect">
            <a:avLst/>
          </a:prstGeom>
        </p:spPr>
      </p:pic>
      <p:sp>
        <p:nvSpPr>
          <p:cNvPr id="26" name="مربع نص 22">
            <a:extLst>
              <a:ext uri="{FF2B5EF4-FFF2-40B4-BE49-F238E27FC236}">
                <a16:creationId xmlns:a16="http://schemas.microsoft.com/office/drawing/2014/main" id="{A04A9C05-8F35-49D5-9705-826FC47E9F1F}"/>
              </a:ext>
            </a:extLst>
          </p:cNvPr>
          <p:cNvSpPr txBox="1"/>
          <p:nvPr/>
        </p:nvSpPr>
        <p:spPr>
          <a:xfrm>
            <a:off x="9277647" y="2549173"/>
            <a:ext cx="270571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أسْتَأْذِن قَبْل التَّحدث.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7" name="مربع نص 22">
            <a:extLst>
              <a:ext uri="{FF2B5EF4-FFF2-40B4-BE49-F238E27FC236}">
                <a16:creationId xmlns:a16="http://schemas.microsoft.com/office/drawing/2014/main" id="{F66A6147-7B47-418D-BF06-E99A150501C5}"/>
              </a:ext>
            </a:extLst>
          </p:cNvPr>
          <p:cNvSpPr txBox="1"/>
          <p:nvPr/>
        </p:nvSpPr>
        <p:spPr>
          <a:xfrm>
            <a:off x="5859333" y="4920161"/>
            <a:ext cx="270571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أصْغي جَيِّدًا للدَّرس.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8" name="مربع نص 22">
            <a:extLst>
              <a:ext uri="{FF2B5EF4-FFF2-40B4-BE49-F238E27FC236}">
                <a16:creationId xmlns:a16="http://schemas.microsoft.com/office/drawing/2014/main" id="{0A57B368-E360-44D3-8196-5D937D734E0D}"/>
              </a:ext>
            </a:extLst>
          </p:cNvPr>
          <p:cNvSpPr txBox="1"/>
          <p:nvPr/>
        </p:nvSpPr>
        <p:spPr>
          <a:xfrm>
            <a:off x="1821810" y="5984972"/>
            <a:ext cx="351622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أُحافِظ عَلى نَظافة الصَّف.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9" name="مربع نص 22">
            <a:extLst>
              <a:ext uri="{FF2B5EF4-FFF2-40B4-BE49-F238E27FC236}">
                <a16:creationId xmlns:a16="http://schemas.microsoft.com/office/drawing/2014/main" id="{4781B49B-7BF4-44DE-B5BE-531695541015}"/>
              </a:ext>
            </a:extLst>
          </p:cNvPr>
          <p:cNvSpPr txBox="1"/>
          <p:nvPr/>
        </p:nvSpPr>
        <p:spPr>
          <a:xfrm>
            <a:off x="5531383" y="2931914"/>
            <a:ext cx="270571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أَلْتَزم بِلِبْس الْكَمامة.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30" name="مربع نص 22">
            <a:extLst>
              <a:ext uri="{FF2B5EF4-FFF2-40B4-BE49-F238E27FC236}">
                <a16:creationId xmlns:a16="http://schemas.microsoft.com/office/drawing/2014/main" id="{88A81DDF-2676-4AB0-8B0D-4803068A8ACA}"/>
              </a:ext>
            </a:extLst>
          </p:cNvPr>
          <p:cNvSpPr txBox="1"/>
          <p:nvPr/>
        </p:nvSpPr>
        <p:spPr>
          <a:xfrm>
            <a:off x="1207795" y="2417672"/>
            <a:ext cx="27057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أَحْرِص على الْجلوس في مَكاني.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31" name="مربع نص 22">
            <a:extLst>
              <a:ext uri="{FF2B5EF4-FFF2-40B4-BE49-F238E27FC236}">
                <a16:creationId xmlns:a16="http://schemas.microsoft.com/office/drawing/2014/main" id="{97A99633-EC81-4F67-96AB-85B53A31719F}"/>
              </a:ext>
            </a:extLst>
          </p:cNvPr>
          <p:cNvSpPr txBox="1"/>
          <p:nvPr/>
        </p:nvSpPr>
        <p:spPr>
          <a:xfrm>
            <a:off x="8928121" y="5530570"/>
            <a:ext cx="309547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BH" sz="2400" b="1" dirty="0">
                <a:highlight>
                  <a:srgbClr val="FFFF00"/>
                </a:highlight>
                <a:latin typeface="Segoe UI Semibold" panose="020B0702040204020203" pitchFamily="34" charset="0"/>
                <a:cs typeface="Segoe UI Semibold" panose="020B0702040204020203" pitchFamily="34" charset="0"/>
              </a:rPr>
              <a:t>لا أُشارِك أَدَواتي الْمدرسية مَعَ زُمَلائي.</a:t>
            </a:r>
            <a:endParaRPr lang="ar-SA" sz="2400" b="1" dirty="0">
              <a:highlight>
                <a:srgbClr val="FFFF00"/>
              </a:highlight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32" name="Picture 31" descr="A picture containing diagram&#10;&#10;Description automatically generated">
            <a:extLst>
              <a:ext uri="{FF2B5EF4-FFF2-40B4-BE49-F238E27FC236}">
                <a16:creationId xmlns:a16="http://schemas.microsoft.com/office/drawing/2014/main" id="{E0F7DB8B-F310-4FD9-9DD1-4BAD0AA62C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65" b="92908" l="3901" r="96809">
                        <a14:foregroundMark x1="3901" y1="52837" x2="3901" y2="52837"/>
                        <a14:foregroundMark x1="3901" y1="52837" x2="6028" y2="56383"/>
                        <a14:foregroundMark x1="8333" y1="63121" x2="8333" y2="63121"/>
                        <a14:foregroundMark x1="8333" y1="60816" x2="12234" y2="70213"/>
                        <a14:foregroundMark x1="32801" y1="89539" x2="50000" y2="93262"/>
                        <a14:foregroundMark x1="50000" y1="93262" x2="67553" y2="88652"/>
                        <a14:foregroundMark x1="90248" y1="65957" x2="91844" y2="55142"/>
                        <a14:foregroundMark x1="96809" y1="54433" x2="96809" y2="54433"/>
                        <a14:foregroundMark x1="73050" y1="8156" x2="73050" y2="8156"/>
                        <a14:foregroundMark x1="65957" y1="5319" x2="65957" y2="5319"/>
                        <a14:foregroundMark x1="46277" y1="8333" x2="50887" y2="5674"/>
                        <a14:foregroundMark x1="68262" y1="6560" x2="73759" y2="4965"/>
                        <a14:foregroundMark x1="82801" y1="7979" x2="78191" y2="1365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96616" y="1694379"/>
            <a:ext cx="1371600" cy="1371600"/>
          </a:xfrm>
          <a:prstGeom prst="rect">
            <a:avLst/>
          </a:prstGeom>
        </p:spPr>
      </p:pic>
      <p:pic>
        <p:nvPicPr>
          <p:cNvPr id="33" name="Picture 32" descr="Diagram&#10;&#10;Description automatically generated">
            <a:extLst>
              <a:ext uri="{FF2B5EF4-FFF2-40B4-BE49-F238E27FC236}">
                <a16:creationId xmlns:a16="http://schemas.microsoft.com/office/drawing/2014/main" id="{17E84684-0E86-4764-9D1B-4A30EF172D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5833" l="8611" r="90000">
                        <a14:foregroundMark x1="9167" y1="95833" x2="8611" y2="78611"/>
                        <a14:foregroundMark x1="43333" y1="87222" x2="43333" y2="87222"/>
                        <a14:foregroundMark x1="28333" y1="32222" x2="28333" y2="32222"/>
                        <a14:foregroundMark x1="88333" y1="82778" x2="71667" y2="79722"/>
                        <a14:foregroundMark x1="61111" y1="75278" x2="59444" y2="70833"/>
                        <a14:foregroundMark x1="39444" y1="75556" x2="39444" y2="72500"/>
                        <a14:foregroundMark x1="39722" y1="87500" x2="60833" y2="87500"/>
                        <a14:foregroundMark x1="49444" y1="83889" x2="47500" y2="83611"/>
                        <a14:foregroundMark x1="51389" y1="83611" x2="51389" y2="83611"/>
                        <a14:foregroundMark x1="45556" y1="83056" x2="45556" y2="83056"/>
                        <a14:foregroundMark x1="45556" y1="83056" x2="45556" y2="81389"/>
                        <a14:foregroundMark x1="40000" y1="79722" x2="40000" y2="79722"/>
                        <a14:foregroundMark x1="60556" y1="77500" x2="60556" y2="77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0755" y="317172"/>
            <a:ext cx="2194560" cy="2194560"/>
          </a:xfrm>
          <a:prstGeom prst="rect">
            <a:avLst/>
          </a:prstGeom>
        </p:spPr>
      </p:pic>
      <p:pic>
        <p:nvPicPr>
          <p:cNvPr id="34" name="Picture 3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C6280CB-A0B6-48A6-ADE9-8775CE203E1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17" b="89807" l="9609" r="89858">
                        <a14:foregroundMark x1="9609" y1="80716" x2="9609" y2="80716"/>
                        <a14:foregroundMark x1="34342" y1="70523" x2="44484" y2="73554"/>
                        <a14:foregroundMark x1="70641" y1="53719" x2="71174" y2="46832"/>
                        <a14:foregroundMark x1="89146" y1="59504" x2="89146" y2="59504"/>
                        <a14:foregroundMark x1="89502" y1="54821" x2="89502" y2="54821"/>
                        <a14:foregroundMark x1="89324" y1="51515" x2="89324" y2="51515"/>
                        <a14:foregroundMark x1="87189" y1="48760" x2="87189" y2="48760"/>
                        <a14:foregroundMark x1="83096" y1="50138" x2="83096" y2="50138"/>
                        <a14:foregroundMark x1="36299" y1="58953" x2="32562" y2="54270"/>
                        <a14:foregroundMark x1="17616" y1="47107" x2="17616" y2="47107"/>
                        <a14:foregroundMark x1="22598" y1="48209" x2="22598" y2="48209"/>
                        <a14:foregroundMark x1="22598" y1="49311" x2="22598" y2="49311"/>
                        <a14:foregroundMark x1="16192" y1="52066" x2="16192" y2="52066"/>
                      </a14:backgroundRemoval>
                    </a14:imgEffect>
                  </a14:imgLayer>
                </a14:imgProps>
              </a:ext>
            </a:extLst>
          </a:blip>
          <a:srcRect l="6666" t="18983" r="6666" b="11961"/>
          <a:stretch/>
        </p:blipFill>
        <p:spPr>
          <a:xfrm>
            <a:off x="6498239" y="3609113"/>
            <a:ext cx="1737360" cy="1398884"/>
          </a:xfrm>
          <a:prstGeom prst="rect">
            <a:avLst/>
          </a:prstGeom>
        </p:spPr>
      </p:pic>
      <p:pic>
        <p:nvPicPr>
          <p:cNvPr id="35" name="Picture 34" descr="A group of kids in a classroom&#10;&#10;Description automatically generated with low confidence">
            <a:extLst>
              <a:ext uri="{FF2B5EF4-FFF2-40B4-BE49-F238E27FC236}">
                <a16:creationId xmlns:a16="http://schemas.microsoft.com/office/drawing/2014/main" id="{8F7E6ACA-AF3C-4847-ABC9-5F85C5C653B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20703" y="3745154"/>
            <a:ext cx="1828800" cy="2282753"/>
          </a:xfrm>
          <a:prstGeom prst="rect">
            <a:avLst/>
          </a:prstGeom>
        </p:spPr>
      </p:pic>
      <p:pic>
        <p:nvPicPr>
          <p:cNvPr id="36" name="Picture 35" descr="A picture containing toy&#10;&#10;Description automatically generated">
            <a:extLst>
              <a:ext uri="{FF2B5EF4-FFF2-40B4-BE49-F238E27FC236}">
                <a16:creationId xmlns:a16="http://schemas.microsoft.com/office/drawing/2014/main" id="{EE26A0E3-1A48-4608-BF1E-C29C31E29F7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foregroundMark x1="27660" y1="81407" x2="27660" y2="81407"/>
                        <a14:foregroundMark x1="26950" y1="46231" x2="26950" y2="46231"/>
                        <a14:foregroundMark x1="32801" y1="46734" x2="32801" y2="46734"/>
                        <a14:foregroundMark x1="44681" y1="47739" x2="44681" y2="47739"/>
                        <a14:foregroundMark x1="80674" y1="41206" x2="80674" y2="41206"/>
                        <a14:foregroundMark x1="84043" y1="37940" x2="84043" y2="37940"/>
                        <a14:foregroundMark x1="78723" y1="37186" x2="78723" y2="37186"/>
                        <a14:foregroundMark x1="78014" y1="37186" x2="78014" y2="37186"/>
                        <a14:foregroundMark x1="71986" y1="39950" x2="71986" y2="39950"/>
                        <a14:foregroundMark x1="87766" y1="42211" x2="87766" y2="42211"/>
                        <a14:foregroundMark x1="78369" y1="30905" x2="78369" y2="30905"/>
                        <a14:foregroundMark x1="85993" y1="33417" x2="85993" y2="33417"/>
                        <a14:foregroundMark x1="79610" y1="51508" x2="79610" y2="51508"/>
                        <a14:foregroundMark x1="29255" y1="64824" x2="29255" y2="64824"/>
                        <a14:foregroundMark x1="40426" y1="46482" x2="40426" y2="46482"/>
                        <a14:foregroundMark x1="77128" y1="74623" x2="77128" y2="74623"/>
                        <a14:foregroundMark x1="72872" y1="80905" x2="72872" y2="80905"/>
                        <a14:foregroundMark x1="31028" y1="38693" x2="31028" y2="38693"/>
                        <a14:foregroundMark x1="25000" y1="39950" x2="25000" y2="39950"/>
                        <a14:foregroundMark x1="76064" y1="65075" x2="80496" y2="41960"/>
                        <a14:foregroundMark x1="72695" y1="74874" x2="72695" y2="74874"/>
                        <a14:foregroundMark x1="34043" y1="48995" x2="36879" y2="67085"/>
                      </a14:backgroundRemoval>
                    </a14:imgEffect>
                  </a14:imgLayer>
                </a14:imgProps>
              </a:ext>
            </a:extLst>
          </a:blip>
          <a:srcRect l="12866" t="27576" r="9018" b="11660"/>
          <a:stretch/>
        </p:blipFill>
        <p:spPr>
          <a:xfrm>
            <a:off x="9136737" y="4259624"/>
            <a:ext cx="2651760" cy="14556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1D5CA3-EE68-4A23-9E8F-6BD4F391263C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70339" y1="14732" x2="70339" y2="14732"/>
                        <a14:foregroundMark x1="70339" y1="14732" x2="70339" y2="147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25" t="11394" b="42094"/>
          <a:stretch/>
        </p:blipFill>
        <p:spPr>
          <a:xfrm>
            <a:off x="4265528" y="62903"/>
            <a:ext cx="4806083" cy="11738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1E4D20-20ED-4958-AD7A-49F8BF78A85B}"/>
              </a:ext>
            </a:extLst>
          </p:cNvPr>
          <p:cNvSpPr txBox="1"/>
          <p:nvPr/>
        </p:nvSpPr>
        <p:spPr>
          <a:xfrm>
            <a:off x="4631479" y="392651"/>
            <a:ext cx="2871973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3600" dirty="0">
                <a:solidFill>
                  <a:srgbClr val="C00000"/>
                </a:solidFill>
                <a:cs typeface="(AH) Manal Black" pitchFamily="2" charset="-78"/>
              </a:rPr>
              <a:t>قَوانين الْحِصَّة</a:t>
            </a:r>
            <a:endParaRPr lang="en-US" sz="3600" dirty="0">
              <a:solidFill>
                <a:srgbClr val="C00000"/>
              </a:solidFill>
              <a:cs typeface="(AH) Manal Black" pitchFamily="2" charset="-78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0E86FE07-6322-4904-8930-3260979DCB47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7677" b="96717" l="3548" r="35698">
                        <a14:foregroundMark x1="8647" y1="46465" x2="3769" y2="54293"/>
                        <a14:foregroundMark x1="21508" y1="46465" x2="29712" y2="46212"/>
                        <a14:foregroundMark x1="21951" y1="73990" x2="21951" y2="73990"/>
                        <a14:foregroundMark x1="21508" y1="73990" x2="21508" y2="73990"/>
                        <a14:foregroundMark x1="21508" y1="73990" x2="21508" y2="76515"/>
                        <a14:foregroundMark x1="13969" y1="73990" x2="13747" y2="70707"/>
                        <a14:foregroundMark x1="13747" y1="78788" x2="13525" y2="87879"/>
                        <a14:foregroundMark x1="14412" y1="89646" x2="8204" y2="96717"/>
                        <a14:foregroundMark x1="13747" y1="74495" x2="13747" y2="77778"/>
                        <a14:foregroundMark x1="4656" y1="94192" x2="12860" y2="89394"/>
                        <a14:foregroundMark x1="27938" y1="95455" x2="27938" y2="95455"/>
                        <a14:foregroundMark x1="30820" y1="93687" x2="30820" y2="936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981" r="59942"/>
          <a:stretch/>
        </p:blipFill>
        <p:spPr>
          <a:xfrm>
            <a:off x="660674" y="3874169"/>
            <a:ext cx="1459866" cy="264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4235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21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22BD472C-AA48-4BA1-A885-C0BCC81111D2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C58316-B689-42E0-B0FC-17E70E68BD9F}"/>
              </a:ext>
            </a:extLst>
          </p:cNvPr>
          <p:cNvSpPr/>
          <p:nvPr/>
        </p:nvSpPr>
        <p:spPr>
          <a:xfrm>
            <a:off x="3013949" y="964017"/>
            <a:ext cx="6164101" cy="4929966"/>
          </a:xfrm>
          <a:custGeom>
            <a:avLst/>
            <a:gdLst>
              <a:gd name="connsiteX0" fmla="*/ 0 w 6164101"/>
              <a:gd name="connsiteY0" fmla="*/ 0 h 4929966"/>
              <a:gd name="connsiteX1" fmla="*/ 6164101 w 6164101"/>
              <a:gd name="connsiteY1" fmla="*/ 0 h 4929966"/>
              <a:gd name="connsiteX2" fmla="*/ 6164101 w 6164101"/>
              <a:gd name="connsiteY2" fmla="*/ 4929966 h 4929966"/>
              <a:gd name="connsiteX3" fmla="*/ 0 w 6164101"/>
              <a:gd name="connsiteY3" fmla="*/ 4929966 h 4929966"/>
              <a:gd name="connsiteX4" fmla="*/ 0 w 6164101"/>
              <a:gd name="connsiteY4" fmla="*/ 0 h 492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64101" h="4929966" fill="none" extrusionOk="0">
                <a:moveTo>
                  <a:pt x="0" y="0"/>
                </a:moveTo>
                <a:cubicBezTo>
                  <a:pt x="932366" y="-33775"/>
                  <a:pt x="4610211" y="138873"/>
                  <a:pt x="6164101" y="0"/>
                </a:cubicBezTo>
                <a:cubicBezTo>
                  <a:pt x="6090330" y="2458057"/>
                  <a:pt x="6008218" y="3530245"/>
                  <a:pt x="6164101" y="4929966"/>
                </a:cubicBezTo>
                <a:cubicBezTo>
                  <a:pt x="4261987" y="4792636"/>
                  <a:pt x="2445937" y="4792110"/>
                  <a:pt x="0" y="4929966"/>
                </a:cubicBezTo>
                <a:cubicBezTo>
                  <a:pt x="152408" y="2933648"/>
                  <a:pt x="73868" y="1222235"/>
                  <a:pt x="0" y="0"/>
                </a:cubicBezTo>
                <a:close/>
              </a:path>
              <a:path w="6164101" h="4929966" stroke="0" extrusionOk="0">
                <a:moveTo>
                  <a:pt x="0" y="0"/>
                </a:moveTo>
                <a:cubicBezTo>
                  <a:pt x="1677221" y="-101487"/>
                  <a:pt x="3375593" y="-162162"/>
                  <a:pt x="6164101" y="0"/>
                </a:cubicBezTo>
                <a:cubicBezTo>
                  <a:pt x="6224814" y="2013564"/>
                  <a:pt x="6103029" y="3585607"/>
                  <a:pt x="6164101" y="4929966"/>
                </a:cubicBezTo>
                <a:cubicBezTo>
                  <a:pt x="5478981" y="4980031"/>
                  <a:pt x="2053493" y="4771517"/>
                  <a:pt x="0" y="4929966"/>
                </a:cubicBezTo>
                <a:cubicBezTo>
                  <a:pt x="-24452" y="2721428"/>
                  <a:pt x="-67663" y="1695279"/>
                  <a:pt x="0" y="0"/>
                </a:cubicBezTo>
                <a:close/>
              </a:path>
            </a:pathLst>
          </a:custGeom>
          <a:solidFill>
            <a:schemeClr val="bg1">
              <a:alpha val="58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3634EF-42FD-463F-9730-67D72AEF0561}"/>
              </a:ext>
            </a:extLst>
          </p:cNvPr>
          <p:cNvSpPr txBox="1"/>
          <p:nvPr/>
        </p:nvSpPr>
        <p:spPr>
          <a:xfrm>
            <a:off x="2763909" y="967193"/>
            <a:ext cx="636644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4000" u="sng" dirty="0">
                <a:solidFill>
                  <a:srgbClr val="FF0000"/>
                </a:solidFill>
                <a:cs typeface="(AH) Manal Black" pitchFamily="2" charset="-78"/>
              </a:rPr>
              <a:t>*</a:t>
            </a:r>
            <a:r>
              <a:rPr lang="ar-BH" sz="3600" u="sng" dirty="0">
                <a:cs typeface="(AH) Manal Black" pitchFamily="2" charset="-78"/>
              </a:rPr>
              <a:t>الوحدة الثانية: " ابْتَسِم"</a:t>
            </a:r>
            <a:endParaRPr lang="ar-BH" sz="4000" u="sng" dirty="0">
              <a:cs typeface="(AH) Manal Black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DD06949-B2D5-4331-9AB4-1AA61FEF82FF}"/>
              </a:ext>
            </a:extLst>
          </p:cNvPr>
          <p:cNvSpPr txBox="1">
            <a:spLocks/>
          </p:cNvSpPr>
          <p:nvPr/>
        </p:nvSpPr>
        <p:spPr>
          <a:xfrm>
            <a:off x="3226530" y="2638689"/>
            <a:ext cx="5738937" cy="157381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00000"/>
              </a:lnSpc>
              <a:buNone/>
            </a:pPr>
            <a:r>
              <a:rPr lang="ar-BH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أعرف لُغَتِك أَحِبَّها</a:t>
            </a:r>
            <a:endParaRPr lang="ar-BH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ar-BH" sz="4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" مَهارَة التَّنوين"</a:t>
            </a:r>
          </a:p>
          <a:p>
            <a:pPr marL="0" indent="0" algn="ctr" rtl="1">
              <a:lnSpc>
                <a:spcPct val="100000"/>
              </a:lnSpc>
              <a:buNone/>
            </a:pPr>
            <a:endParaRPr lang="ar-BH" sz="5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ar-BH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( الفصل الدراسي الأول)</a:t>
            </a:r>
            <a:endParaRPr lang="en-US" sz="5400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29A1146-809A-4830-B982-D5B2363A8B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2" y="2762479"/>
            <a:ext cx="658834" cy="6463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 descr="A picture containing person&#10;&#10;Description automatically generated">
            <a:extLst>
              <a:ext uri="{FF2B5EF4-FFF2-40B4-BE49-F238E27FC236}">
                <a16:creationId xmlns:a16="http://schemas.microsoft.com/office/drawing/2014/main" id="{ADBD5315-FB3C-4211-8F80-1A411048B7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5716"/>
            <a:ext cx="666549" cy="4428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2" name="Table 38">
            <a:extLst>
              <a:ext uri="{FF2B5EF4-FFF2-40B4-BE49-F238E27FC236}">
                <a16:creationId xmlns:a16="http://schemas.microsoft.com/office/drawing/2014/main" id="{A0CE6E93-8B59-4D79-AD51-B2C51AE888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672735"/>
              </p:ext>
            </p:extLst>
          </p:nvPr>
        </p:nvGraphicFramePr>
        <p:xfrm>
          <a:off x="29675" y="825715"/>
          <a:ext cx="658833" cy="6032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3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891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98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العنوان والأهداف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التهيئة الحافزة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2444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8851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3" name="Picture 2" descr="A picture containing text, seat&#10;&#10;Description automatically generated">
            <a:extLst>
              <a:ext uri="{FF2B5EF4-FFF2-40B4-BE49-F238E27FC236}">
                <a16:creationId xmlns:a16="http://schemas.microsoft.com/office/drawing/2014/main" id="{DE9124F3-F24F-4201-B675-86CE3FD315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00" b="98667" l="4585" r="98854">
                        <a14:foregroundMark x1="4585" y1="60800" x2="4585" y2="60800"/>
                        <a14:foregroundMark x1="10602" y1="88533" x2="10602" y2="88533"/>
                        <a14:foregroundMark x1="7736" y1="93867" x2="7736" y2="93867"/>
                        <a14:foregroundMark x1="9742" y1="97867" x2="9742" y2="97867"/>
                        <a14:foregroundMark x1="25501" y1="88533" x2="25501" y2="88533"/>
                        <a14:foregroundMark x1="63897" y1="98667" x2="63897" y2="98667"/>
                        <a14:foregroundMark x1="44986" y1="97867" x2="44986" y2="97867"/>
                        <a14:foregroundMark x1="59312" y1="47200" x2="59312" y2="47200"/>
                        <a14:foregroundMark x1="90258" y1="38933" x2="90258" y2="38933"/>
                        <a14:foregroundMark x1="95415" y1="34933" x2="95415" y2="34933"/>
                        <a14:foregroundMark x1="95989" y1="30667" x2="95989" y2="30667"/>
                        <a14:foregroundMark x1="95989" y1="30133" x2="94269" y2="32267"/>
                        <a14:foregroundMark x1="96848" y1="34133" x2="96848" y2="34133"/>
                        <a14:foregroundMark x1="97135" y1="45333" x2="97135" y2="45333"/>
                        <a14:foregroundMark x1="98854" y1="45333" x2="98854" y2="45333"/>
                        <a14:foregroundMark x1="97994" y1="50133" x2="97994" y2="50133"/>
                        <a14:foregroundMark x1="44413" y1="19200" x2="44413" y2="19200"/>
                        <a14:foregroundMark x1="44413" y1="19200" x2="46418" y2="26667"/>
                        <a14:foregroundMark x1="33811" y1="25067" x2="33811" y2="33867"/>
                        <a14:foregroundMark x1="32665" y1="33600" x2="32665" y2="33600"/>
                        <a14:foregroundMark x1="76504" y1="1600" x2="76504" y2="1600"/>
                        <a14:foregroundMark x1="75358" y1="2400" x2="78223" y2="800"/>
                        <a14:foregroundMark x1="77650" y1="3467" x2="78797" y2="4267"/>
                        <a14:foregroundMark x1="76504" y1="8000" x2="75931" y2="10667"/>
                        <a14:foregroundMark x1="70201" y1="14933" x2="70774" y2="6667"/>
                        <a14:foregroundMark x1="74785" y1="5600" x2="73352" y2="1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05" y="2844311"/>
            <a:ext cx="3324225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824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13FBDD8-EB02-4487-A2F5-885A537D3B79}"/>
              </a:ext>
            </a:extLst>
          </p:cNvPr>
          <p:cNvSpPr/>
          <p:nvPr/>
        </p:nvSpPr>
        <p:spPr>
          <a:xfrm>
            <a:off x="980048" y="393895"/>
            <a:ext cx="10875068" cy="5894859"/>
          </a:xfrm>
          <a:custGeom>
            <a:avLst/>
            <a:gdLst>
              <a:gd name="connsiteX0" fmla="*/ 0 w 10875068"/>
              <a:gd name="connsiteY0" fmla="*/ 0 h 5894859"/>
              <a:gd name="connsiteX1" fmla="*/ 10875068 w 10875068"/>
              <a:gd name="connsiteY1" fmla="*/ 0 h 5894859"/>
              <a:gd name="connsiteX2" fmla="*/ 10875068 w 10875068"/>
              <a:gd name="connsiteY2" fmla="*/ 5894859 h 5894859"/>
              <a:gd name="connsiteX3" fmla="*/ 0 w 10875068"/>
              <a:gd name="connsiteY3" fmla="*/ 5894859 h 5894859"/>
              <a:gd name="connsiteX4" fmla="*/ 0 w 10875068"/>
              <a:gd name="connsiteY4" fmla="*/ 0 h 5894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5068" h="5894859" fill="none" extrusionOk="0">
                <a:moveTo>
                  <a:pt x="0" y="0"/>
                </a:moveTo>
                <a:cubicBezTo>
                  <a:pt x="2434827" y="-33775"/>
                  <a:pt x="6141298" y="138873"/>
                  <a:pt x="10875068" y="0"/>
                </a:cubicBezTo>
                <a:cubicBezTo>
                  <a:pt x="10801297" y="1040629"/>
                  <a:pt x="10719185" y="4637946"/>
                  <a:pt x="10875068" y="5894859"/>
                </a:cubicBezTo>
                <a:cubicBezTo>
                  <a:pt x="6420174" y="5757529"/>
                  <a:pt x="1163213" y="5757003"/>
                  <a:pt x="0" y="5894859"/>
                </a:cubicBezTo>
                <a:cubicBezTo>
                  <a:pt x="152408" y="4093749"/>
                  <a:pt x="73868" y="2615489"/>
                  <a:pt x="0" y="0"/>
                </a:cubicBezTo>
                <a:close/>
              </a:path>
              <a:path w="10875068" h="5894859" stroke="0" extrusionOk="0">
                <a:moveTo>
                  <a:pt x="0" y="0"/>
                </a:moveTo>
                <a:cubicBezTo>
                  <a:pt x="3301928" y="-101487"/>
                  <a:pt x="8787643" y="-162162"/>
                  <a:pt x="10875068" y="0"/>
                </a:cubicBezTo>
                <a:cubicBezTo>
                  <a:pt x="10935781" y="787088"/>
                  <a:pt x="10813996" y="3335908"/>
                  <a:pt x="10875068" y="5894859"/>
                </a:cubicBezTo>
                <a:cubicBezTo>
                  <a:pt x="8799870" y="5944924"/>
                  <a:pt x="2655349" y="5736410"/>
                  <a:pt x="0" y="5894859"/>
                </a:cubicBezTo>
                <a:cubicBezTo>
                  <a:pt x="-24452" y="3845473"/>
                  <a:pt x="-67663" y="1231672"/>
                  <a:pt x="0" y="0"/>
                </a:cubicBezTo>
                <a:close/>
              </a:path>
            </a:pathLst>
          </a:custGeom>
          <a:solidFill>
            <a:schemeClr val="bg1">
              <a:alpha val="48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A0C157-9530-43A5-92DE-687BF41727EE}"/>
              </a:ext>
            </a:extLst>
          </p:cNvPr>
          <p:cNvSpPr txBox="1"/>
          <p:nvPr/>
        </p:nvSpPr>
        <p:spPr>
          <a:xfrm>
            <a:off x="7455758" y="502549"/>
            <a:ext cx="3756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BH" sz="3600" u="sng" dirty="0">
                <a:solidFill>
                  <a:srgbClr val="FF0000"/>
                </a:solidFill>
                <a:cs typeface="(AH) Manal Black" pitchFamily="2" charset="-78"/>
              </a:rPr>
              <a:t>*</a:t>
            </a:r>
            <a:r>
              <a:rPr lang="ar-BH" sz="3600" u="sng" dirty="0">
                <a:cs typeface="(AH) Manal Black" pitchFamily="2" charset="-78"/>
              </a:rPr>
              <a:t> أهداف درس اليوم:</a:t>
            </a:r>
            <a:endParaRPr lang="en-US" sz="3600" u="sng" dirty="0">
              <a:cs typeface="(AH) Manal Black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B54003-5684-466F-A396-FE5B31F86EED}"/>
              </a:ext>
            </a:extLst>
          </p:cNvPr>
          <p:cNvSpPr txBox="1"/>
          <p:nvPr/>
        </p:nvSpPr>
        <p:spPr>
          <a:xfrm>
            <a:off x="3752117" y="1586072"/>
            <a:ext cx="4441478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3600" dirty="0">
                <a:solidFill>
                  <a:srgbClr val="FF0000"/>
                </a:solidFill>
                <a:cs typeface="(AH) Manal Black" pitchFamily="2" charset="-78"/>
              </a:rPr>
              <a:t>*</a:t>
            </a:r>
            <a:r>
              <a:rPr lang="ar-BH" sz="3600" dirty="0">
                <a:ln w="0"/>
                <a:cs typeface="(AH) Manal Black" pitchFamily="2" charset="-78"/>
              </a:rPr>
              <a:t>ماذا سنتعلم اليوم يا أبطال ؟</a:t>
            </a:r>
            <a:endParaRPr lang="en-US" sz="3600" dirty="0">
              <a:ln w="0"/>
              <a:cs typeface="(AH) Manal Black" pitchFamily="2" charset="-78"/>
            </a:endParaRPr>
          </a:p>
        </p:txBody>
      </p:sp>
      <p:pic>
        <p:nvPicPr>
          <p:cNvPr id="13" name="Picture 1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E95BC9C-9BFD-4CDB-9437-AD5B44CF6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7" y="2762479"/>
            <a:ext cx="658834" cy="6463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14" descr="A picture containing person&#10;&#10;Description automatically generated">
            <a:extLst>
              <a:ext uri="{FF2B5EF4-FFF2-40B4-BE49-F238E27FC236}">
                <a16:creationId xmlns:a16="http://schemas.microsoft.com/office/drawing/2014/main" id="{16EB2F8D-799F-4EEC-9C1A-E6E7B419A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75" y="825716"/>
            <a:ext cx="666549" cy="4428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Table 38">
            <a:extLst>
              <a:ext uri="{FF2B5EF4-FFF2-40B4-BE49-F238E27FC236}">
                <a16:creationId xmlns:a16="http://schemas.microsoft.com/office/drawing/2014/main" id="{09D97134-2F3A-4C2A-ADDB-B7560949C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250951"/>
              </p:ext>
            </p:extLst>
          </p:nvPr>
        </p:nvGraphicFramePr>
        <p:xfrm>
          <a:off x="0" y="825715"/>
          <a:ext cx="658833" cy="6032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3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891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98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العنوان والأهداف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التهيئة الحافزة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2444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798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8851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3364EC8B-6B3F-4F3C-81F2-D8AD3016E064}"/>
              </a:ext>
            </a:extLst>
          </p:cNvPr>
          <p:cNvSpPr/>
          <p:nvPr/>
        </p:nvSpPr>
        <p:spPr>
          <a:xfrm>
            <a:off x="1610849" y="2875583"/>
            <a:ext cx="8724013" cy="138499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 </a:t>
            </a:r>
            <a:r>
              <a:rPr lang="ar-BH" sz="4800" dirty="0">
                <a:solidFill>
                  <a:srgbClr val="FF0000"/>
                </a:solidFill>
                <a:latin typeface="Tw Cen MT" panose="020B0602020104020603" pitchFamily="34" charset="0"/>
                <a:cs typeface="(AH) Manal Black" pitchFamily="2" charset="-78"/>
              </a:rPr>
              <a:t>*</a:t>
            </a:r>
            <a:r>
              <a:rPr lang="ar-BH" sz="3600" dirty="0">
                <a:solidFill>
                  <a:srgbClr val="FF0000"/>
                </a:solidFill>
                <a:latin typeface="Calibri" panose="020F0502020204030204" pitchFamily="34" charset="0"/>
                <a:cs typeface="(AH) Manal Black" pitchFamily="2" charset="-78"/>
              </a:rPr>
              <a:t>سوف</a:t>
            </a:r>
            <a:r>
              <a:rPr lang="ar-AE" sz="4000" dirty="0"/>
              <a:t> </a:t>
            </a:r>
            <a:r>
              <a:rPr lang="ar-BH" sz="3600" dirty="0">
                <a:latin typeface="Calibri" panose="020F0502020204030204" pitchFamily="34" charset="0"/>
                <a:cs typeface="(AH) Manal Black" pitchFamily="2" charset="-78"/>
              </a:rPr>
              <a:t>نَتَعَلَّم كَيَف نَكْتُب كلمات تحتوي على التنوين؟</a:t>
            </a:r>
            <a:endParaRPr lang="en-US" sz="4800" dirty="0">
              <a:latin typeface="Calibri" panose="020F0502020204030204" pitchFamily="34" charset="0"/>
              <a:cs typeface="(AH) Manal Black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F1C3A1F-57BF-49B9-96DF-00AEE28B7AB6}"/>
              </a:ext>
            </a:extLst>
          </p:cNvPr>
          <p:cNvSpPr/>
          <p:nvPr/>
        </p:nvSpPr>
        <p:spPr>
          <a:xfrm>
            <a:off x="979163" y="6447553"/>
            <a:ext cx="27729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BH" sz="1400" u="sng" dirty="0">
                <a:solidFill>
                  <a:srgbClr val="FF0000"/>
                </a:solidFill>
                <a:latin typeface="Tw Cen MT" panose="020B0602020104020603" pitchFamily="34" charset="0"/>
                <a:cs typeface="(AH) Manal Black" pitchFamily="2" charset="-78"/>
              </a:rPr>
              <a:t>*</a:t>
            </a:r>
            <a:r>
              <a:rPr lang="ar-AE" sz="1400" u="sng" dirty="0">
                <a:solidFill>
                  <a:srgbClr val="FF0000"/>
                </a:solidFill>
              </a:rPr>
              <a:t> </a:t>
            </a:r>
            <a:r>
              <a:rPr lang="ar-BH" sz="1400" u="sng" dirty="0">
                <a:latin typeface="Calibri" panose="020F0502020204030204" pitchFamily="34" charset="0"/>
                <a:cs typeface="(AH) Manal Black" pitchFamily="2" charset="-78"/>
              </a:rPr>
              <a:t>نَتَعَلَّم كَيَف نَكْتُب كلمات تحتوي على التنوين.</a:t>
            </a:r>
            <a:endParaRPr lang="ar-BH" sz="1400" u="sng" dirty="0">
              <a:ln w="0"/>
              <a:cs typeface="(AH) Manal Black" pitchFamily="2" charset="-78"/>
            </a:endParaRPr>
          </a:p>
        </p:txBody>
      </p:sp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382407-EFC0-4BA8-AB49-5057DE2A91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00" b="97100" l="1596" r="95745">
                        <a14:foregroundMark x1="12057" y1="49700" x2="12057" y2="49700"/>
                        <a14:foregroundMark x1="26064" y1="53100" x2="26064" y2="53100"/>
                        <a14:foregroundMark x1="31206" y1="40000" x2="31206" y2="40000"/>
                        <a14:foregroundMark x1="28191" y1="39700" x2="28191" y2="39700"/>
                        <a14:foregroundMark x1="8511" y1="37200" x2="8511" y2="37200"/>
                        <a14:foregroundMark x1="1773" y1="33400" x2="1773" y2="33400"/>
                        <a14:foregroundMark x1="12234" y1="51200" x2="15248" y2="55000"/>
                        <a14:foregroundMark x1="25355" y1="23900" x2="25355" y2="23900"/>
                        <a14:foregroundMark x1="24823" y1="23900" x2="23227" y2="21800"/>
                        <a14:foregroundMark x1="29255" y1="13700" x2="33511" y2="13300"/>
                        <a14:foregroundMark x1="50355" y1="1700" x2="51773" y2="6700"/>
                        <a14:foregroundMark x1="50532" y1="11400" x2="49113" y2="11600"/>
                        <a14:foregroundMark x1="52305" y1="22600" x2="52305" y2="24300"/>
                        <a14:foregroundMark x1="82979" y1="26200" x2="81383" y2="24300"/>
                        <a14:foregroundMark x1="95745" y1="36200" x2="95745" y2="36200"/>
                        <a14:foregroundMark x1="85638" y1="51200" x2="79433" y2="59800"/>
                        <a14:foregroundMark x1="49823" y1="55800" x2="49823" y2="55800"/>
                        <a14:foregroundMark x1="48050" y1="55800" x2="48050" y2="55800"/>
                        <a14:foregroundMark x1="46099" y1="55600" x2="46099" y2="55600"/>
                        <a14:foregroundMark x1="48050" y1="62200" x2="55851" y2="86100"/>
                        <a14:foregroundMark x1="23759" y1="92400" x2="43617" y2="99400"/>
                        <a14:foregroundMark x1="43617" y1="99400" x2="63624" y2="87600"/>
                        <a14:foregroundMark x1="71249" y1="87989" x2="71809" y2="93100"/>
                        <a14:foregroundMark x1="71003" y1="85748" x2="70992" y2="85651"/>
                        <a14:foregroundMark x1="18794" y1="92900" x2="36525" y2="97100"/>
                        <a14:foregroundMark x1="36525" y1="97100" x2="37234" y2="97100"/>
                        <a14:backgroundMark x1="66312" y1="87100" x2="71454" y2="85200"/>
                        <a14:backgroundMark x1="70567" y1="87100" x2="72340" y2="86900"/>
                        <a14:backgroundMark x1="70567" y1="83300" x2="66135" y2="86100"/>
                        <a14:backgroundMark x1="64894" y1="87600" x2="64894" y2="87600"/>
                        <a14:backgroundMark x1="63298" y1="88200" x2="65780" y2="86900"/>
                        <a14:backgroundMark x1="71099" y1="86700" x2="69326" y2="85900"/>
                        <a14:backgroundMark x1="70567" y1="85900" x2="70567" y2="85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062" y="2575407"/>
            <a:ext cx="2942938" cy="388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414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remove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1.48148E-6 L 1.875E-6 -0.07199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50"/>
                            </p:stCondLst>
                            <p:childTnLst>
                              <p:par>
                                <p:cTn id="12" presetID="34" presetClass="emph" presetSubtype="0" fill="remove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1.48148E-6 L 1.875E-6 -0.07199 " pathEditMode="relative" rAng="0" ptsTypes="AA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1.48148E-6 L 1.875E-6 -0.07199 " pathEditMode="relative" rAng="0" ptsTypes="AA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34" presetClass="emph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1.48148E-6 L 1.875E-6 -0.07199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8" grpId="1" build="allAtOnce"/>
      <p:bldP spid="18" grpId="2" build="allAtOnce"/>
      <p:bldP spid="18" grpId="3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F240D19-EC19-4EDA-945B-99B88AF4EB33}"/>
              </a:ext>
            </a:extLst>
          </p:cNvPr>
          <p:cNvSpPr/>
          <p:nvPr/>
        </p:nvSpPr>
        <p:spPr>
          <a:xfrm>
            <a:off x="773522" y="382718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EEC733A-B9E4-4A8E-AB03-52C6CBF742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1572"/>
            <a:ext cx="614269" cy="5602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0" descr="A picture containing person&#10;&#10;Description automatically generated">
            <a:extLst>
              <a:ext uri="{FF2B5EF4-FFF2-40B4-BE49-F238E27FC236}">
                <a16:creationId xmlns:a16="http://schemas.microsoft.com/office/drawing/2014/main" id="{3D2D15BE-8B6F-4498-BA99-5AF8AD9870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54000"/>
            <a:ext cx="614269" cy="4428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3" name="Table 38">
            <a:extLst>
              <a:ext uri="{FF2B5EF4-FFF2-40B4-BE49-F238E27FC236}">
                <a16:creationId xmlns:a16="http://schemas.microsoft.com/office/drawing/2014/main" id="{B82C0305-09D0-4D0C-A5F0-C5DDD183B4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777632"/>
              </p:ext>
            </p:extLst>
          </p:nvPr>
        </p:nvGraphicFramePr>
        <p:xfrm>
          <a:off x="1900" y="854000"/>
          <a:ext cx="658832" cy="60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2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73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756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العنوان والأهداف</a:t>
                      </a:r>
                    </a:p>
                  </a:txBody>
                  <a:tcPr>
                    <a:solidFill>
                      <a:schemeClr val="bg1">
                        <a:lumMod val="7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التهيئة الحافزة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055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515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72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10" name="Subtitle 2">
            <a:extLst>
              <a:ext uri="{FF2B5EF4-FFF2-40B4-BE49-F238E27FC236}">
                <a16:creationId xmlns:a16="http://schemas.microsoft.com/office/drawing/2014/main" id="{42A0E264-0E84-4EE8-A624-4601758C3CA7}"/>
              </a:ext>
            </a:extLst>
          </p:cNvPr>
          <p:cNvSpPr txBox="1">
            <a:spLocks/>
          </p:cNvSpPr>
          <p:nvPr/>
        </p:nvSpPr>
        <p:spPr>
          <a:xfrm>
            <a:off x="8607280" y="116368"/>
            <a:ext cx="3052565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  <a:prstDash val="lgDashDot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00000"/>
              </a:lnSpc>
              <a:buNone/>
            </a:pPr>
            <a:r>
              <a:rPr lang="ar-BH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*</a:t>
            </a:r>
            <a:r>
              <a:rPr lang="ar-BH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 أَنْواع التَّنْوين: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pic>
        <p:nvPicPr>
          <p:cNvPr id="12" name="Google Shape;56;p13">
            <a:extLst>
              <a:ext uri="{FF2B5EF4-FFF2-40B4-BE49-F238E27FC236}">
                <a16:creationId xmlns:a16="http://schemas.microsoft.com/office/drawing/2014/main" id="{924813B0-8AB0-4202-B1C3-C72336C824B5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541501" y="2044401"/>
            <a:ext cx="3383280" cy="440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57;p13">
            <a:extLst>
              <a:ext uri="{FF2B5EF4-FFF2-40B4-BE49-F238E27FC236}">
                <a16:creationId xmlns:a16="http://schemas.microsoft.com/office/drawing/2014/main" id="{9E418E7D-935A-49B3-836F-21E7F9513DE8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425221" y="2044401"/>
            <a:ext cx="3573151" cy="5054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58;p13">
            <a:extLst>
              <a:ext uri="{FF2B5EF4-FFF2-40B4-BE49-F238E27FC236}">
                <a16:creationId xmlns:a16="http://schemas.microsoft.com/office/drawing/2014/main" id="{C70F4E6E-28FD-4C03-917C-6D8D3AEEB7E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973000" y="1986651"/>
            <a:ext cx="1944101" cy="4677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496F2BB-B139-473F-8503-994CCDE11E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950" y="356990"/>
            <a:ext cx="2586317" cy="25863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7AE7997-B2BB-4949-8E08-73888429CE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996" y="5086723"/>
            <a:ext cx="2586317" cy="25863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41F8B13-7E19-495A-86C2-F07295C2066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53" y="522212"/>
            <a:ext cx="1873623" cy="18736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83D064-B305-4989-A003-0BA7F2084A8A}"/>
              </a:ext>
            </a:extLst>
          </p:cNvPr>
          <p:cNvSpPr txBox="1"/>
          <p:nvPr/>
        </p:nvSpPr>
        <p:spPr>
          <a:xfrm>
            <a:off x="7314121" y="1813568"/>
            <a:ext cx="258631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2400" dirty="0">
                <a:highlight>
                  <a:srgbClr val="FFFF00"/>
                </a:highlight>
                <a:cs typeface="(AH) Manal Black" pitchFamily="2" charset="-78"/>
              </a:rPr>
              <a:t>تَنْوين الْفَتْح</a:t>
            </a:r>
            <a:endParaRPr lang="en-US" sz="2400" dirty="0">
              <a:highlight>
                <a:srgbClr val="FFFF00"/>
              </a:highlight>
              <a:cs typeface="(AH) Manal Black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60FFA3D-7CF3-4A80-9CDB-F2F13C9D5A3A}"/>
              </a:ext>
            </a:extLst>
          </p:cNvPr>
          <p:cNvSpPr txBox="1"/>
          <p:nvPr/>
        </p:nvSpPr>
        <p:spPr>
          <a:xfrm>
            <a:off x="5048995" y="2859133"/>
            <a:ext cx="258631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2400" dirty="0">
                <a:highlight>
                  <a:srgbClr val="FFFF00"/>
                </a:highlight>
                <a:cs typeface="(AH) Manal Black" pitchFamily="2" charset="-78"/>
              </a:rPr>
              <a:t>تَنْوين الْكَسْر</a:t>
            </a:r>
            <a:endParaRPr lang="en-US" sz="2400" dirty="0">
              <a:highlight>
                <a:srgbClr val="FFFF00"/>
              </a:highlight>
              <a:cs typeface="(AH) Manal Black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523830E-7735-45F4-86DA-2439632CBC4E}"/>
              </a:ext>
            </a:extLst>
          </p:cNvPr>
          <p:cNvSpPr txBox="1"/>
          <p:nvPr/>
        </p:nvSpPr>
        <p:spPr>
          <a:xfrm>
            <a:off x="2026989" y="5403434"/>
            <a:ext cx="2586317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2400" dirty="0">
                <a:highlight>
                  <a:srgbClr val="FFFF00"/>
                </a:highlight>
                <a:cs typeface="(AH) Manal Black" pitchFamily="2" charset="-78"/>
              </a:rPr>
              <a:t>تَنْوين الضَّم</a:t>
            </a:r>
            <a:endParaRPr lang="en-US" sz="2400" dirty="0">
              <a:highlight>
                <a:srgbClr val="FFFF00"/>
              </a:highlight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6082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1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  <p:bldP spid="4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1EB29AAB-4FE8-4ACD-AD47-A28DCFF4174E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7D16AFEC-8833-4798-9B10-23E60A340A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500" b="67500" l="5183" r="93598">
                        <a14:foregroundMark x1="5183" y1="39167" x2="5183" y2="39167"/>
                        <a14:foregroundMark x1="15549" y1="64167" x2="15549" y2="64167"/>
                        <a14:foregroundMark x1="11585" y1="63750" x2="11585" y2="63750"/>
                        <a14:foregroundMark x1="93902" y1="47083" x2="93902" y2="47083"/>
                        <a14:foregroundMark x1="80488" y1="32500" x2="80488" y2="32500"/>
                        <a14:foregroundMark x1="5793" y1="37917" x2="5793" y2="37917"/>
                        <a14:foregroundMark x1="66463" y1="67500" x2="66463" y2="67500"/>
                      </a14:backgroundRemoval>
                    </a14:imgEffect>
                  </a14:imgLayer>
                </a14:imgProps>
              </a:ext>
            </a:extLst>
          </a:blip>
          <a:srcRect t="28851" b="28851"/>
          <a:stretch/>
        </p:blipFill>
        <p:spPr>
          <a:xfrm>
            <a:off x="3933234" y="169771"/>
            <a:ext cx="4117461" cy="966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A095B781-613E-4C5B-A568-4BD88938FD92}"/>
              </a:ext>
            </a:extLst>
          </p:cNvPr>
          <p:cNvSpPr txBox="1"/>
          <p:nvPr/>
        </p:nvSpPr>
        <p:spPr>
          <a:xfrm>
            <a:off x="4282799" y="241627"/>
            <a:ext cx="3124200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 rtl="1"/>
            <a:r>
              <a:rPr lang="ar-BH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تَعَرَّف عَلى التَّنوين</a:t>
            </a:r>
            <a:endParaRPr lang="en-US" sz="36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5B22E4-7898-4612-AAB5-12EC973670EB}"/>
              </a:ext>
            </a:extLst>
          </p:cNvPr>
          <p:cNvSpPr txBox="1"/>
          <p:nvPr/>
        </p:nvSpPr>
        <p:spPr>
          <a:xfrm>
            <a:off x="3553716" y="1426261"/>
            <a:ext cx="5355109" cy="1315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2800" b="1" dirty="0"/>
              <a:t>* مَرْحَبًا ! أَنا اسْمي التَّنْوين ، لَدي بَعْضَ الصِّفات التّي تُمَيّزني وَهِي :</a:t>
            </a:r>
            <a:endParaRPr lang="en-US" sz="2800" b="1" dirty="0"/>
          </a:p>
        </p:txBody>
      </p:sp>
      <p:pic>
        <p:nvPicPr>
          <p:cNvPr id="54" name="Google Shape;56;p13">
            <a:extLst>
              <a:ext uri="{FF2B5EF4-FFF2-40B4-BE49-F238E27FC236}">
                <a16:creationId xmlns:a16="http://schemas.microsoft.com/office/drawing/2014/main" id="{DB67D4D8-648B-4756-A0B4-56C303736E04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563933" y="3755538"/>
            <a:ext cx="2278003" cy="2586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1FA53C0-8239-4836-B11C-4CCEE0C6E9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779" y="2771287"/>
            <a:ext cx="1166431" cy="1315425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0F1CAF32-0770-49F1-A068-87B7674E19ED}"/>
              </a:ext>
            </a:extLst>
          </p:cNvPr>
          <p:cNvSpPr txBox="1"/>
          <p:nvPr/>
        </p:nvSpPr>
        <p:spPr>
          <a:xfrm>
            <a:off x="3829043" y="4286745"/>
            <a:ext cx="5355109" cy="669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2800" b="1" dirty="0"/>
              <a:t>3. التَّنوين يَأْتي عَلى أخر حَرْف مِن الْكَلِمة.</a:t>
            </a:r>
            <a:endParaRPr lang="en-US" sz="2800" b="1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5E2F965-35BF-4886-A80B-B2BCC88BB725}"/>
              </a:ext>
            </a:extLst>
          </p:cNvPr>
          <p:cNvSpPr txBox="1"/>
          <p:nvPr/>
        </p:nvSpPr>
        <p:spPr>
          <a:xfrm>
            <a:off x="2269588" y="3617651"/>
            <a:ext cx="7560872" cy="669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2800" b="1" dirty="0"/>
              <a:t>2. صَوتي يُشْبِه رَنين الْجَرَس وهي نون ساكنه تنطق ولا تُكْتَبْ.</a:t>
            </a:r>
            <a:endParaRPr lang="en-US" sz="2800" b="1" dirty="0"/>
          </a:p>
        </p:txBody>
      </p:sp>
      <p:pic>
        <p:nvPicPr>
          <p:cNvPr id="61" name="Google Shape;57;p13">
            <a:extLst>
              <a:ext uri="{FF2B5EF4-FFF2-40B4-BE49-F238E27FC236}">
                <a16:creationId xmlns:a16="http://schemas.microsoft.com/office/drawing/2014/main" id="{953424E7-044D-4C13-937D-26C4D877FD03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032973" y="4086712"/>
            <a:ext cx="2065229" cy="3073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2331031-E960-49D7-B248-D499AA5AB9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747" y="6121507"/>
            <a:ext cx="1140727" cy="1038665"/>
          </a:xfrm>
          <a:prstGeom prst="rect">
            <a:avLst/>
          </a:prstGeom>
        </p:spPr>
      </p:pic>
      <p:pic>
        <p:nvPicPr>
          <p:cNvPr id="63" name="Google Shape;58;p13">
            <a:extLst>
              <a:ext uri="{FF2B5EF4-FFF2-40B4-BE49-F238E27FC236}">
                <a16:creationId xmlns:a16="http://schemas.microsoft.com/office/drawing/2014/main" id="{C79A3574-C05A-40D3-8909-7A842C1FBE5A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114300" y="3528114"/>
            <a:ext cx="1412885" cy="2908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51CC654A-1319-4083-BA70-3565F71D47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11" y="2829274"/>
            <a:ext cx="900717" cy="926264"/>
          </a:xfrm>
          <a:prstGeom prst="rect">
            <a:avLst/>
          </a:prstGeom>
        </p:spPr>
      </p:pic>
      <p:pic>
        <p:nvPicPr>
          <p:cNvPr id="65" name="Picture 6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BCBAAFAA-A18F-4A34-ABD4-4E76764F98A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8" y="3936357"/>
            <a:ext cx="608157" cy="5570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6" name="Picture 65" descr="A picture containing person&#10;&#10;Description automatically generated">
            <a:extLst>
              <a:ext uri="{FF2B5EF4-FFF2-40B4-BE49-F238E27FC236}">
                <a16:creationId xmlns:a16="http://schemas.microsoft.com/office/drawing/2014/main" id="{1ACD188E-1622-41CF-AF95-C65A588CF14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2" y="805637"/>
            <a:ext cx="628603" cy="4394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67" name="Table 38">
            <a:extLst>
              <a:ext uri="{FF2B5EF4-FFF2-40B4-BE49-F238E27FC236}">
                <a16:creationId xmlns:a16="http://schemas.microsoft.com/office/drawing/2014/main" id="{0278A5FA-AEBC-4415-A05A-15096C5532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228430"/>
              </p:ext>
            </p:extLst>
          </p:nvPr>
        </p:nvGraphicFramePr>
        <p:xfrm>
          <a:off x="0" y="823736"/>
          <a:ext cx="658834" cy="6034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4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5521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20035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2577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8964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18AE4E70-7111-4D23-BC81-2C77BC469776}"/>
              </a:ext>
            </a:extLst>
          </p:cNvPr>
          <p:cNvSpPr txBox="1"/>
          <p:nvPr/>
        </p:nvSpPr>
        <p:spPr>
          <a:xfrm>
            <a:off x="3933234" y="3005700"/>
            <a:ext cx="5355109" cy="669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2800" b="1" dirty="0"/>
              <a:t>1. لي حركتان فَوْق رَأْسي.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7740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AF76BB3-4AC5-4839-8DF6-735E6F3321EE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11" name="Picture 10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C3F0C15-81DB-45B3-9F22-EC7C6C135E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8" y="3936357"/>
            <a:ext cx="608157" cy="5570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Picture 11" descr="A picture containing person&#10;&#10;Description automatically generated">
            <a:extLst>
              <a:ext uri="{FF2B5EF4-FFF2-40B4-BE49-F238E27FC236}">
                <a16:creationId xmlns:a16="http://schemas.microsoft.com/office/drawing/2014/main" id="{1CEBF834-4F39-4A19-97A7-F3B4943F87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2" y="805637"/>
            <a:ext cx="628603" cy="4394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3" name="Table 38">
            <a:extLst>
              <a:ext uri="{FF2B5EF4-FFF2-40B4-BE49-F238E27FC236}">
                <a16:creationId xmlns:a16="http://schemas.microsoft.com/office/drawing/2014/main" id="{F74279ED-65FD-4FAF-975F-919EFFAC6E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893726"/>
              </p:ext>
            </p:extLst>
          </p:nvPr>
        </p:nvGraphicFramePr>
        <p:xfrm>
          <a:off x="0" y="823736"/>
          <a:ext cx="658834" cy="6034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4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55218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20035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2577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8186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8964">
                <a:tc>
                  <a:txBody>
                    <a:bodyPr/>
                    <a:lstStyle/>
                    <a:p>
                      <a:pPr algn="ctr" rtl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7" name="Subtitle 2">
            <a:extLst>
              <a:ext uri="{FF2B5EF4-FFF2-40B4-BE49-F238E27FC236}">
                <a16:creationId xmlns:a16="http://schemas.microsoft.com/office/drawing/2014/main" id="{A3F929C0-15C8-4B43-9B96-BDCA0BD5DFE1}"/>
              </a:ext>
            </a:extLst>
          </p:cNvPr>
          <p:cNvSpPr txBox="1">
            <a:spLocks/>
          </p:cNvSpPr>
          <p:nvPr/>
        </p:nvSpPr>
        <p:spPr>
          <a:xfrm>
            <a:off x="8522815" y="115850"/>
            <a:ext cx="3524251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  <a:prstDash val="lgDashDot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00000"/>
              </a:lnSpc>
              <a:buNone/>
            </a:pPr>
            <a:r>
              <a:rPr lang="ar-BH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*</a:t>
            </a:r>
            <a:r>
              <a:rPr lang="ar-BH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 رَكِّز في شَرْح مَهارة التَّنوين: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pic>
        <p:nvPicPr>
          <p:cNvPr id="9" name="video5996545845896415497">
            <a:hlinkClick r:id="" action="ppaction://media"/>
            <a:extLst>
              <a:ext uri="{FF2B5EF4-FFF2-40B4-BE49-F238E27FC236}">
                <a16:creationId xmlns:a16="http://schemas.microsoft.com/office/drawing/2014/main" id="{3B43D367-6442-4070-A690-E1F0541840B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01709" y="939262"/>
            <a:ext cx="9642764" cy="5303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67824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46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28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28063364-A09C-4E46-BFF1-3BA30006CEE5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7" name="Picture 6" descr="Diagram&#10;&#10;Description automatically generated with low confidence">
            <a:extLst>
              <a:ext uri="{FF2B5EF4-FFF2-40B4-BE49-F238E27FC236}">
                <a16:creationId xmlns:a16="http://schemas.microsoft.com/office/drawing/2014/main" id="{08A9BFF2-96F4-4056-BE8A-B2A48C4473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8172" r="14319" b="74605"/>
          <a:stretch/>
        </p:blipFill>
        <p:spPr>
          <a:xfrm>
            <a:off x="5969998" y="1423801"/>
            <a:ext cx="5145931" cy="1181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BF80994-3615-41D5-8A72-95B528908C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Picture 17" descr="A picture containing person&#10;&#10;Description automatically generated">
            <a:extLst>
              <a:ext uri="{FF2B5EF4-FFF2-40B4-BE49-F238E27FC236}">
                <a16:creationId xmlns:a16="http://schemas.microsoft.com/office/drawing/2014/main" id="{B885DBD5-63E5-4AF4-A8A1-858EF668C2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9" name="Table 38">
            <a:extLst>
              <a:ext uri="{FF2B5EF4-FFF2-40B4-BE49-F238E27FC236}">
                <a16:creationId xmlns:a16="http://schemas.microsoft.com/office/drawing/2014/main" id="{F3693C9E-C5BB-44B6-B3C2-A1A2DAF33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951997"/>
              </p:ext>
            </p:extLst>
          </p:nvPr>
        </p:nvGraphicFramePr>
        <p:xfrm>
          <a:off x="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grpSp>
        <p:nvGrpSpPr>
          <p:cNvPr id="21" name="مجموعة 1">
            <a:extLst>
              <a:ext uri="{FF2B5EF4-FFF2-40B4-BE49-F238E27FC236}">
                <a16:creationId xmlns:a16="http://schemas.microsoft.com/office/drawing/2014/main" id="{17080DE6-7223-4076-A7AF-B6EA1032AAAC}"/>
              </a:ext>
            </a:extLst>
          </p:cNvPr>
          <p:cNvGrpSpPr/>
          <p:nvPr/>
        </p:nvGrpSpPr>
        <p:grpSpPr>
          <a:xfrm>
            <a:off x="958737" y="108710"/>
            <a:ext cx="1697596" cy="1410386"/>
            <a:chOff x="132967" y="79081"/>
            <a:chExt cx="8422140" cy="8782557"/>
          </a:xfrm>
        </p:grpSpPr>
        <p:graphicFrame>
          <p:nvGraphicFramePr>
            <p:cNvPr id="24" name="مخطط دائري ثنائي الأبعاد">
              <a:extLst>
                <a:ext uri="{FF2B5EF4-FFF2-40B4-BE49-F238E27FC236}">
                  <a16:creationId xmlns:a16="http://schemas.microsoft.com/office/drawing/2014/main" id="{A8E05BF7-451A-4C36-BC79-024920225F47}"/>
                </a:ext>
              </a:extLst>
            </p:cNvPr>
            <p:cNvGraphicFramePr/>
            <p:nvPr/>
          </p:nvGraphicFramePr>
          <p:xfrm>
            <a:off x="132967" y="103281"/>
            <a:ext cx="8422140" cy="842214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6" name="مربع نص 1">
              <a:extLst>
                <a:ext uri="{FF2B5EF4-FFF2-40B4-BE49-F238E27FC236}">
                  <a16:creationId xmlns:a16="http://schemas.microsoft.com/office/drawing/2014/main" id="{D376DF5C-2B37-4C5C-AB3F-F0A307546283}"/>
                </a:ext>
              </a:extLst>
            </p:cNvPr>
            <p:cNvSpPr txBox="1"/>
            <p:nvPr/>
          </p:nvSpPr>
          <p:spPr>
            <a:xfrm rot="18440284">
              <a:off x="5560142" y="1039740"/>
              <a:ext cx="1490520" cy="10259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no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27" name="مربع نص 1">
              <a:extLst>
                <a:ext uri="{FF2B5EF4-FFF2-40B4-BE49-F238E27FC236}">
                  <a16:creationId xmlns:a16="http://schemas.microsoft.com/office/drawing/2014/main" id="{E5D3D0E9-52B7-49B4-A734-30952C5264AA}"/>
                </a:ext>
              </a:extLst>
            </p:cNvPr>
            <p:cNvSpPr txBox="1"/>
            <p:nvPr/>
          </p:nvSpPr>
          <p:spPr>
            <a:xfrm rot="19505239">
              <a:off x="6116752" y="1133600"/>
              <a:ext cx="180187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28" name="مربع نص 1">
              <a:extLst>
                <a:ext uri="{FF2B5EF4-FFF2-40B4-BE49-F238E27FC236}">
                  <a16:creationId xmlns:a16="http://schemas.microsoft.com/office/drawing/2014/main" id="{3FE09C4F-7B87-4216-9DD3-0260EAB969C7}"/>
                </a:ext>
              </a:extLst>
            </p:cNvPr>
            <p:cNvSpPr txBox="1"/>
            <p:nvPr/>
          </p:nvSpPr>
          <p:spPr>
            <a:xfrm rot="20374753">
              <a:off x="6484662" y="2017320"/>
              <a:ext cx="183173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5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29" name="مربع نص 1">
              <a:extLst>
                <a:ext uri="{FF2B5EF4-FFF2-40B4-BE49-F238E27FC236}">
                  <a16:creationId xmlns:a16="http://schemas.microsoft.com/office/drawing/2014/main" id="{60412993-4069-4E94-87FE-BE1E367BD933}"/>
                </a:ext>
              </a:extLst>
            </p:cNvPr>
            <p:cNvSpPr txBox="1"/>
            <p:nvPr/>
          </p:nvSpPr>
          <p:spPr>
            <a:xfrm>
              <a:off x="6608021" y="3152442"/>
              <a:ext cx="1728182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6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0" name="مربع نص 1">
              <a:extLst>
                <a:ext uri="{FF2B5EF4-FFF2-40B4-BE49-F238E27FC236}">
                  <a16:creationId xmlns:a16="http://schemas.microsoft.com/office/drawing/2014/main" id="{D5AE7BEA-FAE7-4C4B-AB20-F10A3AD64710}"/>
                </a:ext>
              </a:extLst>
            </p:cNvPr>
            <p:cNvSpPr txBox="1"/>
            <p:nvPr/>
          </p:nvSpPr>
          <p:spPr>
            <a:xfrm rot="363085">
              <a:off x="6602720" y="3938011"/>
              <a:ext cx="1326966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7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1" name="مربع نص 1">
              <a:extLst>
                <a:ext uri="{FF2B5EF4-FFF2-40B4-BE49-F238E27FC236}">
                  <a16:creationId xmlns:a16="http://schemas.microsoft.com/office/drawing/2014/main" id="{03ACD023-16D8-4113-AB27-BDA91B35387C}"/>
                </a:ext>
              </a:extLst>
            </p:cNvPr>
            <p:cNvSpPr txBox="1"/>
            <p:nvPr/>
          </p:nvSpPr>
          <p:spPr>
            <a:xfrm rot="1599684">
              <a:off x="6366288" y="5013734"/>
              <a:ext cx="2050572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8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2" name="مربع نص 1">
              <a:extLst>
                <a:ext uri="{FF2B5EF4-FFF2-40B4-BE49-F238E27FC236}">
                  <a16:creationId xmlns:a16="http://schemas.microsoft.com/office/drawing/2014/main" id="{4EBD8A31-7142-4BA7-9FC2-364A9D76185B}"/>
                </a:ext>
              </a:extLst>
            </p:cNvPr>
            <p:cNvSpPr txBox="1"/>
            <p:nvPr/>
          </p:nvSpPr>
          <p:spPr>
            <a:xfrm rot="2176769">
              <a:off x="5974982" y="5761301"/>
              <a:ext cx="1688769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9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3" name="مربع نص 1">
              <a:extLst>
                <a:ext uri="{FF2B5EF4-FFF2-40B4-BE49-F238E27FC236}">
                  <a16:creationId xmlns:a16="http://schemas.microsoft.com/office/drawing/2014/main" id="{C9077792-FEF1-4D38-BEBE-2B790E9187F3}"/>
                </a:ext>
              </a:extLst>
            </p:cNvPr>
            <p:cNvSpPr txBox="1"/>
            <p:nvPr/>
          </p:nvSpPr>
          <p:spPr>
            <a:xfrm rot="3678615">
              <a:off x="5681160" y="6221134"/>
              <a:ext cx="1305354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10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4" name="مربع نص 1">
              <a:extLst>
                <a:ext uri="{FF2B5EF4-FFF2-40B4-BE49-F238E27FC236}">
                  <a16:creationId xmlns:a16="http://schemas.microsoft.com/office/drawing/2014/main" id="{07835DEB-C07A-43D9-AAAE-B56042DE2934}"/>
                </a:ext>
              </a:extLst>
            </p:cNvPr>
            <p:cNvSpPr txBox="1"/>
            <p:nvPr/>
          </p:nvSpPr>
          <p:spPr>
            <a:xfrm rot="4063925">
              <a:off x="4814624" y="6678762"/>
              <a:ext cx="1862443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11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5" name="مربع نص 1">
              <a:extLst>
                <a:ext uri="{FF2B5EF4-FFF2-40B4-BE49-F238E27FC236}">
                  <a16:creationId xmlns:a16="http://schemas.microsoft.com/office/drawing/2014/main" id="{5E81DB6F-AD7A-45D1-B3F2-C510F0154BC7}"/>
                </a:ext>
              </a:extLst>
            </p:cNvPr>
            <p:cNvSpPr txBox="1"/>
            <p:nvPr/>
          </p:nvSpPr>
          <p:spPr>
            <a:xfrm rot="4913573">
              <a:off x="3768912" y="7052981"/>
              <a:ext cx="2204986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12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6" name="مربع نص 1">
              <a:extLst>
                <a:ext uri="{FF2B5EF4-FFF2-40B4-BE49-F238E27FC236}">
                  <a16:creationId xmlns:a16="http://schemas.microsoft.com/office/drawing/2014/main" id="{B49BB1C8-91C9-4075-A071-7563683DB4B5}"/>
                </a:ext>
              </a:extLst>
            </p:cNvPr>
            <p:cNvSpPr txBox="1"/>
            <p:nvPr/>
          </p:nvSpPr>
          <p:spPr>
            <a:xfrm rot="5602608">
              <a:off x="3167798" y="6914109"/>
              <a:ext cx="175521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7" name="مربع نص 1">
              <a:extLst>
                <a:ext uri="{FF2B5EF4-FFF2-40B4-BE49-F238E27FC236}">
                  <a16:creationId xmlns:a16="http://schemas.microsoft.com/office/drawing/2014/main" id="{D433CB2A-A899-4599-B904-EF4061BD9D87}"/>
                </a:ext>
              </a:extLst>
            </p:cNvPr>
            <p:cNvSpPr txBox="1"/>
            <p:nvPr/>
          </p:nvSpPr>
          <p:spPr>
            <a:xfrm rot="7351490">
              <a:off x="2129420" y="6721608"/>
              <a:ext cx="1834524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8" name="مربع نص 1">
              <a:extLst>
                <a:ext uri="{FF2B5EF4-FFF2-40B4-BE49-F238E27FC236}">
                  <a16:creationId xmlns:a16="http://schemas.microsoft.com/office/drawing/2014/main" id="{C0F95480-48FB-43CD-9F29-724E002B74E5}"/>
                </a:ext>
              </a:extLst>
            </p:cNvPr>
            <p:cNvSpPr txBox="1"/>
            <p:nvPr/>
          </p:nvSpPr>
          <p:spPr>
            <a:xfrm rot="7819312">
              <a:off x="1407599" y="6296209"/>
              <a:ext cx="1858333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15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39" name="مربع نص 1">
              <a:extLst>
                <a:ext uri="{FF2B5EF4-FFF2-40B4-BE49-F238E27FC236}">
                  <a16:creationId xmlns:a16="http://schemas.microsoft.com/office/drawing/2014/main" id="{3E17BB4F-0820-485B-B985-8DF5341471B6}"/>
                </a:ext>
              </a:extLst>
            </p:cNvPr>
            <p:cNvSpPr txBox="1"/>
            <p:nvPr/>
          </p:nvSpPr>
          <p:spPr>
            <a:xfrm rot="17595919">
              <a:off x="4829768" y="259850"/>
              <a:ext cx="145819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cs typeface="Farsi Simple Bold" panose="02010400000000000000" pitchFamily="2" charset="-78"/>
                </a:rPr>
                <a:t>2</a:t>
              </a:r>
              <a:endParaRPr sz="1050" dirty="0">
                <a:solidFill>
                  <a:schemeClr val="tx1"/>
                </a:solidFill>
                <a:cs typeface="Farsi Simple Bold" panose="02010400000000000000" pitchFamily="2" charset="-78"/>
              </a:endParaRPr>
            </a:p>
          </p:txBody>
        </p:sp>
        <p:sp>
          <p:nvSpPr>
            <p:cNvPr id="40" name="مربع نص 1">
              <a:extLst>
                <a:ext uri="{FF2B5EF4-FFF2-40B4-BE49-F238E27FC236}">
                  <a16:creationId xmlns:a16="http://schemas.microsoft.com/office/drawing/2014/main" id="{8B2BB450-7C4C-4851-B33F-524EA525DA7C}"/>
                </a:ext>
              </a:extLst>
            </p:cNvPr>
            <p:cNvSpPr txBox="1"/>
            <p:nvPr/>
          </p:nvSpPr>
          <p:spPr>
            <a:xfrm rot="16200000">
              <a:off x="4222036" y="22283"/>
              <a:ext cx="1298732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cs typeface="Farsi Simple Bold" panose="02010400000000000000" pitchFamily="2" charset="-78"/>
                </a:rPr>
                <a:t>1</a:t>
              </a:r>
              <a:endParaRPr sz="1050" dirty="0">
                <a:solidFill>
                  <a:schemeClr val="tx1"/>
                </a:solidFill>
                <a:cs typeface="Farsi Simple Bold" panose="02010400000000000000" pitchFamily="2" charset="-78"/>
              </a:endParaRPr>
            </a:p>
          </p:txBody>
        </p:sp>
        <p:sp>
          <p:nvSpPr>
            <p:cNvPr id="41" name="مربع نص 1">
              <a:extLst>
                <a:ext uri="{FF2B5EF4-FFF2-40B4-BE49-F238E27FC236}">
                  <a16:creationId xmlns:a16="http://schemas.microsoft.com/office/drawing/2014/main" id="{6584B71F-ACF8-488E-833B-6B9E5F4DD496}"/>
                </a:ext>
              </a:extLst>
            </p:cNvPr>
            <p:cNvSpPr txBox="1"/>
            <p:nvPr/>
          </p:nvSpPr>
          <p:spPr>
            <a:xfrm rot="15964048">
              <a:off x="3185898" y="413722"/>
              <a:ext cx="1747271" cy="13673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54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2" name="مربع نص 1">
              <a:extLst>
                <a:ext uri="{FF2B5EF4-FFF2-40B4-BE49-F238E27FC236}">
                  <a16:creationId xmlns:a16="http://schemas.microsoft.com/office/drawing/2014/main" id="{51F91C1B-994D-4D58-B069-2946DCA20D7B}"/>
                </a:ext>
              </a:extLst>
            </p:cNvPr>
            <p:cNvSpPr txBox="1"/>
            <p:nvPr/>
          </p:nvSpPr>
          <p:spPr>
            <a:xfrm rot="14753142">
              <a:off x="2626578" y="464366"/>
              <a:ext cx="150110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3" name="مربع نص 1">
              <a:extLst>
                <a:ext uri="{FF2B5EF4-FFF2-40B4-BE49-F238E27FC236}">
                  <a16:creationId xmlns:a16="http://schemas.microsoft.com/office/drawing/2014/main" id="{F246B5AE-65CB-4B90-8EC8-7BC78E6BB5EC}"/>
                </a:ext>
              </a:extLst>
            </p:cNvPr>
            <p:cNvSpPr txBox="1"/>
            <p:nvPr/>
          </p:nvSpPr>
          <p:spPr>
            <a:xfrm rot="14072817">
              <a:off x="1870279" y="939822"/>
              <a:ext cx="1556318" cy="13673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22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4" name="مربع نص 1">
              <a:extLst>
                <a:ext uri="{FF2B5EF4-FFF2-40B4-BE49-F238E27FC236}">
                  <a16:creationId xmlns:a16="http://schemas.microsoft.com/office/drawing/2014/main" id="{9D30AA99-7345-4F64-8267-9C7EF2CEBB14}"/>
                </a:ext>
              </a:extLst>
            </p:cNvPr>
            <p:cNvSpPr txBox="1"/>
            <p:nvPr/>
          </p:nvSpPr>
          <p:spPr>
            <a:xfrm rot="12854469">
              <a:off x="1154884" y="1134054"/>
              <a:ext cx="1680263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21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5" name="مربع نص 1">
              <a:extLst>
                <a:ext uri="{FF2B5EF4-FFF2-40B4-BE49-F238E27FC236}">
                  <a16:creationId xmlns:a16="http://schemas.microsoft.com/office/drawing/2014/main" id="{C72D6962-0E56-414E-83EC-D0ED8A56A344}"/>
                </a:ext>
              </a:extLst>
            </p:cNvPr>
            <p:cNvSpPr txBox="1"/>
            <p:nvPr/>
          </p:nvSpPr>
          <p:spPr>
            <a:xfrm rot="11455685">
              <a:off x="1157756" y="2073373"/>
              <a:ext cx="1241260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20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6" name="مربع نص 1">
              <a:extLst>
                <a:ext uri="{FF2B5EF4-FFF2-40B4-BE49-F238E27FC236}">
                  <a16:creationId xmlns:a16="http://schemas.microsoft.com/office/drawing/2014/main" id="{D151C8C9-1790-4687-B940-14D3950E875B}"/>
                </a:ext>
              </a:extLst>
            </p:cNvPr>
            <p:cNvSpPr txBox="1"/>
            <p:nvPr/>
          </p:nvSpPr>
          <p:spPr>
            <a:xfrm rot="11016566">
              <a:off x="1006088" y="2936709"/>
              <a:ext cx="1173239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19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7" name="مربع نص 1">
              <a:extLst>
                <a:ext uri="{FF2B5EF4-FFF2-40B4-BE49-F238E27FC236}">
                  <a16:creationId xmlns:a16="http://schemas.microsoft.com/office/drawing/2014/main" id="{38E58CA4-8B6F-41BE-9F54-E4624464FABB}"/>
                </a:ext>
              </a:extLst>
            </p:cNvPr>
            <p:cNvSpPr txBox="1"/>
            <p:nvPr/>
          </p:nvSpPr>
          <p:spPr>
            <a:xfrm rot="10109146">
              <a:off x="697803" y="3942042"/>
              <a:ext cx="153439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18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8" name="مربع نص 1">
              <a:extLst>
                <a:ext uri="{FF2B5EF4-FFF2-40B4-BE49-F238E27FC236}">
                  <a16:creationId xmlns:a16="http://schemas.microsoft.com/office/drawing/2014/main" id="{51251836-2F5F-4713-ADA1-0E074BB8AE30}"/>
                </a:ext>
              </a:extLst>
            </p:cNvPr>
            <p:cNvSpPr txBox="1"/>
            <p:nvPr/>
          </p:nvSpPr>
          <p:spPr>
            <a:xfrm rot="9661142">
              <a:off x="816785" y="4672227"/>
              <a:ext cx="1598751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17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49" name="مربع نص 1">
              <a:extLst>
                <a:ext uri="{FF2B5EF4-FFF2-40B4-BE49-F238E27FC236}">
                  <a16:creationId xmlns:a16="http://schemas.microsoft.com/office/drawing/2014/main" id="{69C9BF18-A153-4E41-972B-D5D22575D36A}"/>
                </a:ext>
              </a:extLst>
            </p:cNvPr>
            <p:cNvSpPr txBox="1"/>
            <p:nvPr/>
          </p:nvSpPr>
          <p:spPr>
            <a:xfrm rot="8809057">
              <a:off x="992047" y="5546244"/>
              <a:ext cx="1832790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16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</p:grpSp>
      <p:sp>
        <p:nvSpPr>
          <p:cNvPr id="50" name="سهم: لليسار 25">
            <a:extLst>
              <a:ext uri="{FF2B5EF4-FFF2-40B4-BE49-F238E27FC236}">
                <a16:creationId xmlns:a16="http://schemas.microsoft.com/office/drawing/2014/main" id="{F503A9E1-DD52-4043-872C-587B1EFD44A4}"/>
              </a:ext>
            </a:extLst>
          </p:cNvPr>
          <p:cNvSpPr/>
          <p:nvPr/>
        </p:nvSpPr>
        <p:spPr>
          <a:xfrm>
            <a:off x="2430839" y="800306"/>
            <a:ext cx="159278" cy="135565"/>
          </a:xfrm>
          <a:prstGeom prst="leftArrow">
            <a:avLst>
              <a:gd name="adj1" fmla="val 41963"/>
              <a:gd name="adj2" fmla="val 82628"/>
            </a:avLst>
          </a:prstGeom>
          <a:solidFill>
            <a:schemeClr val="tx1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rtl="0">
              <a:defRPr sz="2200">
                <a:solidFill>
                  <a:srgbClr val="FFFFFF"/>
                </a:solidFill>
                <a:latin typeface="Geeza Pro Regular"/>
                <a:ea typeface="Geeza Pro Regular"/>
                <a:cs typeface="Geeza Pro Regular"/>
                <a:sym typeface="Geeza Pro Regular"/>
              </a:defRPr>
            </a:pPr>
            <a:endParaRPr sz="1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4B006E-3E68-456B-988C-40C74C920AF5}"/>
              </a:ext>
            </a:extLst>
          </p:cNvPr>
          <p:cNvSpPr txBox="1">
            <a:spLocks/>
          </p:cNvSpPr>
          <p:nvPr/>
        </p:nvSpPr>
        <p:spPr>
          <a:xfrm>
            <a:off x="6224955" y="108710"/>
            <a:ext cx="5760948" cy="584362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  <a:prstDash val="lgDashDot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100000"/>
              </a:lnSpc>
              <a:buNone/>
            </a:pPr>
            <a:r>
              <a:rPr lang="ar-B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* الربط بالفاقد التَّعليمي "اقرأ الحروف بالتَّنوين: 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sp>
        <p:nvSpPr>
          <p:cNvPr id="70" name="مربع نص 5">
            <a:extLst>
              <a:ext uri="{FF2B5EF4-FFF2-40B4-BE49-F238E27FC236}">
                <a16:creationId xmlns:a16="http://schemas.microsoft.com/office/drawing/2014/main" id="{6728430E-F7B1-4AA9-9A87-44633B844180}"/>
              </a:ext>
            </a:extLst>
          </p:cNvPr>
          <p:cNvSpPr txBox="1"/>
          <p:nvPr/>
        </p:nvSpPr>
        <p:spPr>
          <a:xfrm>
            <a:off x="9969065" y="1766724"/>
            <a:ext cx="12961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400" dirty="0">
                <a:latin typeface="M-Saber" panose="02000000000000000000" pitchFamily="2" charset="-78"/>
                <a:cs typeface="(AH) Manal Black" pitchFamily="2" charset="-78"/>
              </a:rPr>
              <a:t>بَ </a:t>
            </a:r>
            <a:r>
              <a:rPr lang="ar-SA" sz="4400" dirty="0" err="1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بًا</a:t>
            </a:r>
            <a:endParaRPr lang="ar-SA" sz="4400" dirty="0">
              <a:solidFill>
                <a:srgbClr val="C00000"/>
              </a:solidFill>
              <a:latin typeface="M-Saber" panose="02000000000000000000" pitchFamily="2" charset="-78"/>
              <a:cs typeface="(AH) Manal Black" pitchFamily="2" charset="-78"/>
            </a:endParaRPr>
          </a:p>
        </p:txBody>
      </p:sp>
      <p:sp>
        <p:nvSpPr>
          <p:cNvPr id="71" name="مربع نص 6">
            <a:extLst>
              <a:ext uri="{FF2B5EF4-FFF2-40B4-BE49-F238E27FC236}">
                <a16:creationId xmlns:a16="http://schemas.microsoft.com/office/drawing/2014/main" id="{F6386841-CFA5-4A2D-8C76-82C215E41763}"/>
              </a:ext>
            </a:extLst>
          </p:cNvPr>
          <p:cNvSpPr txBox="1"/>
          <p:nvPr/>
        </p:nvSpPr>
        <p:spPr>
          <a:xfrm>
            <a:off x="8712918" y="1766724"/>
            <a:ext cx="133218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بِ </a:t>
            </a:r>
            <a:r>
              <a:rPr lang="ar-SA" sz="4400" dirty="0" err="1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بٍ</a:t>
            </a:r>
            <a:endParaRPr lang="ar-SA" sz="4400" dirty="0">
              <a:solidFill>
                <a:srgbClr val="C00000"/>
              </a:solidFill>
              <a:latin typeface="M-Saber" panose="02000000000000000000" pitchFamily="2" charset="-78"/>
              <a:cs typeface="(AH) Manal Black" pitchFamily="2" charset="-78"/>
            </a:endParaRPr>
          </a:p>
        </p:txBody>
      </p:sp>
      <p:sp>
        <p:nvSpPr>
          <p:cNvPr id="72" name="مربع نص 7">
            <a:extLst>
              <a:ext uri="{FF2B5EF4-FFF2-40B4-BE49-F238E27FC236}">
                <a16:creationId xmlns:a16="http://schemas.microsoft.com/office/drawing/2014/main" id="{714790DF-CB89-4555-890E-F42657A8B0E1}"/>
              </a:ext>
            </a:extLst>
          </p:cNvPr>
          <p:cNvSpPr txBox="1"/>
          <p:nvPr/>
        </p:nvSpPr>
        <p:spPr>
          <a:xfrm>
            <a:off x="7343959" y="1742266"/>
            <a:ext cx="132500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بُ </a:t>
            </a:r>
            <a:r>
              <a:rPr lang="ar-SA" sz="4400" dirty="0" err="1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بٌ</a:t>
            </a:r>
            <a:endParaRPr lang="ar-SA" sz="4400" dirty="0">
              <a:solidFill>
                <a:srgbClr val="C00000"/>
              </a:solidFill>
              <a:latin typeface="M-Saber" panose="02000000000000000000" pitchFamily="2" charset="-78"/>
              <a:cs typeface="(AH) Manal Black" pitchFamily="2" charset="-78"/>
            </a:endParaRPr>
          </a:p>
        </p:txBody>
      </p:sp>
      <p:sp>
        <p:nvSpPr>
          <p:cNvPr id="73" name="مثلث متساوي الساقين 20">
            <a:extLst>
              <a:ext uri="{FF2B5EF4-FFF2-40B4-BE49-F238E27FC236}">
                <a16:creationId xmlns:a16="http://schemas.microsoft.com/office/drawing/2014/main" id="{5830C189-97D5-48B6-8E90-F6F5773EE892}"/>
              </a:ext>
            </a:extLst>
          </p:cNvPr>
          <p:cNvSpPr/>
          <p:nvPr/>
        </p:nvSpPr>
        <p:spPr>
          <a:xfrm flipV="1">
            <a:off x="10449833" y="1514019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4" name="مثلث متساوي الساقين 40">
            <a:extLst>
              <a:ext uri="{FF2B5EF4-FFF2-40B4-BE49-F238E27FC236}">
                <a16:creationId xmlns:a16="http://schemas.microsoft.com/office/drawing/2014/main" id="{A583C60D-A435-486F-A2D7-BAAD88B9FCB0}"/>
              </a:ext>
            </a:extLst>
          </p:cNvPr>
          <p:cNvSpPr/>
          <p:nvPr/>
        </p:nvSpPr>
        <p:spPr>
          <a:xfrm flipV="1">
            <a:off x="10017785" y="1514019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5" name="مثلث متساوي الساقين 43">
            <a:extLst>
              <a:ext uri="{FF2B5EF4-FFF2-40B4-BE49-F238E27FC236}">
                <a16:creationId xmlns:a16="http://schemas.microsoft.com/office/drawing/2014/main" id="{0C8C3D26-57DE-4861-9C7A-99A48122856A}"/>
              </a:ext>
            </a:extLst>
          </p:cNvPr>
          <p:cNvSpPr/>
          <p:nvPr/>
        </p:nvSpPr>
        <p:spPr>
          <a:xfrm flipV="1">
            <a:off x="9225697" y="1514019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6" name="مثلث متساوي الساقين 44">
            <a:extLst>
              <a:ext uri="{FF2B5EF4-FFF2-40B4-BE49-F238E27FC236}">
                <a16:creationId xmlns:a16="http://schemas.microsoft.com/office/drawing/2014/main" id="{94CC64D0-0BDB-48D3-9B74-C9EF102EAAC0}"/>
              </a:ext>
            </a:extLst>
          </p:cNvPr>
          <p:cNvSpPr/>
          <p:nvPr/>
        </p:nvSpPr>
        <p:spPr>
          <a:xfrm flipV="1">
            <a:off x="8793649" y="1514019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7" name="مثلث متساوي الساقين 45">
            <a:extLst>
              <a:ext uri="{FF2B5EF4-FFF2-40B4-BE49-F238E27FC236}">
                <a16:creationId xmlns:a16="http://schemas.microsoft.com/office/drawing/2014/main" id="{C52ED509-0839-467E-A639-F4C526DE4B0B}"/>
              </a:ext>
            </a:extLst>
          </p:cNvPr>
          <p:cNvSpPr/>
          <p:nvPr/>
        </p:nvSpPr>
        <p:spPr>
          <a:xfrm flipV="1">
            <a:off x="7886979" y="1489561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8" name="مثلث متساوي الساقين 46">
            <a:extLst>
              <a:ext uri="{FF2B5EF4-FFF2-40B4-BE49-F238E27FC236}">
                <a16:creationId xmlns:a16="http://schemas.microsoft.com/office/drawing/2014/main" id="{8D638A17-DDBF-4B23-965C-77E37E037EE8}"/>
              </a:ext>
            </a:extLst>
          </p:cNvPr>
          <p:cNvSpPr/>
          <p:nvPr/>
        </p:nvSpPr>
        <p:spPr>
          <a:xfrm flipV="1">
            <a:off x="7454931" y="1489561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D12ECD25-F631-43DA-AA67-C91FE567D68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2" t="28349" r="3112" b="54428"/>
          <a:stretch/>
        </p:blipFill>
        <p:spPr>
          <a:xfrm>
            <a:off x="1745248" y="2607216"/>
            <a:ext cx="5145931" cy="1181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D50F59AE-D00D-4B6A-ADE6-F1DF7F49D17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46667" r="14319" b="34139"/>
          <a:stretch/>
        </p:blipFill>
        <p:spPr>
          <a:xfrm>
            <a:off x="6096000" y="3570263"/>
            <a:ext cx="5145931" cy="1316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88CADED2-1DD3-4CE1-BE4C-56428D9C92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1" t="66416" r="3854" b="14390"/>
          <a:stretch/>
        </p:blipFill>
        <p:spPr>
          <a:xfrm>
            <a:off x="1807535" y="4855094"/>
            <a:ext cx="5145931" cy="1316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2" name="مربع نص 5">
            <a:extLst>
              <a:ext uri="{FF2B5EF4-FFF2-40B4-BE49-F238E27FC236}">
                <a16:creationId xmlns:a16="http://schemas.microsoft.com/office/drawing/2014/main" id="{336B9785-75F5-4DDC-A021-5D98A4C40AE4}"/>
              </a:ext>
            </a:extLst>
          </p:cNvPr>
          <p:cNvSpPr txBox="1"/>
          <p:nvPr/>
        </p:nvSpPr>
        <p:spPr>
          <a:xfrm>
            <a:off x="4796554" y="2965273"/>
            <a:ext cx="12961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latin typeface="M-Saber" panose="02000000000000000000" pitchFamily="2" charset="-78"/>
                <a:cs typeface="(AH) Manal Black" pitchFamily="2" charset="-78"/>
              </a:rPr>
              <a:t>تَ</a:t>
            </a:r>
            <a:r>
              <a:rPr lang="ar-SA" sz="4400" dirty="0"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تً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ا</a:t>
            </a:r>
          </a:p>
        </p:txBody>
      </p:sp>
      <p:sp>
        <p:nvSpPr>
          <p:cNvPr id="83" name="مربع نص 6">
            <a:extLst>
              <a:ext uri="{FF2B5EF4-FFF2-40B4-BE49-F238E27FC236}">
                <a16:creationId xmlns:a16="http://schemas.microsoft.com/office/drawing/2014/main" id="{D2015D49-329F-4A6E-9C85-46FEB88D743C}"/>
              </a:ext>
            </a:extLst>
          </p:cNvPr>
          <p:cNvSpPr txBox="1"/>
          <p:nvPr/>
        </p:nvSpPr>
        <p:spPr>
          <a:xfrm>
            <a:off x="3540407" y="2965273"/>
            <a:ext cx="133218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تِ</a:t>
            </a:r>
            <a:r>
              <a:rPr lang="ar-SA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تٍ</a:t>
            </a:r>
            <a:endParaRPr lang="ar-SA" sz="4400" dirty="0">
              <a:solidFill>
                <a:srgbClr val="C00000"/>
              </a:solidFill>
              <a:latin typeface="M-Saber" panose="02000000000000000000" pitchFamily="2" charset="-78"/>
              <a:cs typeface="(AH) Manal Black" pitchFamily="2" charset="-78"/>
            </a:endParaRPr>
          </a:p>
        </p:txBody>
      </p:sp>
      <p:sp>
        <p:nvSpPr>
          <p:cNvPr id="84" name="مربع نص 7">
            <a:extLst>
              <a:ext uri="{FF2B5EF4-FFF2-40B4-BE49-F238E27FC236}">
                <a16:creationId xmlns:a16="http://schemas.microsoft.com/office/drawing/2014/main" id="{C5124E79-F0EF-4022-87BC-B3A7540756E4}"/>
              </a:ext>
            </a:extLst>
          </p:cNvPr>
          <p:cNvSpPr txBox="1"/>
          <p:nvPr/>
        </p:nvSpPr>
        <p:spPr>
          <a:xfrm>
            <a:off x="2171448" y="2940815"/>
            <a:ext cx="132500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تُ</a:t>
            </a:r>
            <a:r>
              <a:rPr lang="ar-SA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ت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ٌ</a:t>
            </a:r>
          </a:p>
        </p:txBody>
      </p:sp>
      <p:sp>
        <p:nvSpPr>
          <p:cNvPr id="85" name="مثلث متساوي الساقين 20">
            <a:extLst>
              <a:ext uri="{FF2B5EF4-FFF2-40B4-BE49-F238E27FC236}">
                <a16:creationId xmlns:a16="http://schemas.microsoft.com/office/drawing/2014/main" id="{776CB2C4-D805-4F1F-85FC-E1FAE4577DED}"/>
              </a:ext>
            </a:extLst>
          </p:cNvPr>
          <p:cNvSpPr/>
          <p:nvPr/>
        </p:nvSpPr>
        <p:spPr>
          <a:xfrm flipV="1">
            <a:off x="5277322" y="2712568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6" name="مثلث متساوي الساقين 40">
            <a:extLst>
              <a:ext uri="{FF2B5EF4-FFF2-40B4-BE49-F238E27FC236}">
                <a16:creationId xmlns:a16="http://schemas.microsoft.com/office/drawing/2014/main" id="{7EC04B36-A165-4A73-BEC2-07C1D969BCA6}"/>
              </a:ext>
            </a:extLst>
          </p:cNvPr>
          <p:cNvSpPr/>
          <p:nvPr/>
        </p:nvSpPr>
        <p:spPr>
          <a:xfrm flipV="1">
            <a:off x="4845274" y="2712568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7" name="مثلث متساوي الساقين 43">
            <a:extLst>
              <a:ext uri="{FF2B5EF4-FFF2-40B4-BE49-F238E27FC236}">
                <a16:creationId xmlns:a16="http://schemas.microsoft.com/office/drawing/2014/main" id="{64965586-3925-4554-9DB3-1E015C9C1068}"/>
              </a:ext>
            </a:extLst>
          </p:cNvPr>
          <p:cNvSpPr/>
          <p:nvPr/>
        </p:nvSpPr>
        <p:spPr>
          <a:xfrm flipV="1">
            <a:off x="4053186" y="2712568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8" name="مثلث متساوي الساقين 44">
            <a:extLst>
              <a:ext uri="{FF2B5EF4-FFF2-40B4-BE49-F238E27FC236}">
                <a16:creationId xmlns:a16="http://schemas.microsoft.com/office/drawing/2014/main" id="{D16137A0-8E3A-407B-871B-775421B374D9}"/>
              </a:ext>
            </a:extLst>
          </p:cNvPr>
          <p:cNvSpPr/>
          <p:nvPr/>
        </p:nvSpPr>
        <p:spPr>
          <a:xfrm flipV="1">
            <a:off x="3621138" y="2712568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9" name="مثلث متساوي الساقين 45">
            <a:extLst>
              <a:ext uri="{FF2B5EF4-FFF2-40B4-BE49-F238E27FC236}">
                <a16:creationId xmlns:a16="http://schemas.microsoft.com/office/drawing/2014/main" id="{6B4DC8B1-4CD4-4BFC-B46D-D9A6F0920102}"/>
              </a:ext>
            </a:extLst>
          </p:cNvPr>
          <p:cNvSpPr/>
          <p:nvPr/>
        </p:nvSpPr>
        <p:spPr>
          <a:xfrm flipV="1">
            <a:off x="2714468" y="2688110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0" name="مثلث متساوي الساقين 46">
            <a:extLst>
              <a:ext uri="{FF2B5EF4-FFF2-40B4-BE49-F238E27FC236}">
                <a16:creationId xmlns:a16="http://schemas.microsoft.com/office/drawing/2014/main" id="{EDEED2C8-C235-4F3A-820B-825C9146A288}"/>
              </a:ext>
            </a:extLst>
          </p:cNvPr>
          <p:cNvSpPr/>
          <p:nvPr/>
        </p:nvSpPr>
        <p:spPr>
          <a:xfrm flipV="1">
            <a:off x="2282420" y="2688110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1" name="مربع نص 5">
            <a:extLst>
              <a:ext uri="{FF2B5EF4-FFF2-40B4-BE49-F238E27FC236}">
                <a16:creationId xmlns:a16="http://schemas.microsoft.com/office/drawing/2014/main" id="{7ABA8260-DE8A-44EE-91B3-C7A0384683B8}"/>
              </a:ext>
            </a:extLst>
          </p:cNvPr>
          <p:cNvSpPr txBox="1"/>
          <p:nvPr/>
        </p:nvSpPr>
        <p:spPr>
          <a:xfrm>
            <a:off x="10020820" y="4015112"/>
            <a:ext cx="12961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latin typeface="M-Saber" panose="02000000000000000000" pitchFamily="2" charset="-78"/>
                <a:cs typeface="(AH) Manal Black" pitchFamily="2" charset="-78"/>
              </a:rPr>
              <a:t>ث</a:t>
            </a:r>
            <a:r>
              <a:rPr lang="ar-SA" sz="4400" dirty="0">
                <a:latin typeface="M-Saber" panose="02000000000000000000" pitchFamily="2" charset="-78"/>
                <a:cs typeface="(AH) Manal Black" pitchFamily="2" charset="-78"/>
              </a:rPr>
              <a:t>َ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ث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ًا</a:t>
            </a:r>
          </a:p>
        </p:txBody>
      </p:sp>
      <p:sp>
        <p:nvSpPr>
          <p:cNvPr id="92" name="مربع نص 6">
            <a:extLst>
              <a:ext uri="{FF2B5EF4-FFF2-40B4-BE49-F238E27FC236}">
                <a16:creationId xmlns:a16="http://schemas.microsoft.com/office/drawing/2014/main" id="{6F7E5D8F-8A88-4311-B92D-1D9A56457F64}"/>
              </a:ext>
            </a:extLst>
          </p:cNvPr>
          <p:cNvSpPr txBox="1"/>
          <p:nvPr/>
        </p:nvSpPr>
        <p:spPr>
          <a:xfrm>
            <a:off x="8764673" y="4015112"/>
            <a:ext cx="133218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ثِ</a:t>
            </a:r>
            <a:r>
              <a:rPr lang="ar-SA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ث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ٍ</a:t>
            </a:r>
          </a:p>
        </p:txBody>
      </p:sp>
      <p:sp>
        <p:nvSpPr>
          <p:cNvPr id="93" name="مربع نص 7">
            <a:extLst>
              <a:ext uri="{FF2B5EF4-FFF2-40B4-BE49-F238E27FC236}">
                <a16:creationId xmlns:a16="http://schemas.microsoft.com/office/drawing/2014/main" id="{ADCB1577-C0EC-4790-AE33-6AE99FACE269}"/>
              </a:ext>
            </a:extLst>
          </p:cNvPr>
          <p:cNvSpPr txBox="1"/>
          <p:nvPr/>
        </p:nvSpPr>
        <p:spPr>
          <a:xfrm>
            <a:off x="7395714" y="3990654"/>
            <a:ext cx="132500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ثُ</a:t>
            </a:r>
            <a:r>
              <a:rPr lang="ar-SA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ث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ٌ</a:t>
            </a:r>
          </a:p>
        </p:txBody>
      </p:sp>
      <p:sp>
        <p:nvSpPr>
          <p:cNvPr id="94" name="مثلث متساوي الساقين 20">
            <a:extLst>
              <a:ext uri="{FF2B5EF4-FFF2-40B4-BE49-F238E27FC236}">
                <a16:creationId xmlns:a16="http://schemas.microsoft.com/office/drawing/2014/main" id="{B2F0F6CA-A1BE-4E47-9F7A-FA5B78686070}"/>
              </a:ext>
            </a:extLst>
          </p:cNvPr>
          <p:cNvSpPr/>
          <p:nvPr/>
        </p:nvSpPr>
        <p:spPr>
          <a:xfrm flipV="1">
            <a:off x="10501588" y="3762407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5" name="مثلث متساوي الساقين 40">
            <a:extLst>
              <a:ext uri="{FF2B5EF4-FFF2-40B4-BE49-F238E27FC236}">
                <a16:creationId xmlns:a16="http://schemas.microsoft.com/office/drawing/2014/main" id="{79821528-59E7-46D1-A2A2-EFFF339C7761}"/>
              </a:ext>
            </a:extLst>
          </p:cNvPr>
          <p:cNvSpPr/>
          <p:nvPr/>
        </p:nvSpPr>
        <p:spPr>
          <a:xfrm flipV="1">
            <a:off x="10069540" y="3762407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6" name="مثلث متساوي الساقين 43">
            <a:extLst>
              <a:ext uri="{FF2B5EF4-FFF2-40B4-BE49-F238E27FC236}">
                <a16:creationId xmlns:a16="http://schemas.microsoft.com/office/drawing/2014/main" id="{4C1A63AD-29B2-40B0-96CE-81EC25725550}"/>
              </a:ext>
            </a:extLst>
          </p:cNvPr>
          <p:cNvSpPr/>
          <p:nvPr/>
        </p:nvSpPr>
        <p:spPr>
          <a:xfrm flipV="1">
            <a:off x="9277452" y="3762407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7" name="مثلث متساوي الساقين 44">
            <a:extLst>
              <a:ext uri="{FF2B5EF4-FFF2-40B4-BE49-F238E27FC236}">
                <a16:creationId xmlns:a16="http://schemas.microsoft.com/office/drawing/2014/main" id="{B58618B3-645B-4C91-955F-7BD64DD13F0B}"/>
              </a:ext>
            </a:extLst>
          </p:cNvPr>
          <p:cNvSpPr/>
          <p:nvPr/>
        </p:nvSpPr>
        <p:spPr>
          <a:xfrm flipV="1">
            <a:off x="8845404" y="3762407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8" name="مثلث متساوي الساقين 45">
            <a:extLst>
              <a:ext uri="{FF2B5EF4-FFF2-40B4-BE49-F238E27FC236}">
                <a16:creationId xmlns:a16="http://schemas.microsoft.com/office/drawing/2014/main" id="{47951BCF-6436-42DF-9027-083EA3F3E090}"/>
              </a:ext>
            </a:extLst>
          </p:cNvPr>
          <p:cNvSpPr/>
          <p:nvPr/>
        </p:nvSpPr>
        <p:spPr>
          <a:xfrm flipV="1">
            <a:off x="7938734" y="3737949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9" name="مثلث متساوي الساقين 46">
            <a:extLst>
              <a:ext uri="{FF2B5EF4-FFF2-40B4-BE49-F238E27FC236}">
                <a16:creationId xmlns:a16="http://schemas.microsoft.com/office/drawing/2014/main" id="{E180221A-DF9B-411C-815F-C3E66006917B}"/>
              </a:ext>
            </a:extLst>
          </p:cNvPr>
          <p:cNvSpPr/>
          <p:nvPr/>
        </p:nvSpPr>
        <p:spPr>
          <a:xfrm flipV="1">
            <a:off x="7506686" y="3737949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0" name="مربع نص 5">
            <a:extLst>
              <a:ext uri="{FF2B5EF4-FFF2-40B4-BE49-F238E27FC236}">
                <a16:creationId xmlns:a16="http://schemas.microsoft.com/office/drawing/2014/main" id="{CE451803-9140-43E3-9AD0-19DEF12543CA}"/>
              </a:ext>
            </a:extLst>
          </p:cNvPr>
          <p:cNvSpPr txBox="1"/>
          <p:nvPr/>
        </p:nvSpPr>
        <p:spPr>
          <a:xfrm>
            <a:off x="4835569" y="5265294"/>
            <a:ext cx="12961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latin typeface="M-Saber" panose="02000000000000000000" pitchFamily="2" charset="-78"/>
                <a:cs typeface="(AH) Manal Black" pitchFamily="2" charset="-78"/>
              </a:rPr>
              <a:t>ج</a:t>
            </a:r>
            <a:r>
              <a:rPr lang="ar-SA" sz="4400" dirty="0">
                <a:latin typeface="M-Saber" panose="02000000000000000000" pitchFamily="2" charset="-78"/>
                <a:cs typeface="(AH) Manal Black" pitchFamily="2" charset="-78"/>
              </a:rPr>
              <a:t>َ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جً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ا</a:t>
            </a:r>
          </a:p>
        </p:txBody>
      </p:sp>
      <p:sp>
        <p:nvSpPr>
          <p:cNvPr id="101" name="مربع نص 6">
            <a:extLst>
              <a:ext uri="{FF2B5EF4-FFF2-40B4-BE49-F238E27FC236}">
                <a16:creationId xmlns:a16="http://schemas.microsoft.com/office/drawing/2014/main" id="{D6599BE5-5532-47D8-8338-43DD2731B9F5}"/>
              </a:ext>
            </a:extLst>
          </p:cNvPr>
          <p:cNvSpPr txBox="1"/>
          <p:nvPr/>
        </p:nvSpPr>
        <p:spPr>
          <a:xfrm>
            <a:off x="3579422" y="5265294"/>
            <a:ext cx="133218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جِ</a:t>
            </a:r>
            <a:r>
              <a:rPr lang="ar-SA" sz="4400" dirty="0">
                <a:solidFill>
                  <a:srgbClr val="00B05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جٍ</a:t>
            </a:r>
            <a:endParaRPr lang="ar-SA" sz="4400" dirty="0">
              <a:solidFill>
                <a:srgbClr val="C00000"/>
              </a:solidFill>
              <a:latin typeface="M-Saber" panose="02000000000000000000" pitchFamily="2" charset="-78"/>
              <a:cs typeface="(AH) Manal Black" pitchFamily="2" charset="-78"/>
            </a:endParaRPr>
          </a:p>
        </p:txBody>
      </p:sp>
      <p:sp>
        <p:nvSpPr>
          <p:cNvPr id="102" name="مربع نص 7">
            <a:extLst>
              <a:ext uri="{FF2B5EF4-FFF2-40B4-BE49-F238E27FC236}">
                <a16:creationId xmlns:a16="http://schemas.microsoft.com/office/drawing/2014/main" id="{75C8C30C-4D67-46E5-B94B-C762CB560BD6}"/>
              </a:ext>
            </a:extLst>
          </p:cNvPr>
          <p:cNvSpPr txBox="1"/>
          <p:nvPr/>
        </p:nvSpPr>
        <p:spPr>
          <a:xfrm>
            <a:off x="2210463" y="5240836"/>
            <a:ext cx="132500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BH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جُ</a:t>
            </a:r>
            <a:r>
              <a:rPr lang="ar-SA" sz="4400" dirty="0">
                <a:solidFill>
                  <a:srgbClr val="00B0F0"/>
                </a:solidFill>
                <a:latin typeface="M-Saber" panose="02000000000000000000" pitchFamily="2" charset="-78"/>
                <a:cs typeface="(AH) Manal Black" pitchFamily="2" charset="-78"/>
              </a:rPr>
              <a:t> </a:t>
            </a:r>
            <a:r>
              <a:rPr lang="ar-BH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ج</a:t>
            </a:r>
            <a:r>
              <a:rPr lang="ar-SA" sz="4400" dirty="0">
                <a:solidFill>
                  <a:srgbClr val="C00000"/>
                </a:solidFill>
                <a:latin typeface="M-Saber" panose="02000000000000000000" pitchFamily="2" charset="-78"/>
                <a:cs typeface="(AH) Manal Black" pitchFamily="2" charset="-78"/>
              </a:rPr>
              <a:t>ٌ</a:t>
            </a:r>
          </a:p>
        </p:txBody>
      </p:sp>
      <p:sp>
        <p:nvSpPr>
          <p:cNvPr id="103" name="مثلث متساوي الساقين 20">
            <a:extLst>
              <a:ext uri="{FF2B5EF4-FFF2-40B4-BE49-F238E27FC236}">
                <a16:creationId xmlns:a16="http://schemas.microsoft.com/office/drawing/2014/main" id="{B4E6AF4A-77BE-4EC2-8BD9-0E12039BD9E9}"/>
              </a:ext>
            </a:extLst>
          </p:cNvPr>
          <p:cNvSpPr/>
          <p:nvPr/>
        </p:nvSpPr>
        <p:spPr>
          <a:xfrm flipV="1">
            <a:off x="5316337" y="5012589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4" name="مثلث متساوي الساقين 40">
            <a:extLst>
              <a:ext uri="{FF2B5EF4-FFF2-40B4-BE49-F238E27FC236}">
                <a16:creationId xmlns:a16="http://schemas.microsoft.com/office/drawing/2014/main" id="{5B5F06AF-297B-40AD-A76A-E4EB5B23BF52}"/>
              </a:ext>
            </a:extLst>
          </p:cNvPr>
          <p:cNvSpPr/>
          <p:nvPr/>
        </p:nvSpPr>
        <p:spPr>
          <a:xfrm flipV="1">
            <a:off x="4884289" y="5012589"/>
            <a:ext cx="324000" cy="252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5" name="مثلث متساوي الساقين 43">
            <a:extLst>
              <a:ext uri="{FF2B5EF4-FFF2-40B4-BE49-F238E27FC236}">
                <a16:creationId xmlns:a16="http://schemas.microsoft.com/office/drawing/2014/main" id="{C78BC53B-A9FE-4620-8D90-AEE58D71E895}"/>
              </a:ext>
            </a:extLst>
          </p:cNvPr>
          <p:cNvSpPr/>
          <p:nvPr/>
        </p:nvSpPr>
        <p:spPr>
          <a:xfrm flipV="1">
            <a:off x="4092201" y="5012589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6" name="مثلث متساوي الساقين 44">
            <a:extLst>
              <a:ext uri="{FF2B5EF4-FFF2-40B4-BE49-F238E27FC236}">
                <a16:creationId xmlns:a16="http://schemas.microsoft.com/office/drawing/2014/main" id="{D4530274-2942-4ADE-A679-F6250F36C003}"/>
              </a:ext>
            </a:extLst>
          </p:cNvPr>
          <p:cNvSpPr/>
          <p:nvPr/>
        </p:nvSpPr>
        <p:spPr>
          <a:xfrm flipV="1">
            <a:off x="3660153" y="5012589"/>
            <a:ext cx="324000" cy="25200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7" name="مثلث متساوي الساقين 45">
            <a:extLst>
              <a:ext uri="{FF2B5EF4-FFF2-40B4-BE49-F238E27FC236}">
                <a16:creationId xmlns:a16="http://schemas.microsoft.com/office/drawing/2014/main" id="{6A2B49E7-841B-4EE0-86D4-E072EC88CDEA}"/>
              </a:ext>
            </a:extLst>
          </p:cNvPr>
          <p:cNvSpPr/>
          <p:nvPr/>
        </p:nvSpPr>
        <p:spPr>
          <a:xfrm flipV="1">
            <a:off x="2753483" y="4988131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8" name="مثلث متساوي الساقين 46">
            <a:extLst>
              <a:ext uri="{FF2B5EF4-FFF2-40B4-BE49-F238E27FC236}">
                <a16:creationId xmlns:a16="http://schemas.microsoft.com/office/drawing/2014/main" id="{D9972D6A-AFBC-4BF2-A221-7F1DA483DA46}"/>
              </a:ext>
            </a:extLst>
          </p:cNvPr>
          <p:cNvSpPr/>
          <p:nvPr/>
        </p:nvSpPr>
        <p:spPr>
          <a:xfrm flipV="1">
            <a:off x="2321435" y="4988131"/>
            <a:ext cx="324000" cy="25200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09" name="telegram-video">
            <a:hlinkClick r:id="" action="ppaction://media"/>
            <a:extLst>
              <a:ext uri="{FF2B5EF4-FFF2-40B4-BE49-F238E27FC236}">
                <a16:creationId xmlns:a16="http://schemas.microsoft.com/office/drawing/2014/main" id="{F176C16C-6CBA-4DF6-BE20-C87DD01BEB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6125" y="5843350"/>
            <a:ext cx="716619" cy="616095"/>
          </a:xfrm>
          <a:prstGeom prst="rect">
            <a:avLst/>
          </a:prstGeom>
          <a:ln>
            <a:solidFill>
              <a:schemeClr val="bg1"/>
            </a:solidFill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D20C3743-4E89-40EA-9C8B-CA87B111A07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833" b="95911" l="8000" r="96364">
                        <a14:foregroundMark x1="8000" y1="37918" x2="8000" y2="37918"/>
                        <a14:foregroundMark x1="48364" y1="34944" x2="48727" y2="30855"/>
                        <a14:foregroundMark x1="48364" y1="5576" x2="48364" y2="5576"/>
                        <a14:foregroundMark x1="96727" y1="63197" x2="96727" y2="63197"/>
                        <a14:foregroundMark x1="73091" y1="95167" x2="73091" y2="95167"/>
                        <a14:foregroundMark x1="44727" y1="95911" x2="44727" y2="95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753" y="4644189"/>
            <a:ext cx="1893517" cy="178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84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5" name="click.wav"/>
          </p:stSnd>
        </p:sndAc>
      </p:transition>
    </mc:Choice>
    <mc:Fallback xmlns="">
      <p:transition spd="slow">
        <p:fade/>
        <p:sndAc>
          <p:stSnd>
            <p:snd r:embed="rId1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6" dur="62995" fill="hold"/>
                                        <p:tgtEl>
                                          <p:spTgt spid="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0" dur="1" fill="hold"/>
                                        <p:tgtEl>
                                          <p:spTgt spid="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video>
              <p:cMediaNode vol="80000">
                <p:cTn id="181" fill="hold" display="0">
                  <p:stCondLst>
                    <p:cond delay="indefinite"/>
                  </p:stCondLst>
                </p:cTn>
                <p:tgtEl>
                  <p:spTgt spid="109"/>
                </p:tgtEl>
              </p:cMediaNode>
            </p:video>
          </p:childTnLst>
        </p:cTn>
      </p:par>
    </p:tnLst>
    <p:bldLst>
      <p:bldP spid="21" grpId="0" animBg="1" advAuto="0"/>
      <p:bldP spid="3" grpId="0" build="p" animBg="1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2" grpId="0"/>
      <p:bldP spid="83" grpId="0"/>
      <p:bldP spid="84" grpId="0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/>
      <p:bldP spid="92" grpId="0"/>
      <p:bldP spid="93" grpId="0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ECEC4F84-D944-4F00-B1DD-5C0A2DE0B735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2" name="Picture 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24CAF99-FDDF-4E89-A5A5-7063C7204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42EC110A-8DBB-41A5-B9E7-EDC4FC1D8F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4" name="Table 38">
            <a:extLst>
              <a:ext uri="{FF2B5EF4-FFF2-40B4-BE49-F238E27FC236}">
                <a16:creationId xmlns:a16="http://schemas.microsoft.com/office/drawing/2014/main" id="{8B4FEFEB-3ED3-4FA4-A0F9-2F9EB48F5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241989"/>
              </p:ext>
            </p:extLst>
          </p:nvPr>
        </p:nvGraphicFramePr>
        <p:xfrm>
          <a:off x="1366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46" name="Picture 45">
            <a:extLst>
              <a:ext uri="{FF2B5EF4-FFF2-40B4-BE49-F238E27FC236}">
                <a16:creationId xmlns:a16="http://schemas.microsoft.com/office/drawing/2014/main" id="{DA1A8A49-4D56-4670-BBD9-8EC015074C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2500" b="67500" l="5183" r="93598">
                        <a14:foregroundMark x1="5183" y1="39167" x2="5183" y2="39167"/>
                        <a14:foregroundMark x1="15549" y1="64167" x2="15549" y2="64167"/>
                        <a14:foregroundMark x1="11585" y1="63750" x2="11585" y2="63750"/>
                        <a14:foregroundMark x1="93902" y1="47083" x2="93902" y2="47083"/>
                        <a14:foregroundMark x1="80488" y1="32500" x2="80488" y2="32500"/>
                        <a14:foregroundMark x1="5793" y1="37917" x2="5793" y2="37917"/>
                        <a14:foregroundMark x1="66463" y1="67500" x2="66463" y2="67500"/>
                      </a14:backgroundRemoval>
                    </a14:imgEffect>
                  </a14:imgLayer>
                </a14:imgProps>
              </a:ext>
            </a:extLst>
          </a:blip>
          <a:srcRect t="28851" b="28851"/>
          <a:stretch/>
        </p:blipFill>
        <p:spPr>
          <a:xfrm>
            <a:off x="4282799" y="169771"/>
            <a:ext cx="3124200" cy="966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DEE4F67F-BEBD-405B-82DA-B2A98BF37F07}"/>
              </a:ext>
            </a:extLst>
          </p:cNvPr>
          <p:cNvSpPr txBox="1"/>
          <p:nvPr/>
        </p:nvSpPr>
        <p:spPr>
          <a:xfrm>
            <a:off x="4442278" y="306636"/>
            <a:ext cx="2670382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 rtl="1"/>
            <a:r>
              <a:rPr lang="ar-BH" sz="36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الْحروف الْقَوِيَّة</a:t>
            </a:r>
            <a:endParaRPr lang="en-US" sz="3600" b="1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Google Shape;165;p19">
            <a:extLst>
              <a:ext uri="{FF2B5EF4-FFF2-40B4-BE49-F238E27FC236}">
                <a16:creationId xmlns:a16="http://schemas.microsoft.com/office/drawing/2014/main" id="{7A152673-475F-49C1-989B-3C6FB076BFAF}"/>
              </a:ext>
            </a:extLst>
          </p:cNvPr>
          <p:cNvSpPr txBox="1"/>
          <p:nvPr/>
        </p:nvSpPr>
        <p:spPr>
          <a:xfrm>
            <a:off x="9666177" y="314695"/>
            <a:ext cx="2584800" cy="6770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200" b="1" dirty="0">
                <a:latin typeface="Abadi" panose="020B0604020104020204" pitchFamily="34" charset="0"/>
                <a:ea typeface="Scheherazade"/>
                <a:cs typeface="(AH) Manal Black" pitchFamily="2" charset="-78"/>
                <a:sym typeface="Scheherazade"/>
              </a:rPr>
              <a:t> </a:t>
            </a:r>
            <a:r>
              <a:rPr lang="ar-BH" sz="3200" b="1" u="sng" dirty="0">
                <a:solidFill>
                  <a:srgbClr val="C00000"/>
                </a:solidFill>
                <a:latin typeface="Abadi" panose="020B0604020104020204" pitchFamily="34" charset="0"/>
                <a:ea typeface="Scheherazade"/>
                <a:cs typeface="(AH) Manal Black" pitchFamily="2" charset="-78"/>
                <a:sym typeface="Scheherazade"/>
              </a:rPr>
              <a:t>*</a:t>
            </a:r>
            <a:r>
              <a:rPr lang="ar-BH" sz="3200" b="1" u="sng" dirty="0">
                <a:latin typeface="Abadi" panose="020B0604020104020204" pitchFamily="34" charset="0"/>
                <a:ea typeface="Scheherazade"/>
                <a:cs typeface="(AH) Manal Black" pitchFamily="2" charset="-78"/>
                <a:sym typeface="Scheherazade"/>
              </a:rPr>
              <a:t> تَنْوين الْفَتْح</a:t>
            </a:r>
            <a:endParaRPr sz="3200" b="1" u="sng" dirty="0">
              <a:latin typeface="Abadi" panose="020B0604020104020204" pitchFamily="34" charset="0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1" name="Google Shape;167;p19">
            <a:extLst>
              <a:ext uri="{FF2B5EF4-FFF2-40B4-BE49-F238E27FC236}">
                <a16:creationId xmlns:a16="http://schemas.microsoft.com/office/drawing/2014/main" id="{84A4A1DF-4407-48A8-87EC-AB81431715D5}"/>
              </a:ext>
            </a:extLst>
          </p:cNvPr>
          <p:cNvSpPr/>
          <p:nvPr/>
        </p:nvSpPr>
        <p:spPr>
          <a:xfrm>
            <a:off x="2278986" y="2267724"/>
            <a:ext cx="5873437" cy="1580100"/>
          </a:xfrm>
          <a:prstGeom prst="wedgeRoundRectCallout">
            <a:avLst>
              <a:gd name="adj1" fmla="val 69599"/>
              <a:gd name="adj2" fmla="val 46535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168;p19">
            <a:extLst>
              <a:ext uri="{FF2B5EF4-FFF2-40B4-BE49-F238E27FC236}">
                <a16:creationId xmlns:a16="http://schemas.microsoft.com/office/drawing/2014/main" id="{340068E2-025D-4C71-B45C-E8E8DD2BDE18}"/>
              </a:ext>
            </a:extLst>
          </p:cNvPr>
          <p:cNvSpPr txBox="1"/>
          <p:nvPr/>
        </p:nvSpPr>
        <p:spPr>
          <a:xfrm>
            <a:off x="2315987" y="2271553"/>
            <a:ext cx="5735636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هُناك ثَلاثَة حُروف قَوِيَّة بين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 </a:t>
            </a: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حُروف الْلُغة الْعَرَبِيَّة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، </a:t>
            </a: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أَسْتَطيعُ أَنْ أَجْلِس عَلَيْها دون الْحاجَة إلى عَصا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، </a:t>
            </a: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فَهَل 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 </a:t>
            </a: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تَعْرُفون ما هي هذه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 </a:t>
            </a:r>
            <a:r>
              <a:rPr lang="ar-BH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الْحروف الثَّلاثَة</a:t>
            </a:r>
            <a:r>
              <a:rPr lang="en-GB" sz="30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؟</a:t>
            </a:r>
            <a:endParaRPr sz="3000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53" name="Google Shape;169;p19">
            <a:extLst>
              <a:ext uri="{FF2B5EF4-FFF2-40B4-BE49-F238E27FC236}">
                <a16:creationId xmlns:a16="http://schemas.microsoft.com/office/drawing/2014/main" id="{D99DECAA-252A-4845-B181-134EE094F2DF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883473" y="1917124"/>
            <a:ext cx="2848401" cy="439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170;p19">
            <a:extLst>
              <a:ext uri="{FF2B5EF4-FFF2-40B4-BE49-F238E27FC236}">
                <a16:creationId xmlns:a16="http://schemas.microsoft.com/office/drawing/2014/main" id="{9D9929DE-A8CA-41EE-8990-6B80EFC72136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786968" y="4095125"/>
            <a:ext cx="1036863" cy="1767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171;p19">
            <a:extLst>
              <a:ext uri="{FF2B5EF4-FFF2-40B4-BE49-F238E27FC236}">
                <a16:creationId xmlns:a16="http://schemas.microsoft.com/office/drawing/2014/main" id="{C98CA711-3970-4D05-8DE3-02A529580A86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flipH="1">
            <a:off x="4898712" y="4021660"/>
            <a:ext cx="1184089" cy="1848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172;p19">
            <a:extLst>
              <a:ext uri="{FF2B5EF4-FFF2-40B4-BE49-F238E27FC236}">
                <a16:creationId xmlns:a16="http://schemas.microsoft.com/office/drawing/2014/main" id="{826DC35F-11FF-4B8A-A0E3-87C5ACB60C36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 flipH="1">
            <a:off x="2686755" y="3658773"/>
            <a:ext cx="1288095" cy="2171238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173;p19">
            <a:extLst>
              <a:ext uri="{FF2B5EF4-FFF2-40B4-BE49-F238E27FC236}">
                <a16:creationId xmlns:a16="http://schemas.microsoft.com/office/drawing/2014/main" id="{84E4B225-F3B6-4E07-A6D1-0B63B43B4DB7}"/>
              </a:ext>
            </a:extLst>
          </p:cNvPr>
          <p:cNvSpPr txBox="1"/>
          <p:nvPr/>
        </p:nvSpPr>
        <p:spPr>
          <a:xfrm>
            <a:off x="7079017" y="3799499"/>
            <a:ext cx="448500" cy="16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96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ة</a:t>
            </a:r>
            <a:endParaRPr sz="96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8" name="Google Shape;174;p19">
            <a:extLst>
              <a:ext uri="{FF2B5EF4-FFF2-40B4-BE49-F238E27FC236}">
                <a16:creationId xmlns:a16="http://schemas.microsoft.com/office/drawing/2014/main" id="{807BBA77-8257-41AA-B53C-4E426EF93343}"/>
              </a:ext>
            </a:extLst>
          </p:cNvPr>
          <p:cNvSpPr txBox="1"/>
          <p:nvPr/>
        </p:nvSpPr>
        <p:spPr>
          <a:xfrm>
            <a:off x="5286875" y="3555658"/>
            <a:ext cx="448500" cy="16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96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ء</a:t>
            </a:r>
            <a:endParaRPr sz="96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9" name="Google Shape;175;p19">
            <a:extLst>
              <a:ext uri="{FF2B5EF4-FFF2-40B4-BE49-F238E27FC236}">
                <a16:creationId xmlns:a16="http://schemas.microsoft.com/office/drawing/2014/main" id="{9BD35431-25D7-4D6A-A6F4-25F3B336970B}"/>
              </a:ext>
            </a:extLst>
          </p:cNvPr>
          <p:cNvSpPr txBox="1"/>
          <p:nvPr/>
        </p:nvSpPr>
        <p:spPr>
          <a:xfrm>
            <a:off x="3309915" y="3847824"/>
            <a:ext cx="401159" cy="16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96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أ</a:t>
            </a:r>
            <a:endParaRPr sz="96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0" name="Google Shape;176;p19">
            <a:extLst>
              <a:ext uri="{FF2B5EF4-FFF2-40B4-BE49-F238E27FC236}">
                <a16:creationId xmlns:a16="http://schemas.microsoft.com/office/drawing/2014/main" id="{94B66128-742B-4106-829B-6D3C7CFC0CD0}"/>
              </a:ext>
            </a:extLst>
          </p:cNvPr>
          <p:cNvSpPr/>
          <p:nvPr/>
        </p:nvSpPr>
        <p:spPr>
          <a:xfrm>
            <a:off x="6688248" y="5782724"/>
            <a:ext cx="1584000" cy="443400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177;p19">
            <a:extLst>
              <a:ext uri="{FF2B5EF4-FFF2-40B4-BE49-F238E27FC236}">
                <a16:creationId xmlns:a16="http://schemas.microsoft.com/office/drawing/2014/main" id="{D6911BC2-11C6-4310-833D-DFA55B0F92E6}"/>
              </a:ext>
            </a:extLst>
          </p:cNvPr>
          <p:cNvSpPr txBox="1"/>
          <p:nvPr/>
        </p:nvSpPr>
        <p:spPr>
          <a:xfrm>
            <a:off x="6589049" y="5681274"/>
            <a:ext cx="192129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24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التّاء الْمربوطة</a:t>
            </a:r>
            <a:endParaRPr sz="2400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2" name="Google Shape;178;p19">
            <a:extLst>
              <a:ext uri="{FF2B5EF4-FFF2-40B4-BE49-F238E27FC236}">
                <a16:creationId xmlns:a16="http://schemas.microsoft.com/office/drawing/2014/main" id="{8D2EF9C0-E628-4B32-B63A-8C4ACB61640D}"/>
              </a:ext>
            </a:extLst>
          </p:cNvPr>
          <p:cNvSpPr/>
          <p:nvPr/>
        </p:nvSpPr>
        <p:spPr>
          <a:xfrm>
            <a:off x="4526206" y="5733155"/>
            <a:ext cx="1870200" cy="475800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179;p19">
            <a:extLst>
              <a:ext uri="{FF2B5EF4-FFF2-40B4-BE49-F238E27FC236}">
                <a16:creationId xmlns:a16="http://schemas.microsoft.com/office/drawing/2014/main" id="{63600EEC-A05F-4120-9D36-501320222ABB}"/>
              </a:ext>
            </a:extLst>
          </p:cNvPr>
          <p:cNvSpPr txBox="1"/>
          <p:nvPr/>
        </p:nvSpPr>
        <p:spPr>
          <a:xfrm>
            <a:off x="4526206" y="5678098"/>
            <a:ext cx="19605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24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الْهمزة على السَّطر</a:t>
            </a:r>
            <a:endParaRPr sz="2400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4" name="Google Shape;180;p19">
            <a:extLst>
              <a:ext uri="{FF2B5EF4-FFF2-40B4-BE49-F238E27FC236}">
                <a16:creationId xmlns:a16="http://schemas.microsoft.com/office/drawing/2014/main" id="{4A4566AC-A3A4-4B53-BC5D-650EC64AA67D}"/>
              </a:ext>
            </a:extLst>
          </p:cNvPr>
          <p:cNvSpPr/>
          <p:nvPr/>
        </p:nvSpPr>
        <p:spPr>
          <a:xfrm>
            <a:off x="2423087" y="5710144"/>
            <a:ext cx="1788300" cy="475800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181;p19">
            <a:extLst>
              <a:ext uri="{FF2B5EF4-FFF2-40B4-BE49-F238E27FC236}">
                <a16:creationId xmlns:a16="http://schemas.microsoft.com/office/drawing/2014/main" id="{7C4DE26D-DC0E-4B6C-B9C9-624B25354463}"/>
              </a:ext>
            </a:extLst>
          </p:cNvPr>
          <p:cNvSpPr txBox="1"/>
          <p:nvPr/>
        </p:nvSpPr>
        <p:spPr>
          <a:xfrm>
            <a:off x="2315987" y="5654987"/>
            <a:ext cx="20025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2400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الْهمزة على الألف</a:t>
            </a:r>
            <a:endParaRPr sz="2400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724FF740-483C-424F-926F-B4F58928C0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039" y="843259"/>
            <a:ext cx="1939738" cy="193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634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49EA6F2B-9B33-46AD-81E0-4184239D2A82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14" name="Picture 1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5A1155-35DE-4D0F-914D-E61DCACB4B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14" descr="A picture containing person&#10;&#10;Description automatically generated">
            <a:extLst>
              <a:ext uri="{FF2B5EF4-FFF2-40B4-BE49-F238E27FC236}">
                <a16:creationId xmlns:a16="http://schemas.microsoft.com/office/drawing/2014/main" id="{CB01D3FE-B620-46C3-BBCA-5E05DEEB5C9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Table 38">
            <a:extLst>
              <a:ext uri="{FF2B5EF4-FFF2-40B4-BE49-F238E27FC236}">
                <a16:creationId xmlns:a16="http://schemas.microsoft.com/office/drawing/2014/main" id="{AC3974BA-7973-4D1E-A6B2-C244F05CA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902976"/>
              </p:ext>
            </p:extLst>
          </p:nvPr>
        </p:nvGraphicFramePr>
        <p:xfrm>
          <a:off x="1366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67" name="Google Shape;241;p22">
            <a:extLst>
              <a:ext uri="{FF2B5EF4-FFF2-40B4-BE49-F238E27FC236}">
                <a16:creationId xmlns:a16="http://schemas.microsoft.com/office/drawing/2014/main" id="{7CD7D3AF-8166-491B-BA20-F624F256B332}"/>
              </a:ext>
            </a:extLst>
          </p:cNvPr>
          <p:cNvSpPr/>
          <p:nvPr/>
        </p:nvSpPr>
        <p:spPr>
          <a:xfrm>
            <a:off x="3141590" y="1210270"/>
            <a:ext cx="7223400" cy="725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Scheherazade"/>
              <a:ea typeface="Scheherazade"/>
              <a:cs typeface="Scheherazade"/>
              <a:sym typeface="Scheherazade"/>
            </a:endParaRPr>
          </a:p>
        </p:txBody>
      </p:sp>
      <p:sp>
        <p:nvSpPr>
          <p:cNvPr id="68" name="Google Shape;242;p22">
            <a:extLst>
              <a:ext uri="{FF2B5EF4-FFF2-40B4-BE49-F238E27FC236}">
                <a16:creationId xmlns:a16="http://schemas.microsoft.com/office/drawing/2014/main" id="{23721121-B409-4622-B818-1C7369C1C622}"/>
              </a:ext>
            </a:extLst>
          </p:cNvPr>
          <p:cNvSpPr txBox="1"/>
          <p:nvPr/>
        </p:nvSpPr>
        <p:spPr>
          <a:xfrm>
            <a:off x="2873696" y="1279195"/>
            <a:ext cx="7295700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هَل تَسْتَطيع وَضَعَ تَنْوين بالْفَتْح عَلى الْكَلِمات  التّالِية ثُمَّ </a:t>
            </a:r>
            <a:r>
              <a:rPr lang="en-GB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؟</a:t>
            </a:r>
            <a:endParaRPr sz="3000" dirty="0">
              <a:solidFill>
                <a:schemeClr val="dk1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9" name="Google Shape;243;p22">
            <a:extLst>
              <a:ext uri="{FF2B5EF4-FFF2-40B4-BE49-F238E27FC236}">
                <a16:creationId xmlns:a16="http://schemas.microsoft.com/office/drawing/2014/main" id="{5D7F5D3D-1638-456C-A8A9-9951F303CB6E}"/>
              </a:ext>
            </a:extLst>
          </p:cNvPr>
          <p:cNvSpPr/>
          <p:nvPr/>
        </p:nvSpPr>
        <p:spPr>
          <a:xfrm>
            <a:off x="8388873" y="2694962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70" name="Google Shape;244;p22">
            <a:extLst>
              <a:ext uri="{FF2B5EF4-FFF2-40B4-BE49-F238E27FC236}">
                <a16:creationId xmlns:a16="http://schemas.microsoft.com/office/drawing/2014/main" id="{7EAD6F42-BB9F-41EE-930C-081C955514BC}"/>
              </a:ext>
            </a:extLst>
          </p:cNvPr>
          <p:cNvSpPr txBox="1"/>
          <p:nvPr/>
        </p:nvSpPr>
        <p:spPr>
          <a:xfrm>
            <a:off x="8538048" y="2816273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زَهْرَة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71" name="Google Shape;245;p22">
            <a:extLst>
              <a:ext uri="{FF2B5EF4-FFF2-40B4-BE49-F238E27FC236}">
                <a16:creationId xmlns:a16="http://schemas.microsoft.com/office/drawing/2014/main" id="{01CECBEA-13EA-4164-8933-9E6B89DF8F90}"/>
              </a:ext>
            </a:extLst>
          </p:cNvPr>
          <p:cNvSpPr/>
          <p:nvPr/>
        </p:nvSpPr>
        <p:spPr>
          <a:xfrm>
            <a:off x="6090448" y="2682887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72" name="Google Shape;246;p22">
            <a:extLst>
              <a:ext uri="{FF2B5EF4-FFF2-40B4-BE49-F238E27FC236}">
                <a16:creationId xmlns:a16="http://schemas.microsoft.com/office/drawing/2014/main" id="{3A97AF24-B25D-428F-8044-F2854DCB68AF}"/>
              </a:ext>
            </a:extLst>
          </p:cNvPr>
          <p:cNvSpPr txBox="1"/>
          <p:nvPr/>
        </p:nvSpPr>
        <p:spPr>
          <a:xfrm>
            <a:off x="6239623" y="2770924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ماء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73" name="Google Shape;247;p22">
            <a:extLst>
              <a:ext uri="{FF2B5EF4-FFF2-40B4-BE49-F238E27FC236}">
                <a16:creationId xmlns:a16="http://schemas.microsoft.com/office/drawing/2014/main" id="{BD72A0BA-6743-48D0-9B4D-172A2D352205}"/>
              </a:ext>
            </a:extLst>
          </p:cNvPr>
          <p:cNvSpPr/>
          <p:nvPr/>
        </p:nvSpPr>
        <p:spPr>
          <a:xfrm>
            <a:off x="3695273" y="2694962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74" name="Google Shape;248;p22">
            <a:extLst>
              <a:ext uri="{FF2B5EF4-FFF2-40B4-BE49-F238E27FC236}">
                <a16:creationId xmlns:a16="http://schemas.microsoft.com/office/drawing/2014/main" id="{C77152F1-B34A-4A34-8658-FE9255389B4D}"/>
              </a:ext>
            </a:extLst>
          </p:cNvPr>
          <p:cNvSpPr txBox="1"/>
          <p:nvPr/>
        </p:nvSpPr>
        <p:spPr>
          <a:xfrm>
            <a:off x="3844448" y="2811001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خَطَأ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75" name="Google Shape;249;p22">
            <a:extLst>
              <a:ext uri="{FF2B5EF4-FFF2-40B4-BE49-F238E27FC236}">
                <a16:creationId xmlns:a16="http://schemas.microsoft.com/office/drawing/2014/main" id="{BC8388EC-89AB-403E-8856-8FDC292BA88A}"/>
              </a:ext>
            </a:extLst>
          </p:cNvPr>
          <p:cNvSpPr/>
          <p:nvPr/>
        </p:nvSpPr>
        <p:spPr>
          <a:xfrm>
            <a:off x="8388873" y="4883587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76" name="Google Shape;250;p22">
            <a:extLst>
              <a:ext uri="{FF2B5EF4-FFF2-40B4-BE49-F238E27FC236}">
                <a16:creationId xmlns:a16="http://schemas.microsoft.com/office/drawing/2014/main" id="{9888524D-FFEA-496D-85D1-39D8809E84B6}"/>
              </a:ext>
            </a:extLst>
          </p:cNvPr>
          <p:cNvSpPr txBox="1"/>
          <p:nvPr/>
        </p:nvSpPr>
        <p:spPr>
          <a:xfrm>
            <a:off x="8538048" y="5006269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زَهْرَ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ةً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77" name="Google Shape;251;p22">
            <a:extLst>
              <a:ext uri="{FF2B5EF4-FFF2-40B4-BE49-F238E27FC236}">
                <a16:creationId xmlns:a16="http://schemas.microsoft.com/office/drawing/2014/main" id="{11FAE3C7-AEBA-4B66-BA4F-B3A972AF01D3}"/>
              </a:ext>
            </a:extLst>
          </p:cNvPr>
          <p:cNvSpPr/>
          <p:nvPr/>
        </p:nvSpPr>
        <p:spPr>
          <a:xfrm>
            <a:off x="6090448" y="4871512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78" name="Google Shape;252;p22">
            <a:extLst>
              <a:ext uri="{FF2B5EF4-FFF2-40B4-BE49-F238E27FC236}">
                <a16:creationId xmlns:a16="http://schemas.microsoft.com/office/drawing/2014/main" id="{FCB67AC4-2C32-43AE-9F92-1F000CD025F1}"/>
              </a:ext>
            </a:extLst>
          </p:cNvPr>
          <p:cNvSpPr txBox="1"/>
          <p:nvPr/>
        </p:nvSpPr>
        <p:spPr>
          <a:xfrm>
            <a:off x="6239623" y="5008122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ما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ءً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79" name="Google Shape;253;p22">
            <a:extLst>
              <a:ext uri="{FF2B5EF4-FFF2-40B4-BE49-F238E27FC236}">
                <a16:creationId xmlns:a16="http://schemas.microsoft.com/office/drawing/2014/main" id="{C3786E1B-0E10-4B64-B4CF-A493222588E2}"/>
              </a:ext>
            </a:extLst>
          </p:cNvPr>
          <p:cNvSpPr/>
          <p:nvPr/>
        </p:nvSpPr>
        <p:spPr>
          <a:xfrm>
            <a:off x="3695273" y="4883587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80" name="Google Shape;254;p22">
            <a:extLst>
              <a:ext uri="{FF2B5EF4-FFF2-40B4-BE49-F238E27FC236}">
                <a16:creationId xmlns:a16="http://schemas.microsoft.com/office/drawing/2014/main" id="{A0BB0A7E-2955-4A08-AB49-A4BBB69D480A}"/>
              </a:ext>
            </a:extLst>
          </p:cNvPr>
          <p:cNvSpPr txBox="1"/>
          <p:nvPr/>
        </p:nvSpPr>
        <p:spPr>
          <a:xfrm>
            <a:off x="3844448" y="5023767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خَطَ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أً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81" name="Google Shape;255;p22">
            <a:extLst>
              <a:ext uri="{FF2B5EF4-FFF2-40B4-BE49-F238E27FC236}">
                <a16:creationId xmlns:a16="http://schemas.microsoft.com/office/drawing/2014/main" id="{82E51D51-EC54-4E7A-B93D-ABB7939180A2}"/>
              </a:ext>
            </a:extLst>
          </p:cNvPr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8942323" y="3597012"/>
            <a:ext cx="686988" cy="1198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256;p22">
            <a:extLst>
              <a:ext uri="{FF2B5EF4-FFF2-40B4-BE49-F238E27FC236}">
                <a16:creationId xmlns:a16="http://schemas.microsoft.com/office/drawing/2014/main" id="{42703B2E-592F-4A1A-8A0D-251834ECFC18}"/>
              </a:ext>
            </a:extLst>
          </p:cNvPr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 flipH="1">
            <a:off x="6805810" y="3658800"/>
            <a:ext cx="327525" cy="105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257;p22">
            <a:extLst>
              <a:ext uri="{FF2B5EF4-FFF2-40B4-BE49-F238E27FC236}">
                <a16:creationId xmlns:a16="http://schemas.microsoft.com/office/drawing/2014/main" id="{9AB85616-62DB-4148-97CB-0327B7529405}"/>
              </a:ext>
            </a:extLst>
          </p:cNvPr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4219985" y="3821463"/>
            <a:ext cx="571022" cy="725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258;p22">
            <a:extLst>
              <a:ext uri="{FF2B5EF4-FFF2-40B4-BE49-F238E27FC236}">
                <a16:creationId xmlns:a16="http://schemas.microsoft.com/office/drawing/2014/main" id="{2EA4AFF1-5D85-4174-AD6F-46E079956138}"/>
              </a:ext>
            </a:extLst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 flipH="1">
            <a:off x="1175070" y="2763001"/>
            <a:ext cx="2323701" cy="3583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Audio Recording 8 Mar 2021 at 21:36:01" descr="Audio Recording 8 Mar 2021 at 21:36:01">
            <a:hlinkClick r:id="" action="ppaction://media"/>
            <a:extLst>
              <a:ext uri="{FF2B5EF4-FFF2-40B4-BE49-F238E27FC236}">
                <a16:creationId xmlns:a16="http://schemas.microsoft.com/office/drawing/2014/main" id="{5A5159A4-8571-4BD6-A0A2-6F15E34376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437957" y="2874485"/>
            <a:ext cx="519532" cy="519532"/>
          </a:xfrm>
          <a:prstGeom prst="rect">
            <a:avLst/>
          </a:prstGeom>
        </p:spPr>
      </p:pic>
      <p:pic>
        <p:nvPicPr>
          <p:cNvPr id="87" name="Audio Recording 8 Mar 2021 at 21:36:13" descr="Audio Recording 8 Mar 2021 at 21:36:13">
            <a:hlinkClick r:id="" action="ppaction://media"/>
            <a:extLst>
              <a:ext uri="{FF2B5EF4-FFF2-40B4-BE49-F238E27FC236}">
                <a16:creationId xmlns:a16="http://schemas.microsoft.com/office/drawing/2014/main" id="{829E1E8E-28E3-4140-9359-BDBE1C7F406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400845" y="5057691"/>
            <a:ext cx="516746" cy="516746"/>
          </a:xfrm>
          <a:prstGeom prst="rect">
            <a:avLst/>
          </a:prstGeom>
        </p:spPr>
      </p:pic>
      <p:pic>
        <p:nvPicPr>
          <p:cNvPr id="88" name="Audio Recording 8 Mar 2021 at 21:36:25" descr="Audio Recording 8 Mar 2021 at 21:36:25">
            <a:hlinkClick r:id="" action="ppaction://media"/>
            <a:extLst>
              <a:ext uri="{FF2B5EF4-FFF2-40B4-BE49-F238E27FC236}">
                <a16:creationId xmlns:a16="http://schemas.microsoft.com/office/drawing/2014/main" id="{C712E5D6-96EB-4922-80AE-FEBBCA70E9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145784" y="2863879"/>
            <a:ext cx="515279" cy="515279"/>
          </a:xfrm>
          <a:prstGeom prst="rect">
            <a:avLst/>
          </a:prstGeom>
        </p:spPr>
      </p:pic>
      <p:pic>
        <p:nvPicPr>
          <p:cNvPr id="89" name="Audio Recording 8 Mar 2021 at 21:36:36" descr="Audio Recording 8 Mar 2021 at 21:36:36">
            <a:hlinkClick r:id="" action="ppaction://media"/>
            <a:extLst>
              <a:ext uri="{FF2B5EF4-FFF2-40B4-BE49-F238E27FC236}">
                <a16:creationId xmlns:a16="http://schemas.microsoft.com/office/drawing/2014/main" id="{A9271CFE-148C-411C-B586-C3F0B7F3697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108919" y="5046601"/>
            <a:ext cx="527836" cy="527836"/>
          </a:xfrm>
          <a:prstGeom prst="rect">
            <a:avLst/>
          </a:prstGeom>
        </p:spPr>
      </p:pic>
      <p:pic>
        <p:nvPicPr>
          <p:cNvPr id="90" name="Audio Recording 8 Mar 2021 at 21:36:48" descr="Audio Recording 8 Mar 2021 at 21:36:48">
            <a:hlinkClick r:id="" action="ppaction://media"/>
            <a:extLst>
              <a:ext uri="{FF2B5EF4-FFF2-40B4-BE49-F238E27FC236}">
                <a16:creationId xmlns:a16="http://schemas.microsoft.com/office/drawing/2014/main" id="{7F463853-CF09-484F-B8FD-0DB34058F215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708485" y="2850218"/>
            <a:ext cx="542600" cy="542600"/>
          </a:xfrm>
          <a:prstGeom prst="rect">
            <a:avLst/>
          </a:prstGeom>
        </p:spPr>
      </p:pic>
      <p:pic>
        <p:nvPicPr>
          <p:cNvPr id="91" name="Audio Recording 8 Mar 2021 at 21:36:59" descr="Audio Recording 8 Mar 2021 at 21:36:59">
            <a:hlinkClick r:id="" action="ppaction://media"/>
            <a:extLst>
              <a:ext uri="{FF2B5EF4-FFF2-40B4-BE49-F238E27FC236}">
                <a16:creationId xmlns:a16="http://schemas.microsoft.com/office/drawing/2014/main" id="{82089019-FC21-40FE-8126-D3B6EE55687E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744626" y="5076242"/>
            <a:ext cx="516745" cy="516745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062C2328-3A59-4C25-9BA9-6D0E1DA9110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929" y="1410249"/>
            <a:ext cx="1939738" cy="193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0842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14" name="click.wav"/>
          </p:stSnd>
        </p:sndAc>
      </p:transition>
    </mc:Choice>
    <mc:Fallback xmlns="">
      <p:transition spd="slow">
        <p:fade/>
        <p:sndAc>
          <p:stSnd>
            <p:snd r:embed="rId2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176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624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688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2816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560" fill="hold"/>
                                        <p:tgtEl>
                                          <p:spTgt spid="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624" fill="hold"/>
                                        <p:tgtEl>
                                          <p:spTgt spid="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9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185DD68C-CA20-47B4-BE3D-A5E6B8BE261D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2" name="Picture 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24CAF99-FDDF-4E89-A5A5-7063C7204F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42EC110A-8DBB-41A5-B9E7-EDC4FC1D8F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4" name="Table 38">
            <a:extLst>
              <a:ext uri="{FF2B5EF4-FFF2-40B4-BE49-F238E27FC236}">
                <a16:creationId xmlns:a16="http://schemas.microsoft.com/office/drawing/2014/main" id="{8B4FEFEB-3ED3-4FA4-A0F9-2F9EB48F5703}"/>
              </a:ext>
            </a:extLst>
          </p:cNvPr>
          <p:cNvGraphicFramePr>
            <a:graphicFrameLocks noGrp="1"/>
          </p:cNvGraphicFramePr>
          <p:nvPr/>
        </p:nvGraphicFramePr>
        <p:xfrm>
          <a:off x="1366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48" name="Google Shape;213;p21">
            <a:extLst>
              <a:ext uri="{FF2B5EF4-FFF2-40B4-BE49-F238E27FC236}">
                <a16:creationId xmlns:a16="http://schemas.microsoft.com/office/drawing/2014/main" id="{CFAF5853-D5FD-4ECD-81FC-9AB219FFCAC3}"/>
              </a:ext>
            </a:extLst>
          </p:cNvPr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1098308" y="2986304"/>
            <a:ext cx="2240932" cy="3410647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218;p21">
            <a:extLst>
              <a:ext uri="{FF2B5EF4-FFF2-40B4-BE49-F238E27FC236}">
                <a16:creationId xmlns:a16="http://schemas.microsoft.com/office/drawing/2014/main" id="{77BD12F9-A014-4416-B30F-8B3E95A33A41}"/>
              </a:ext>
            </a:extLst>
          </p:cNvPr>
          <p:cNvSpPr/>
          <p:nvPr/>
        </p:nvSpPr>
        <p:spPr>
          <a:xfrm>
            <a:off x="8509980" y="2633321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3" name="Google Shape;219;p21">
            <a:extLst>
              <a:ext uri="{FF2B5EF4-FFF2-40B4-BE49-F238E27FC236}">
                <a16:creationId xmlns:a16="http://schemas.microsoft.com/office/drawing/2014/main" id="{1195D6F8-3BA8-43D7-903F-AA08FC368F8E}"/>
              </a:ext>
            </a:extLst>
          </p:cNvPr>
          <p:cNvSpPr txBox="1"/>
          <p:nvPr/>
        </p:nvSpPr>
        <p:spPr>
          <a:xfrm>
            <a:off x="8659155" y="2734886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بنت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4" name="Google Shape;220;p21">
            <a:extLst>
              <a:ext uri="{FF2B5EF4-FFF2-40B4-BE49-F238E27FC236}">
                <a16:creationId xmlns:a16="http://schemas.microsoft.com/office/drawing/2014/main" id="{F5BA2EE5-DDA2-46E8-8AA6-409244B4B99A}"/>
              </a:ext>
            </a:extLst>
          </p:cNvPr>
          <p:cNvSpPr/>
          <p:nvPr/>
        </p:nvSpPr>
        <p:spPr>
          <a:xfrm>
            <a:off x="6211555" y="2621246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5" name="Google Shape;221;p21">
            <a:extLst>
              <a:ext uri="{FF2B5EF4-FFF2-40B4-BE49-F238E27FC236}">
                <a16:creationId xmlns:a16="http://schemas.microsoft.com/office/drawing/2014/main" id="{50DD926C-B34B-42CC-8931-DF022A56A7F1}"/>
              </a:ext>
            </a:extLst>
          </p:cNvPr>
          <p:cNvSpPr txBox="1"/>
          <p:nvPr/>
        </p:nvSpPr>
        <p:spPr>
          <a:xfrm>
            <a:off x="6360730" y="2706709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قمر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6" name="Google Shape;222;p21">
            <a:extLst>
              <a:ext uri="{FF2B5EF4-FFF2-40B4-BE49-F238E27FC236}">
                <a16:creationId xmlns:a16="http://schemas.microsoft.com/office/drawing/2014/main" id="{59E351F4-DE07-4084-8D59-EB4BC49AB90A}"/>
              </a:ext>
            </a:extLst>
          </p:cNvPr>
          <p:cNvSpPr/>
          <p:nvPr/>
        </p:nvSpPr>
        <p:spPr>
          <a:xfrm>
            <a:off x="3816380" y="2633321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7" name="Google Shape;223;p21">
            <a:extLst>
              <a:ext uri="{FF2B5EF4-FFF2-40B4-BE49-F238E27FC236}">
                <a16:creationId xmlns:a16="http://schemas.microsoft.com/office/drawing/2014/main" id="{48A1FA47-A4CE-4DDA-9306-E128BB6276DA}"/>
              </a:ext>
            </a:extLst>
          </p:cNvPr>
          <p:cNvSpPr txBox="1"/>
          <p:nvPr/>
        </p:nvSpPr>
        <p:spPr>
          <a:xfrm>
            <a:off x="3965555" y="2723149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قلم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58" name="Google Shape;224;p21">
            <a:extLst>
              <a:ext uri="{FF2B5EF4-FFF2-40B4-BE49-F238E27FC236}">
                <a16:creationId xmlns:a16="http://schemas.microsoft.com/office/drawing/2014/main" id="{C967692D-7B52-48F0-B256-1826931428C7}"/>
              </a:ext>
            </a:extLst>
          </p:cNvPr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3873781" y="3740883"/>
            <a:ext cx="1505651" cy="46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225;p21">
            <a:extLst>
              <a:ext uri="{FF2B5EF4-FFF2-40B4-BE49-F238E27FC236}">
                <a16:creationId xmlns:a16="http://schemas.microsoft.com/office/drawing/2014/main" id="{B0D1401E-711C-4E92-A634-FF8F16A3DF40}"/>
              </a:ext>
            </a:extLst>
          </p:cNvPr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6360733" y="3740871"/>
            <a:ext cx="1322104" cy="9346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226;p21">
            <a:extLst>
              <a:ext uri="{FF2B5EF4-FFF2-40B4-BE49-F238E27FC236}">
                <a16:creationId xmlns:a16="http://schemas.microsoft.com/office/drawing/2014/main" id="{716F11D6-27DC-475A-A450-3BB20F0FFA77}"/>
              </a:ext>
            </a:extLst>
          </p:cNvPr>
          <p:cNvPicPr preferRelativeResize="0"/>
          <p:nvPr/>
        </p:nvPicPr>
        <p:blipFill rotWithShape="1">
          <a:blip r:embed="rId20">
            <a:alphaModFix/>
          </a:blip>
          <a:srcRect b="54450"/>
          <a:stretch/>
        </p:blipFill>
        <p:spPr>
          <a:xfrm>
            <a:off x="8935468" y="3532646"/>
            <a:ext cx="769475" cy="105955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227;p21">
            <a:extLst>
              <a:ext uri="{FF2B5EF4-FFF2-40B4-BE49-F238E27FC236}">
                <a16:creationId xmlns:a16="http://schemas.microsoft.com/office/drawing/2014/main" id="{E84CA9C8-F943-4B81-8527-D11ED82446D7}"/>
              </a:ext>
            </a:extLst>
          </p:cNvPr>
          <p:cNvSpPr/>
          <p:nvPr/>
        </p:nvSpPr>
        <p:spPr>
          <a:xfrm>
            <a:off x="8509980" y="4821946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2" name="Google Shape;228;p21">
            <a:extLst>
              <a:ext uri="{FF2B5EF4-FFF2-40B4-BE49-F238E27FC236}">
                <a16:creationId xmlns:a16="http://schemas.microsoft.com/office/drawing/2014/main" id="{B9C40C82-2F8F-4EA8-95C0-0E3297812159}"/>
              </a:ext>
            </a:extLst>
          </p:cNvPr>
          <p:cNvSpPr txBox="1"/>
          <p:nvPr/>
        </p:nvSpPr>
        <p:spPr>
          <a:xfrm>
            <a:off x="8659155" y="4921653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بن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تًا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3" name="Google Shape;229;p21">
            <a:extLst>
              <a:ext uri="{FF2B5EF4-FFF2-40B4-BE49-F238E27FC236}">
                <a16:creationId xmlns:a16="http://schemas.microsoft.com/office/drawing/2014/main" id="{859FB0C9-33D9-4BB9-93C2-971CE6949FFE}"/>
              </a:ext>
            </a:extLst>
          </p:cNvPr>
          <p:cNvSpPr/>
          <p:nvPr/>
        </p:nvSpPr>
        <p:spPr>
          <a:xfrm>
            <a:off x="6211555" y="4809871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4" name="Google Shape;230;p21">
            <a:extLst>
              <a:ext uri="{FF2B5EF4-FFF2-40B4-BE49-F238E27FC236}">
                <a16:creationId xmlns:a16="http://schemas.microsoft.com/office/drawing/2014/main" id="{C27F0F26-A612-408A-8F07-C4ABC5801219}"/>
              </a:ext>
            </a:extLst>
          </p:cNvPr>
          <p:cNvSpPr txBox="1"/>
          <p:nvPr/>
        </p:nvSpPr>
        <p:spPr>
          <a:xfrm>
            <a:off x="6360730" y="4909127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قَمَ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رًا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5" name="Google Shape;231;p21">
            <a:extLst>
              <a:ext uri="{FF2B5EF4-FFF2-40B4-BE49-F238E27FC236}">
                <a16:creationId xmlns:a16="http://schemas.microsoft.com/office/drawing/2014/main" id="{AD3FE3AE-6563-41AD-9839-5C30D37BF2A9}"/>
              </a:ext>
            </a:extLst>
          </p:cNvPr>
          <p:cNvSpPr/>
          <p:nvPr/>
        </p:nvSpPr>
        <p:spPr>
          <a:xfrm>
            <a:off x="3816380" y="4821946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6" name="Google Shape;232;p21">
            <a:extLst>
              <a:ext uri="{FF2B5EF4-FFF2-40B4-BE49-F238E27FC236}">
                <a16:creationId xmlns:a16="http://schemas.microsoft.com/office/drawing/2014/main" id="{15513B97-3A9E-49AF-A33C-72C3B717AF3A}"/>
              </a:ext>
            </a:extLst>
          </p:cNvPr>
          <p:cNvSpPr txBox="1"/>
          <p:nvPr/>
        </p:nvSpPr>
        <p:spPr>
          <a:xfrm>
            <a:off x="3965555" y="4921653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قَلَ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مًا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67" name="Picture 6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F04F148-8508-4DED-8184-74EF686C5A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322819" y="5254424"/>
            <a:ext cx="530711" cy="516745"/>
          </a:xfrm>
          <a:prstGeom prst="rect">
            <a:avLst/>
          </a:prstGeom>
        </p:spPr>
      </p:pic>
      <p:pic>
        <p:nvPicPr>
          <p:cNvPr id="68" name="Audio Recording 8 Mar 2021 at 21:32:13" descr="Audio Recording 8 Mar 2021 at 21:32:13">
            <a:hlinkClick r:id="" action="ppaction://media"/>
            <a:extLst>
              <a:ext uri="{FF2B5EF4-FFF2-40B4-BE49-F238E27FC236}">
                <a16:creationId xmlns:a16="http://schemas.microsoft.com/office/drawing/2014/main" id="{B700D721-BAB9-454C-8E82-CDAE8D4D90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8606730" y="2823771"/>
            <a:ext cx="529438" cy="529438"/>
          </a:xfrm>
          <a:prstGeom prst="rect">
            <a:avLst/>
          </a:prstGeom>
        </p:spPr>
      </p:pic>
      <p:pic>
        <p:nvPicPr>
          <p:cNvPr id="69" name="Audio Recording 8 Mar 2021 at 21:32:28" descr="Audio Recording 8 Mar 2021 at 21:32:28">
            <a:hlinkClick r:id="" action="ppaction://media"/>
            <a:extLst>
              <a:ext uri="{FF2B5EF4-FFF2-40B4-BE49-F238E27FC236}">
                <a16:creationId xmlns:a16="http://schemas.microsoft.com/office/drawing/2014/main" id="{9C1FCDAF-5404-4BBB-9214-18CD9CFA20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8563516" y="4976508"/>
            <a:ext cx="547804" cy="547804"/>
          </a:xfrm>
          <a:prstGeom prst="rect">
            <a:avLst/>
          </a:prstGeom>
        </p:spPr>
      </p:pic>
      <p:pic>
        <p:nvPicPr>
          <p:cNvPr id="70" name="Audio Recording 8 Mar 2021 at 21:32:49" descr="Audio Recording 8 Mar 2021 at 21:32:49">
            <a:hlinkClick r:id="" action="ppaction://media"/>
            <a:extLst>
              <a:ext uri="{FF2B5EF4-FFF2-40B4-BE49-F238E27FC236}">
                <a16:creationId xmlns:a16="http://schemas.microsoft.com/office/drawing/2014/main" id="{CC974B1E-7F36-4244-B655-B40730A1085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281530" y="2785521"/>
            <a:ext cx="539536" cy="539536"/>
          </a:xfrm>
          <a:prstGeom prst="rect">
            <a:avLst/>
          </a:prstGeom>
        </p:spPr>
      </p:pic>
      <p:pic>
        <p:nvPicPr>
          <p:cNvPr id="71" name="Audio Recording 8 Mar 2021 at 21:33:15" descr="Audio Recording 8 Mar 2021 at 21:33:15">
            <a:hlinkClick r:id="" action="ppaction://media"/>
            <a:extLst>
              <a:ext uri="{FF2B5EF4-FFF2-40B4-BE49-F238E27FC236}">
                <a16:creationId xmlns:a16="http://schemas.microsoft.com/office/drawing/2014/main" id="{1C80E32D-8D3C-4AB1-8B4E-74404D5127B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270769" y="4976508"/>
            <a:ext cx="542632" cy="542632"/>
          </a:xfrm>
          <a:prstGeom prst="rect">
            <a:avLst/>
          </a:prstGeom>
        </p:spPr>
      </p:pic>
      <p:pic>
        <p:nvPicPr>
          <p:cNvPr id="72" name="Audio Recording 8 Mar 2021 at 21:33:34" descr="Audio Recording 8 Mar 2021 at 21:33:34">
            <a:hlinkClick r:id="" action="ppaction://media"/>
            <a:extLst>
              <a:ext uri="{FF2B5EF4-FFF2-40B4-BE49-F238E27FC236}">
                <a16:creationId xmlns:a16="http://schemas.microsoft.com/office/drawing/2014/main" id="{8DCD05AB-FD50-4CDE-B2EE-C0AF0ADA00C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3911070" y="2765567"/>
            <a:ext cx="549707" cy="549707"/>
          </a:xfrm>
          <a:prstGeom prst="rect">
            <a:avLst/>
          </a:prstGeom>
        </p:spPr>
      </p:pic>
      <p:pic>
        <p:nvPicPr>
          <p:cNvPr id="73" name="Audio Recording 8 Mar 2021 at 21:33:48" descr="Audio Recording 8 Mar 2021 at 21:33:48">
            <a:hlinkClick r:id="" action="ppaction://media"/>
            <a:extLst>
              <a:ext uri="{FF2B5EF4-FFF2-40B4-BE49-F238E27FC236}">
                <a16:creationId xmlns:a16="http://schemas.microsoft.com/office/drawing/2014/main" id="{C8E1DAE8-63D4-4C4D-9A25-9451919B5E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3878866" y="4908819"/>
            <a:ext cx="539363" cy="53936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F9728D79-A6D2-4686-A3A1-707B194B5B5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73" y="1592908"/>
            <a:ext cx="1939738" cy="1939738"/>
          </a:xfrm>
          <a:prstGeom prst="rect">
            <a:avLst/>
          </a:prstGeom>
        </p:spPr>
      </p:pic>
      <p:sp>
        <p:nvSpPr>
          <p:cNvPr id="75" name="Google Shape;241;p22">
            <a:extLst>
              <a:ext uri="{FF2B5EF4-FFF2-40B4-BE49-F238E27FC236}">
                <a16:creationId xmlns:a16="http://schemas.microsoft.com/office/drawing/2014/main" id="{76821E8F-9068-48E4-B205-0F1D969D0047}"/>
              </a:ext>
            </a:extLst>
          </p:cNvPr>
          <p:cNvSpPr/>
          <p:nvPr/>
        </p:nvSpPr>
        <p:spPr>
          <a:xfrm>
            <a:off x="3141590" y="1210270"/>
            <a:ext cx="7223400" cy="725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Scheherazade"/>
              <a:ea typeface="Scheherazade"/>
              <a:cs typeface="Scheherazade"/>
              <a:sym typeface="Scheherazade"/>
            </a:endParaRPr>
          </a:p>
        </p:txBody>
      </p:sp>
      <p:sp>
        <p:nvSpPr>
          <p:cNvPr id="76" name="Google Shape;242;p22">
            <a:extLst>
              <a:ext uri="{FF2B5EF4-FFF2-40B4-BE49-F238E27FC236}">
                <a16:creationId xmlns:a16="http://schemas.microsoft.com/office/drawing/2014/main" id="{0F7B772E-308D-4F06-9F03-C85FE7A3B7B5}"/>
              </a:ext>
            </a:extLst>
          </p:cNvPr>
          <p:cNvSpPr txBox="1"/>
          <p:nvPr/>
        </p:nvSpPr>
        <p:spPr>
          <a:xfrm>
            <a:off x="2873696" y="1279195"/>
            <a:ext cx="7295700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هَل تَسْتَطيع وَضَعَ تَنْوين بالْفَتْح عَلى الْكَلِمات  التّالِية ثُمَّ </a:t>
            </a:r>
            <a:r>
              <a:rPr lang="en-GB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؟</a:t>
            </a:r>
            <a:endParaRPr sz="3000" dirty="0">
              <a:solidFill>
                <a:schemeClr val="dk1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47649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14" name="click.wav"/>
          </p:stSnd>
        </p:sndAc>
      </p:transition>
    </mc:Choice>
    <mc:Fallback xmlns="">
      <p:transition spd="slow">
        <p:fade/>
        <p:sndAc>
          <p:stSnd>
            <p:snd r:embed="rId2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560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688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240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2624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880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816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4A7E9EA6-D151-417C-99B4-51710125DC5A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2" name="Picture 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24CAF99-FDDF-4E89-A5A5-7063C7204F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42EC110A-8DBB-41A5-B9E7-EDC4FC1D8F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4" name="Table 38">
            <a:extLst>
              <a:ext uri="{FF2B5EF4-FFF2-40B4-BE49-F238E27FC236}">
                <a16:creationId xmlns:a16="http://schemas.microsoft.com/office/drawing/2014/main" id="{8B4FEFEB-3ED3-4FA4-A0F9-2F9EB48F5703}"/>
              </a:ext>
            </a:extLst>
          </p:cNvPr>
          <p:cNvGraphicFramePr>
            <a:graphicFrameLocks noGrp="1"/>
          </p:cNvGraphicFramePr>
          <p:nvPr/>
        </p:nvGraphicFramePr>
        <p:xfrm>
          <a:off x="1366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53" name="Google Shape;192;p20">
            <a:extLst>
              <a:ext uri="{FF2B5EF4-FFF2-40B4-BE49-F238E27FC236}">
                <a16:creationId xmlns:a16="http://schemas.microsoft.com/office/drawing/2014/main" id="{6EDFDA63-6BAE-4B8A-BD2A-B7D0CD82147A}"/>
              </a:ext>
            </a:extLst>
          </p:cNvPr>
          <p:cNvSpPr/>
          <p:nvPr/>
        </p:nvSpPr>
        <p:spPr>
          <a:xfrm>
            <a:off x="8126330" y="2629528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4" name="Google Shape;193;p20">
            <a:extLst>
              <a:ext uri="{FF2B5EF4-FFF2-40B4-BE49-F238E27FC236}">
                <a16:creationId xmlns:a16="http://schemas.microsoft.com/office/drawing/2014/main" id="{015A8938-03F0-4C74-A00C-6D199DA81746}"/>
              </a:ext>
            </a:extLst>
          </p:cNvPr>
          <p:cNvSpPr txBox="1"/>
          <p:nvPr/>
        </p:nvSpPr>
        <p:spPr>
          <a:xfrm>
            <a:off x="8275505" y="2683648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زَهْرة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5" name="Google Shape;194;p20">
            <a:extLst>
              <a:ext uri="{FF2B5EF4-FFF2-40B4-BE49-F238E27FC236}">
                <a16:creationId xmlns:a16="http://schemas.microsoft.com/office/drawing/2014/main" id="{38376D40-3A90-48E0-8E5D-659113E852D8}"/>
              </a:ext>
            </a:extLst>
          </p:cNvPr>
          <p:cNvSpPr/>
          <p:nvPr/>
        </p:nvSpPr>
        <p:spPr>
          <a:xfrm>
            <a:off x="5827905" y="2617453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6" name="Google Shape;195;p20">
            <a:extLst>
              <a:ext uri="{FF2B5EF4-FFF2-40B4-BE49-F238E27FC236}">
                <a16:creationId xmlns:a16="http://schemas.microsoft.com/office/drawing/2014/main" id="{15316A63-ACF5-4409-BC3D-2153DD79363F}"/>
              </a:ext>
            </a:extLst>
          </p:cNvPr>
          <p:cNvSpPr txBox="1"/>
          <p:nvPr/>
        </p:nvSpPr>
        <p:spPr>
          <a:xfrm>
            <a:off x="5977080" y="2701303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ماء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7" name="Google Shape;196;p20">
            <a:extLst>
              <a:ext uri="{FF2B5EF4-FFF2-40B4-BE49-F238E27FC236}">
                <a16:creationId xmlns:a16="http://schemas.microsoft.com/office/drawing/2014/main" id="{6A4D9750-6762-4EBA-B074-F53375FC21FE}"/>
              </a:ext>
            </a:extLst>
          </p:cNvPr>
          <p:cNvSpPr/>
          <p:nvPr/>
        </p:nvSpPr>
        <p:spPr>
          <a:xfrm>
            <a:off x="3432730" y="2629528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58" name="Google Shape;197;p20">
            <a:extLst>
              <a:ext uri="{FF2B5EF4-FFF2-40B4-BE49-F238E27FC236}">
                <a16:creationId xmlns:a16="http://schemas.microsoft.com/office/drawing/2014/main" id="{EFA1547F-AE8F-421B-91B2-95BDCC905BCD}"/>
              </a:ext>
            </a:extLst>
          </p:cNvPr>
          <p:cNvSpPr txBox="1"/>
          <p:nvPr/>
        </p:nvSpPr>
        <p:spPr>
          <a:xfrm>
            <a:off x="3581905" y="2683648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خَطَأ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59" name="Google Shape;198;p20">
            <a:extLst>
              <a:ext uri="{FF2B5EF4-FFF2-40B4-BE49-F238E27FC236}">
                <a16:creationId xmlns:a16="http://schemas.microsoft.com/office/drawing/2014/main" id="{5609F061-79EC-4A8B-8FF0-331192CA029C}"/>
              </a:ext>
            </a:extLst>
          </p:cNvPr>
          <p:cNvSpPr/>
          <p:nvPr/>
        </p:nvSpPr>
        <p:spPr>
          <a:xfrm>
            <a:off x="8126330" y="4818153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0" name="Google Shape;199;p20">
            <a:extLst>
              <a:ext uri="{FF2B5EF4-FFF2-40B4-BE49-F238E27FC236}">
                <a16:creationId xmlns:a16="http://schemas.microsoft.com/office/drawing/2014/main" id="{5965E5F2-6476-4BAA-94C1-6EA5AC1B319D}"/>
              </a:ext>
            </a:extLst>
          </p:cNvPr>
          <p:cNvSpPr txBox="1"/>
          <p:nvPr/>
        </p:nvSpPr>
        <p:spPr>
          <a:xfrm>
            <a:off x="8275505" y="4889928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زَهْر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ة</a:t>
            </a:r>
            <a:r>
              <a:rPr lang="en-GB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ٍ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1" name="Google Shape;200;p20">
            <a:extLst>
              <a:ext uri="{FF2B5EF4-FFF2-40B4-BE49-F238E27FC236}">
                <a16:creationId xmlns:a16="http://schemas.microsoft.com/office/drawing/2014/main" id="{0B27BA82-73FB-4A33-9496-EBF6B428260C}"/>
              </a:ext>
            </a:extLst>
          </p:cNvPr>
          <p:cNvSpPr/>
          <p:nvPr/>
        </p:nvSpPr>
        <p:spPr>
          <a:xfrm>
            <a:off x="5827905" y="4806078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2" name="Google Shape;201;p20">
            <a:extLst>
              <a:ext uri="{FF2B5EF4-FFF2-40B4-BE49-F238E27FC236}">
                <a16:creationId xmlns:a16="http://schemas.microsoft.com/office/drawing/2014/main" id="{5A6F71D4-E8E1-431C-980C-0911CC41E893}"/>
              </a:ext>
            </a:extLst>
          </p:cNvPr>
          <p:cNvSpPr txBox="1"/>
          <p:nvPr/>
        </p:nvSpPr>
        <p:spPr>
          <a:xfrm>
            <a:off x="5977080" y="4855776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ما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ءٍ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63" name="Google Shape;202;p20">
            <a:extLst>
              <a:ext uri="{FF2B5EF4-FFF2-40B4-BE49-F238E27FC236}">
                <a16:creationId xmlns:a16="http://schemas.microsoft.com/office/drawing/2014/main" id="{61B28DF9-5B76-418E-950A-A45715312AFC}"/>
              </a:ext>
            </a:extLst>
          </p:cNvPr>
          <p:cNvSpPr/>
          <p:nvPr/>
        </p:nvSpPr>
        <p:spPr>
          <a:xfrm>
            <a:off x="3432730" y="4818153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64" name="Google Shape;203;p20">
            <a:extLst>
              <a:ext uri="{FF2B5EF4-FFF2-40B4-BE49-F238E27FC236}">
                <a16:creationId xmlns:a16="http://schemas.microsoft.com/office/drawing/2014/main" id="{BE0F0812-1938-4A59-9656-8435CF3ECD73}"/>
              </a:ext>
            </a:extLst>
          </p:cNvPr>
          <p:cNvSpPr txBox="1"/>
          <p:nvPr/>
        </p:nvSpPr>
        <p:spPr>
          <a:xfrm>
            <a:off x="3581905" y="4889928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خَطَ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أٍ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65" name="Google Shape;204;p20">
            <a:extLst>
              <a:ext uri="{FF2B5EF4-FFF2-40B4-BE49-F238E27FC236}">
                <a16:creationId xmlns:a16="http://schemas.microsoft.com/office/drawing/2014/main" id="{0F12A85E-E299-4461-8F50-3BB7BD0F4EB0}"/>
              </a:ext>
            </a:extLst>
          </p:cNvPr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8679780" y="3531578"/>
            <a:ext cx="686988" cy="1198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205;p20">
            <a:extLst>
              <a:ext uri="{FF2B5EF4-FFF2-40B4-BE49-F238E27FC236}">
                <a16:creationId xmlns:a16="http://schemas.microsoft.com/office/drawing/2014/main" id="{2DA4A203-4961-40F6-8E64-54C14AF78D40}"/>
              </a:ext>
            </a:extLst>
          </p:cNvPr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 flipH="1">
            <a:off x="6543267" y="3593366"/>
            <a:ext cx="327525" cy="105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206;p20">
            <a:extLst>
              <a:ext uri="{FF2B5EF4-FFF2-40B4-BE49-F238E27FC236}">
                <a16:creationId xmlns:a16="http://schemas.microsoft.com/office/drawing/2014/main" id="{0E8AC89B-01E5-4241-94EE-49177A9DD90F}"/>
              </a:ext>
            </a:extLst>
          </p:cNvPr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3957442" y="3756029"/>
            <a:ext cx="571022" cy="725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207;p20">
            <a:extLst>
              <a:ext uri="{FF2B5EF4-FFF2-40B4-BE49-F238E27FC236}">
                <a16:creationId xmlns:a16="http://schemas.microsoft.com/office/drawing/2014/main" id="{B5F157BF-5AF1-4B78-A86F-9A97CF2DD07A}"/>
              </a:ext>
            </a:extLst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 flipH="1">
            <a:off x="842293" y="3654902"/>
            <a:ext cx="2300314" cy="3474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Audio Recording 8 Mar 2021 at 21:53:23" descr="Audio Recording 8 Mar 2021 at 21:53:23">
            <a:hlinkClick r:id="" action="ppaction://media"/>
            <a:extLst>
              <a:ext uri="{FF2B5EF4-FFF2-40B4-BE49-F238E27FC236}">
                <a16:creationId xmlns:a16="http://schemas.microsoft.com/office/drawing/2014/main" id="{B63123E5-444A-43B4-A870-56A28CD6CC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123755" y="2737419"/>
            <a:ext cx="602178" cy="602178"/>
          </a:xfrm>
          <a:prstGeom prst="rect">
            <a:avLst/>
          </a:prstGeom>
        </p:spPr>
      </p:pic>
      <p:pic>
        <p:nvPicPr>
          <p:cNvPr id="71" name="Audio Recording 8 Mar 2021 at 21:53:36" descr="Audio Recording 8 Mar 2021 at 21:53:36">
            <a:hlinkClick r:id="" action="ppaction://media"/>
            <a:extLst>
              <a:ext uri="{FF2B5EF4-FFF2-40B4-BE49-F238E27FC236}">
                <a16:creationId xmlns:a16="http://schemas.microsoft.com/office/drawing/2014/main" id="{42527BAD-5C52-455D-B1ED-547403010B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123755" y="4912089"/>
            <a:ext cx="602178" cy="602178"/>
          </a:xfrm>
          <a:prstGeom prst="rect">
            <a:avLst/>
          </a:prstGeom>
        </p:spPr>
      </p:pic>
      <p:pic>
        <p:nvPicPr>
          <p:cNvPr id="72" name="Audio Recording 8 Mar 2021 at 21:53:46" descr="Audio Recording 8 Mar 2021 at 21:53:46">
            <a:hlinkClick r:id="" action="ppaction://media"/>
            <a:extLst>
              <a:ext uri="{FF2B5EF4-FFF2-40B4-BE49-F238E27FC236}">
                <a16:creationId xmlns:a16="http://schemas.microsoft.com/office/drawing/2014/main" id="{688814C7-8A78-45D4-BF10-4A9D32ADB10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880586" y="2729172"/>
            <a:ext cx="604095" cy="604095"/>
          </a:xfrm>
          <a:prstGeom prst="rect">
            <a:avLst/>
          </a:prstGeom>
        </p:spPr>
      </p:pic>
      <p:pic>
        <p:nvPicPr>
          <p:cNvPr id="73" name="Audio Recording 8 Mar 2021 at 21:53:58" descr="Audio Recording 8 Mar 2021 at 21:53:58">
            <a:hlinkClick r:id="" action="ppaction://media"/>
            <a:extLst>
              <a:ext uri="{FF2B5EF4-FFF2-40B4-BE49-F238E27FC236}">
                <a16:creationId xmlns:a16="http://schemas.microsoft.com/office/drawing/2014/main" id="{81A501C8-9DAD-4326-BEC7-1AB820E4EA3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841031" y="4897326"/>
            <a:ext cx="563400" cy="563400"/>
          </a:xfrm>
          <a:prstGeom prst="rect">
            <a:avLst/>
          </a:prstGeom>
        </p:spPr>
      </p:pic>
      <p:pic>
        <p:nvPicPr>
          <p:cNvPr id="74" name="Audio Recording 8 Mar 2021 at 21:54:09" descr="Audio Recording 8 Mar 2021 at 21:54:09">
            <a:hlinkClick r:id="" action="ppaction://media"/>
            <a:extLst>
              <a:ext uri="{FF2B5EF4-FFF2-40B4-BE49-F238E27FC236}">
                <a16:creationId xmlns:a16="http://schemas.microsoft.com/office/drawing/2014/main" id="{0A0C31ED-C60A-4C25-B494-69A6F069ACC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412071" y="2731304"/>
            <a:ext cx="579050" cy="579050"/>
          </a:xfrm>
          <a:prstGeom prst="rect">
            <a:avLst/>
          </a:prstGeom>
        </p:spPr>
      </p:pic>
      <p:pic>
        <p:nvPicPr>
          <p:cNvPr id="75" name="Audio Recording 8 Mar 2021 at 21:54:20" descr="Audio Recording 8 Mar 2021 at 21:54:20">
            <a:hlinkClick r:id="" action="ppaction://media"/>
            <a:extLst>
              <a:ext uri="{FF2B5EF4-FFF2-40B4-BE49-F238E27FC236}">
                <a16:creationId xmlns:a16="http://schemas.microsoft.com/office/drawing/2014/main" id="{2BE41F68-57A2-4877-BD02-856F134C6CE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412071" y="4912089"/>
            <a:ext cx="579051" cy="57905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5F30CAB2-BC63-4554-A8A7-2246A33C849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68" y="5678073"/>
            <a:ext cx="1796385" cy="1796385"/>
          </a:xfrm>
          <a:prstGeom prst="rect">
            <a:avLst/>
          </a:prstGeom>
        </p:spPr>
      </p:pic>
      <p:sp>
        <p:nvSpPr>
          <p:cNvPr id="77" name="Google Shape;241;p22">
            <a:extLst>
              <a:ext uri="{FF2B5EF4-FFF2-40B4-BE49-F238E27FC236}">
                <a16:creationId xmlns:a16="http://schemas.microsoft.com/office/drawing/2014/main" id="{7DD154F9-64C8-4673-93E0-34075964BEF9}"/>
              </a:ext>
            </a:extLst>
          </p:cNvPr>
          <p:cNvSpPr/>
          <p:nvPr/>
        </p:nvSpPr>
        <p:spPr>
          <a:xfrm>
            <a:off x="3141590" y="1210270"/>
            <a:ext cx="7223400" cy="725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Scheherazade"/>
              <a:ea typeface="Scheherazade"/>
              <a:cs typeface="Scheherazade"/>
              <a:sym typeface="Scheherazade"/>
            </a:endParaRPr>
          </a:p>
        </p:txBody>
      </p:sp>
      <p:sp>
        <p:nvSpPr>
          <p:cNvPr id="78" name="Google Shape;242;p22">
            <a:extLst>
              <a:ext uri="{FF2B5EF4-FFF2-40B4-BE49-F238E27FC236}">
                <a16:creationId xmlns:a16="http://schemas.microsoft.com/office/drawing/2014/main" id="{B11F80B7-1307-4F52-B40D-0F2114343697}"/>
              </a:ext>
            </a:extLst>
          </p:cNvPr>
          <p:cNvSpPr txBox="1"/>
          <p:nvPr/>
        </p:nvSpPr>
        <p:spPr>
          <a:xfrm>
            <a:off x="2873696" y="1279195"/>
            <a:ext cx="7295700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هَل تَسْتَطيع وَضَعَ تَنْوين الْكَسِر عَلى الْكَلِمات  التّالِية ثُمَّ </a:t>
            </a:r>
            <a:r>
              <a:rPr lang="en-GB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؟</a:t>
            </a:r>
            <a:endParaRPr sz="3000" dirty="0">
              <a:solidFill>
                <a:schemeClr val="dk1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82913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14" name="click.wav"/>
          </p:stSnd>
        </p:sndAc>
      </p:transition>
    </mc:Choice>
    <mc:Fallback xmlns="">
      <p:transition spd="slow">
        <p:fade/>
        <p:sndAc>
          <p:stSnd>
            <p:snd r:embed="rId2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368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008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688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263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688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880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4A7E9EA6-D151-417C-99B4-51710125DC5A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pic>
        <p:nvPicPr>
          <p:cNvPr id="2" name="Picture 1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824CAF99-FDDF-4E89-A5A5-7063C7204F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" y="4554784"/>
            <a:ext cx="658837" cy="295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42EC110A-8DBB-41A5-B9E7-EDC4FC1D8F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0" y="913835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4" name="Table 38">
            <a:extLst>
              <a:ext uri="{FF2B5EF4-FFF2-40B4-BE49-F238E27FC236}">
                <a16:creationId xmlns:a16="http://schemas.microsoft.com/office/drawing/2014/main" id="{8B4FEFEB-3ED3-4FA4-A0F9-2F9EB48F5703}"/>
              </a:ext>
            </a:extLst>
          </p:cNvPr>
          <p:cNvGraphicFramePr>
            <a:graphicFrameLocks noGrp="1"/>
          </p:cNvGraphicFramePr>
          <p:nvPr/>
        </p:nvGraphicFramePr>
        <p:xfrm>
          <a:off x="1366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77" name="Google Shape;241;p22">
            <a:extLst>
              <a:ext uri="{FF2B5EF4-FFF2-40B4-BE49-F238E27FC236}">
                <a16:creationId xmlns:a16="http://schemas.microsoft.com/office/drawing/2014/main" id="{7DD154F9-64C8-4673-93E0-34075964BEF9}"/>
              </a:ext>
            </a:extLst>
          </p:cNvPr>
          <p:cNvSpPr/>
          <p:nvPr/>
        </p:nvSpPr>
        <p:spPr>
          <a:xfrm>
            <a:off x="3141590" y="1210270"/>
            <a:ext cx="7223400" cy="725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rgbClr val="D9D9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Scheherazade"/>
              <a:ea typeface="Scheherazade"/>
              <a:cs typeface="Scheherazade"/>
              <a:sym typeface="Scheherazade"/>
            </a:endParaRPr>
          </a:p>
        </p:txBody>
      </p:sp>
      <p:sp>
        <p:nvSpPr>
          <p:cNvPr id="78" name="Google Shape;242;p22">
            <a:extLst>
              <a:ext uri="{FF2B5EF4-FFF2-40B4-BE49-F238E27FC236}">
                <a16:creationId xmlns:a16="http://schemas.microsoft.com/office/drawing/2014/main" id="{B11F80B7-1307-4F52-B40D-0F2114343697}"/>
              </a:ext>
            </a:extLst>
          </p:cNvPr>
          <p:cNvSpPr txBox="1"/>
          <p:nvPr/>
        </p:nvSpPr>
        <p:spPr>
          <a:xfrm>
            <a:off x="2873696" y="1279195"/>
            <a:ext cx="7295700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هَل تَسْتَطيع وَضَعَ تَنْوين الْضَّم عَلى الْكَلِمات  التّالِية ثُمَّ </a:t>
            </a:r>
            <a:r>
              <a:rPr lang="en-GB" sz="3000" dirty="0">
                <a:solidFill>
                  <a:schemeClr val="dk1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؟</a:t>
            </a:r>
            <a:endParaRPr sz="3000" dirty="0">
              <a:solidFill>
                <a:schemeClr val="dk1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4" name="Google Shape;170;p19">
            <a:extLst>
              <a:ext uri="{FF2B5EF4-FFF2-40B4-BE49-F238E27FC236}">
                <a16:creationId xmlns:a16="http://schemas.microsoft.com/office/drawing/2014/main" id="{2201EBDB-93FC-4814-B17B-892D81218DF3}"/>
              </a:ext>
            </a:extLst>
          </p:cNvPr>
          <p:cNvSpPr/>
          <p:nvPr/>
        </p:nvSpPr>
        <p:spPr>
          <a:xfrm>
            <a:off x="8212156" y="2983080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35" name="Google Shape;171;p19">
            <a:extLst>
              <a:ext uri="{FF2B5EF4-FFF2-40B4-BE49-F238E27FC236}">
                <a16:creationId xmlns:a16="http://schemas.microsoft.com/office/drawing/2014/main" id="{0ABB868F-2677-4D90-81FC-05E5E1813857}"/>
              </a:ext>
            </a:extLst>
          </p:cNvPr>
          <p:cNvSpPr txBox="1"/>
          <p:nvPr/>
        </p:nvSpPr>
        <p:spPr>
          <a:xfrm>
            <a:off x="8361331" y="3066930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بنت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36" name="Google Shape;172;p19">
            <a:extLst>
              <a:ext uri="{FF2B5EF4-FFF2-40B4-BE49-F238E27FC236}">
                <a16:creationId xmlns:a16="http://schemas.microsoft.com/office/drawing/2014/main" id="{2AF6141D-E821-47ED-90E6-DE4D9EED1CF0}"/>
              </a:ext>
            </a:extLst>
          </p:cNvPr>
          <p:cNvSpPr/>
          <p:nvPr/>
        </p:nvSpPr>
        <p:spPr>
          <a:xfrm>
            <a:off x="5913731" y="2971005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37" name="Google Shape;173;p19">
            <a:extLst>
              <a:ext uri="{FF2B5EF4-FFF2-40B4-BE49-F238E27FC236}">
                <a16:creationId xmlns:a16="http://schemas.microsoft.com/office/drawing/2014/main" id="{168E598F-6251-42E7-B802-818FD8EE5F03}"/>
              </a:ext>
            </a:extLst>
          </p:cNvPr>
          <p:cNvSpPr txBox="1"/>
          <p:nvPr/>
        </p:nvSpPr>
        <p:spPr>
          <a:xfrm>
            <a:off x="6062906" y="3054602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قمر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38" name="Google Shape;174;p19">
            <a:extLst>
              <a:ext uri="{FF2B5EF4-FFF2-40B4-BE49-F238E27FC236}">
                <a16:creationId xmlns:a16="http://schemas.microsoft.com/office/drawing/2014/main" id="{51B4F197-B19B-4863-B053-AF804D8DBD52}"/>
              </a:ext>
            </a:extLst>
          </p:cNvPr>
          <p:cNvSpPr/>
          <p:nvPr/>
        </p:nvSpPr>
        <p:spPr>
          <a:xfrm>
            <a:off x="3518556" y="2983080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39" name="Google Shape;175;p19">
            <a:extLst>
              <a:ext uri="{FF2B5EF4-FFF2-40B4-BE49-F238E27FC236}">
                <a16:creationId xmlns:a16="http://schemas.microsoft.com/office/drawing/2014/main" id="{7A178640-AB82-4E46-AA70-D89FDB8071B5}"/>
              </a:ext>
            </a:extLst>
          </p:cNvPr>
          <p:cNvSpPr txBox="1"/>
          <p:nvPr/>
        </p:nvSpPr>
        <p:spPr>
          <a:xfrm>
            <a:off x="3667731" y="3056077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قلم</a:t>
            </a:r>
            <a:endParaRPr sz="3000" b="1" dirty="0"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40" name="Google Shape;176;p19">
            <a:extLst>
              <a:ext uri="{FF2B5EF4-FFF2-40B4-BE49-F238E27FC236}">
                <a16:creationId xmlns:a16="http://schemas.microsoft.com/office/drawing/2014/main" id="{EF099CE2-B24A-4F9C-873A-6C52EE772CA6}"/>
              </a:ext>
            </a:extLst>
          </p:cNvPr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3575957" y="4090642"/>
            <a:ext cx="1505651" cy="46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177;p19">
            <a:extLst>
              <a:ext uri="{FF2B5EF4-FFF2-40B4-BE49-F238E27FC236}">
                <a16:creationId xmlns:a16="http://schemas.microsoft.com/office/drawing/2014/main" id="{3D3F8EBA-0429-415A-901F-A22187686D6D}"/>
              </a:ext>
            </a:extLst>
          </p:cNvPr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6062909" y="4090630"/>
            <a:ext cx="1322104" cy="93468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178;p19">
            <a:extLst>
              <a:ext uri="{FF2B5EF4-FFF2-40B4-BE49-F238E27FC236}">
                <a16:creationId xmlns:a16="http://schemas.microsoft.com/office/drawing/2014/main" id="{4894A76A-D517-44B2-A95D-553776999E20}"/>
              </a:ext>
            </a:extLst>
          </p:cNvPr>
          <p:cNvPicPr preferRelativeResize="0"/>
          <p:nvPr/>
        </p:nvPicPr>
        <p:blipFill rotWithShape="1">
          <a:blip r:embed="rId19">
            <a:alphaModFix/>
          </a:blip>
          <a:srcRect b="54450"/>
          <a:stretch/>
        </p:blipFill>
        <p:spPr>
          <a:xfrm>
            <a:off x="8637644" y="3882405"/>
            <a:ext cx="769475" cy="105955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179;p19">
            <a:extLst>
              <a:ext uri="{FF2B5EF4-FFF2-40B4-BE49-F238E27FC236}">
                <a16:creationId xmlns:a16="http://schemas.microsoft.com/office/drawing/2014/main" id="{80603748-838A-416C-AA0D-B7C8E645AF0B}"/>
              </a:ext>
            </a:extLst>
          </p:cNvPr>
          <p:cNvSpPr/>
          <p:nvPr/>
        </p:nvSpPr>
        <p:spPr>
          <a:xfrm>
            <a:off x="8212156" y="5171705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44" name="Google Shape;180;p19">
            <a:extLst>
              <a:ext uri="{FF2B5EF4-FFF2-40B4-BE49-F238E27FC236}">
                <a16:creationId xmlns:a16="http://schemas.microsoft.com/office/drawing/2014/main" id="{2BBB4D58-0D84-40BD-8847-FAD9FAF4FF9C}"/>
              </a:ext>
            </a:extLst>
          </p:cNvPr>
          <p:cNvSpPr txBox="1"/>
          <p:nvPr/>
        </p:nvSpPr>
        <p:spPr>
          <a:xfrm>
            <a:off x="8361331" y="5255555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بن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ت</a:t>
            </a:r>
            <a:r>
              <a:rPr lang="en-GB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ٌ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45" name="Google Shape;181;p19">
            <a:extLst>
              <a:ext uri="{FF2B5EF4-FFF2-40B4-BE49-F238E27FC236}">
                <a16:creationId xmlns:a16="http://schemas.microsoft.com/office/drawing/2014/main" id="{CA12CE10-1F02-43D5-B04A-CA49554A0FCC}"/>
              </a:ext>
            </a:extLst>
          </p:cNvPr>
          <p:cNvSpPr/>
          <p:nvPr/>
        </p:nvSpPr>
        <p:spPr>
          <a:xfrm>
            <a:off x="5913731" y="5159630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46" name="Google Shape;182;p19">
            <a:extLst>
              <a:ext uri="{FF2B5EF4-FFF2-40B4-BE49-F238E27FC236}">
                <a16:creationId xmlns:a16="http://schemas.microsoft.com/office/drawing/2014/main" id="{E02C0DC1-D11D-474E-8E47-2716019BA90A}"/>
              </a:ext>
            </a:extLst>
          </p:cNvPr>
          <p:cNvSpPr txBox="1"/>
          <p:nvPr/>
        </p:nvSpPr>
        <p:spPr>
          <a:xfrm>
            <a:off x="6062906" y="5243480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قم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ر</a:t>
            </a:r>
            <a:r>
              <a:rPr lang="en-GB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ٌ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sp>
        <p:nvSpPr>
          <p:cNvPr id="48" name="Google Shape;183;p19">
            <a:extLst>
              <a:ext uri="{FF2B5EF4-FFF2-40B4-BE49-F238E27FC236}">
                <a16:creationId xmlns:a16="http://schemas.microsoft.com/office/drawing/2014/main" id="{8A29F8E4-9A86-44CF-AF04-69B5440A0E92}"/>
              </a:ext>
            </a:extLst>
          </p:cNvPr>
          <p:cNvSpPr/>
          <p:nvPr/>
        </p:nvSpPr>
        <p:spPr>
          <a:xfrm>
            <a:off x="3518556" y="5171705"/>
            <a:ext cx="1717200" cy="8142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cs typeface="(AH) Manal Black" pitchFamily="2" charset="-78"/>
            </a:endParaRPr>
          </a:p>
        </p:txBody>
      </p:sp>
      <p:sp>
        <p:nvSpPr>
          <p:cNvPr id="49" name="Google Shape;184;p19">
            <a:extLst>
              <a:ext uri="{FF2B5EF4-FFF2-40B4-BE49-F238E27FC236}">
                <a16:creationId xmlns:a16="http://schemas.microsoft.com/office/drawing/2014/main" id="{46EDC108-102D-4EF2-A033-7CE33BEB84B9}"/>
              </a:ext>
            </a:extLst>
          </p:cNvPr>
          <p:cNvSpPr txBox="1"/>
          <p:nvPr/>
        </p:nvSpPr>
        <p:spPr>
          <a:xfrm>
            <a:off x="3667731" y="5243480"/>
            <a:ext cx="1322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BH" sz="3000" b="1" dirty="0">
                <a:latin typeface="Scheherazade"/>
                <a:ea typeface="Scheherazade"/>
                <a:cs typeface="(AH) Manal Black" pitchFamily="2" charset="-78"/>
                <a:sym typeface="Scheherazade"/>
              </a:rPr>
              <a:t>قل</a:t>
            </a:r>
            <a:r>
              <a:rPr lang="ar-BH" sz="3000" b="1" dirty="0">
                <a:solidFill>
                  <a:srgbClr val="FF0000"/>
                </a:solidFill>
                <a:latin typeface="Scheherazade"/>
                <a:ea typeface="Scheherazade"/>
                <a:cs typeface="(AH) Manal Black" pitchFamily="2" charset="-78"/>
                <a:sym typeface="Scheherazade"/>
              </a:rPr>
              <a:t>مٌ</a:t>
            </a:r>
            <a:endParaRPr sz="3000" b="1" dirty="0">
              <a:solidFill>
                <a:srgbClr val="FF0000"/>
              </a:solidFill>
              <a:latin typeface="Scheherazade"/>
              <a:ea typeface="Scheherazade"/>
              <a:cs typeface="(AH) Manal Black" pitchFamily="2" charset="-78"/>
              <a:sym typeface="Scheherazade"/>
            </a:endParaRPr>
          </a:p>
        </p:txBody>
      </p:sp>
      <p:pic>
        <p:nvPicPr>
          <p:cNvPr id="50" name="Google Shape;185;p19">
            <a:extLst>
              <a:ext uri="{FF2B5EF4-FFF2-40B4-BE49-F238E27FC236}">
                <a16:creationId xmlns:a16="http://schemas.microsoft.com/office/drawing/2014/main" id="{67F95C49-302D-4104-864B-230D828550E6}"/>
              </a:ext>
            </a:extLst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1513580" y="2339584"/>
            <a:ext cx="1458076" cy="4014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Audio Recording 8 Mar 2021 at 21:41:18" descr="Audio Recording 8 Mar 2021 at 21:41:18">
            <a:hlinkClick r:id="" action="ppaction://media"/>
            <a:extLst>
              <a:ext uri="{FF2B5EF4-FFF2-40B4-BE49-F238E27FC236}">
                <a16:creationId xmlns:a16="http://schemas.microsoft.com/office/drawing/2014/main" id="{FDADA3AC-53E8-45BC-B0A3-90C0942C2B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212156" y="3084489"/>
            <a:ext cx="599658" cy="599658"/>
          </a:xfrm>
          <a:prstGeom prst="rect">
            <a:avLst/>
          </a:prstGeom>
        </p:spPr>
      </p:pic>
      <p:pic>
        <p:nvPicPr>
          <p:cNvPr id="69" name="Audio Recording 8 Mar 2021 at 21:41:43" descr="Audio Recording 8 Mar 2021 at 21:41:43">
            <a:hlinkClick r:id="" action="ppaction://media"/>
            <a:extLst>
              <a:ext uri="{FF2B5EF4-FFF2-40B4-BE49-F238E27FC236}">
                <a16:creationId xmlns:a16="http://schemas.microsoft.com/office/drawing/2014/main" id="{7EDC82ED-5D88-4618-AE52-2A24B9F98D3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242614" y="5306111"/>
            <a:ext cx="569200" cy="569200"/>
          </a:xfrm>
          <a:prstGeom prst="rect">
            <a:avLst/>
          </a:prstGeom>
        </p:spPr>
      </p:pic>
      <p:pic>
        <p:nvPicPr>
          <p:cNvPr id="79" name="Audio Recording 8 Mar 2021 at 21:41:53" descr="Audio Recording 8 Mar 2021 at 21:41:53">
            <a:hlinkClick r:id="" action="ppaction://media"/>
            <a:extLst>
              <a:ext uri="{FF2B5EF4-FFF2-40B4-BE49-F238E27FC236}">
                <a16:creationId xmlns:a16="http://schemas.microsoft.com/office/drawing/2014/main" id="{7BE1E038-1329-4384-944C-7F69327B6EF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944188" y="3072105"/>
            <a:ext cx="606087" cy="606087"/>
          </a:xfrm>
          <a:prstGeom prst="rect">
            <a:avLst/>
          </a:prstGeom>
        </p:spPr>
      </p:pic>
      <p:pic>
        <p:nvPicPr>
          <p:cNvPr id="80" name="Audio Recording 8 Mar 2021 at 21:42:13" descr="Audio Recording 8 Mar 2021 at 21:42:13">
            <a:hlinkClick r:id="" action="ppaction://media"/>
            <a:extLst>
              <a:ext uri="{FF2B5EF4-FFF2-40B4-BE49-F238E27FC236}">
                <a16:creationId xmlns:a16="http://schemas.microsoft.com/office/drawing/2014/main" id="{FFDCD67C-C389-4036-B166-2E295F3B061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944189" y="5291442"/>
            <a:ext cx="606087" cy="606087"/>
          </a:xfrm>
          <a:prstGeom prst="rect">
            <a:avLst/>
          </a:prstGeom>
        </p:spPr>
      </p:pic>
      <p:pic>
        <p:nvPicPr>
          <p:cNvPr id="81" name="Audio Recording 8 Mar 2021 at 21:42:24" descr="Audio Recording 8 Mar 2021 at 21:42:24">
            <a:hlinkClick r:id="" action="ppaction://media"/>
            <a:extLst>
              <a:ext uri="{FF2B5EF4-FFF2-40B4-BE49-F238E27FC236}">
                <a16:creationId xmlns:a16="http://schemas.microsoft.com/office/drawing/2014/main" id="{04218E54-DA70-4E02-98B5-FD4CE047E28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519781" y="3097393"/>
            <a:ext cx="603309" cy="603309"/>
          </a:xfrm>
          <a:prstGeom prst="rect">
            <a:avLst/>
          </a:prstGeom>
        </p:spPr>
      </p:pic>
      <p:pic>
        <p:nvPicPr>
          <p:cNvPr id="82" name="Audio Recording 8 Mar 2021 at 21:42:34" descr="Audio Recording 8 Mar 2021 at 21:42:34">
            <a:hlinkClick r:id="" action="ppaction://media"/>
            <a:extLst>
              <a:ext uri="{FF2B5EF4-FFF2-40B4-BE49-F238E27FC236}">
                <a16:creationId xmlns:a16="http://schemas.microsoft.com/office/drawing/2014/main" id="{412170F5-6A32-48E8-B795-1F8D3F4FF60F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513035" y="5291443"/>
            <a:ext cx="598537" cy="59853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2B13C14E-6EA4-48F0-BAA2-A9BE2664366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539" y="1194582"/>
            <a:ext cx="1405217" cy="140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529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14" name="click.wav"/>
          </p:stSnd>
        </p:sndAc>
      </p:transition>
    </mc:Choice>
    <mc:Fallback xmlns="">
      <p:transition spd="slow">
        <p:fade/>
        <p:sndAc>
          <p:stSnd>
            <p:snd r:embed="rId2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304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496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368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2688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688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816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4AA3C6AA-D24C-4EE4-A134-23C748E42735}"/>
              </a:ext>
            </a:extLst>
          </p:cNvPr>
          <p:cNvGrpSpPr/>
          <p:nvPr/>
        </p:nvGrpSpPr>
        <p:grpSpPr>
          <a:xfrm>
            <a:off x="1524000" y="899597"/>
            <a:ext cx="9151054" cy="5177188"/>
            <a:chOff x="-2" y="-30849"/>
            <a:chExt cx="12201405" cy="6902917"/>
          </a:xfrm>
        </p:grpSpPr>
        <p:pic>
          <p:nvPicPr>
            <p:cNvPr id="26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11637AAA-BE79-4D44-8A05-CAEA0805BDE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5535"/>
            <a:stretch/>
          </p:blipFill>
          <p:spPr bwMode="auto">
            <a:xfrm>
              <a:off x="10824709" y="1957177"/>
              <a:ext cx="1294229" cy="3545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2978BA80-47AD-4F50-98DC-6F523EFE74C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332" t="50000" r="27774"/>
            <a:stretch/>
          </p:blipFill>
          <p:spPr bwMode="auto">
            <a:xfrm>
              <a:off x="40978" y="4638455"/>
              <a:ext cx="2080592" cy="22336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E93DE55B-6635-447D-B075-D970AA8FC33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5535"/>
            <a:stretch/>
          </p:blipFill>
          <p:spPr bwMode="auto">
            <a:xfrm>
              <a:off x="125386" y="1150403"/>
              <a:ext cx="1294229" cy="3545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C6F77015-A0D3-4950-BCB7-60338AD2314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85" t="51259" r="30823" b="3650"/>
            <a:stretch/>
          </p:blipFill>
          <p:spPr bwMode="auto">
            <a:xfrm rot="5400000">
              <a:off x="68283" y="-46890"/>
              <a:ext cx="1877744" cy="2014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D73607F9-37D4-4679-B8E4-7696F6A26D4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2903188" y="-812602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355D201A-CA0A-452A-9CD3-0D842F39B8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5966380" y="-811356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87EE61CD-D401-4849-9F4C-4789E24DAC0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9054488" y="-803334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3DA8A7C6-EC78-477D-9251-27299A9BBD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85" t="51259" r="30823" b="3650"/>
            <a:stretch/>
          </p:blipFill>
          <p:spPr bwMode="auto">
            <a:xfrm rot="10800000">
              <a:off x="10267300" y="-30849"/>
              <a:ext cx="1877744" cy="2014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8B9432D2-10F2-4C5E-8B85-BB09BFF3FAF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2917306" y="4429763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3CF6597D-E6F2-448A-AB9E-38F07C69EA0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5980498" y="4431009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15A79A03-376D-46D5-A7DC-6B491654E72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32" t="15107" r="3262" b="15377"/>
            <a:stretch/>
          </p:blipFill>
          <p:spPr bwMode="auto">
            <a:xfrm rot="5400000">
              <a:off x="9068606" y="4439031"/>
              <a:ext cx="1294229" cy="3105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Race track with start and finish line. top view Premium Vector">
              <a:extLst>
                <a:ext uri="{FF2B5EF4-FFF2-40B4-BE49-F238E27FC236}">
                  <a16:creationId xmlns:a16="http://schemas.microsoft.com/office/drawing/2014/main" id="{66F5058E-3575-49D8-BFDA-DD676F6D118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85" t="51259" r="30823" b="3650"/>
            <a:stretch/>
          </p:blipFill>
          <p:spPr bwMode="auto">
            <a:xfrm rot="16200000">
              <a:off x="10255375" y="4715630"/>
              <a:ext cx="1877744" cy="2014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1" name="Picture 30" descr="A close up of a sign&#10;&#10;Description automatically generated">
            <a:extLst>
              <a:ext uri="{FF2B5EF4-FFF2-40B4-BE49-F238E27FC236}">
                <a16:creationId xmlns:a16="http://schemas.microsoft.com/office/drawing/2014/main" id="{988899CB-189C-4081-8175-21A857D2625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95D3FE"/>
              </a:clrFrom>
              <a:clrTo>
                <a:srgbClr val="95D3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31476" y="3226194"/>
            <a:ext cx="970673" cy="970673"/>
          </a:xfrm>
          <a:prstGeom prst="rect">
            <a:avLst/>
          </a:prstGeom>
        </p:spPr>
      </p:pic>
      <p:pic>
        <p:nvPicPr>
          <p:cNvPr id="32" name="Picture 4" descr="Race track car top view illustration background. Premium Vector">
            <a:extLst>
              <a:ext uri="{FF2B5EF4-FFF2-40B4-BE49-F238E27FC236}">
                <a16:creationId xmlns:a16="http://schemas.microsoft.com/office/drawing/2014/main" id="{CA402ABA-66CE-49F6-BA57-83FA8FFB18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777A7F"/>
              </a:clrFrom>
              <a:clrTo>
                <a:srgbClr val="777A7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9" t="47110" r="66614"/>
          <a:stretch/>
        </p:blipFill>
        <p:spPr bwMode="auto">
          <a:xfrm>
            <a:off x="1618039" y="3049450"/>
            <a:ext cx="426874" cy="108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 descr="A close up of a sign&#10;&#10;Description automatically generated">
            <a:extLst>
              <a:ext uri="{FF2B5EF4-FFF2-40B4-BE49-F238E27FC236}">
                <a16:creationId xmlns:a16="http://schemas.microsoft.com/office/drawing/2014/main" id="{6F439FCE-B269-4763-B563-C8C28047036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95D3FE"/>
              </a:clrFrom>
              <a:clrTo>
                <a:srgbClr val="95D3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98090" y="1104144"/>
            <a:ext cx="970673" cy="970673"/>
          </a:xfrm>
          <a:prstGeom prst="rect">
            <a:avLst/>
          </a:prstGeom>
        </p:spPr>
      </p:pic>
      <p:pic>
        <p:nvPicPr>
          <p:cNvPr id="37" name="Picture 4" descr="Race track car top view illustration background. Premium Vector">
            <a:extLst>
              <a:ext uri="{FF2B5EF4-FFF2-40B4-BE49-F238E27FC236}">
                <a16:creationId xmlns:a16="http://schemas.microsoft.com/office/drawing/2014/main" id="{7F25A6D9-788D-495D-A808-251A4449D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777A7F"/>
              </a:clrFrom>
              <a:clrTo>
                <a:srgbClr val="777A7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9" t="47110" r="66614"/>
          <a:stretch/>
        </p:blipFill>
        <p:spPr bwMode="auto">
          <a:xfrm rot="5088765">
            <a:off x="2660652" y="657126"/>
            <a:ext cx="426874" cy="108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 descr="A close up of a sign&#10;&#10;Description automatically generated">
            <a:extLst>
              <a:ext uri="{FF2B5EF4-FFF2-40B4-BE49-F238E27FC236}">
                <a16:creationId xmlns:a16="http://schemas.microsoft.com/office/drawing/2014/main" id="{108E1367-0AFE-45A9-9B97-C173A244BFB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95D3FE"/>
              </a:clrFrom>
              <a:clrTo>
                <a:srgbClr val="95D3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618" y="1639392"/>
            <a:ext cx="970673" cy="970673"/>
          </a:xfrm>
          <a:prstGeom prst="rect">
            <a:avLst/>
          </a:prstGeom>
        </p:spPr>
      </p:pic>
      <p:pic>
        <p:nvPicPr>
          <p:cNvPr id="40" name="Picture 39" descr="A close up of a sign&#10;&#10;Description automatically generated">
            <a:extLst>
              <a:ext uri="{FF2B5EF4-FFF2-40B4-BE49-F238E27FC236}">
                <a16:creationId xmlns:a16="http://schemas.microsoft.com/office/drawing/2014/main" id="{DBBF09A0-1539-49B5-B1FD-2D5BD1E0920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95D3FE"/>
              </a:clrFrom>
              <a:clrTo>
                <a:srgbClr val="95D3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08875">
            <a:off x="8838249" y="4525104"/>
            <a:ext cx="970673" cy="970673"/>
          </a:xfrm>
          <a:prstGeom prst="rect">
            <a:avLst/>
          </a:prstGeom>
        </p:spPr>
      </p:pic>
      <p:pic>
        <p:nvPicPr>
          <p:cNvPr id="35" name="Picture 2" descr="Race track with start and finish line. top view Premium Vector">
            <a:extLst>
              <a:ext uri="{FF2B5EF4-FFF2-40B4-BE49-F238E27FC236}">
                <a16:creationId xmlns:a16="http://schemas.microsoft.com/office/drawing/2014/main" id="{E686A4FB-33D0-4E38-8E19-40D19A4AB8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22" t="5195" r="3772" b="82981"/>
          <a:stretch/>
        </p:blipFill>
        <p:spPr bwMode="auto">
          <a:xfrm rot="16200000">
            <a:off x="2818589" y="5145091"/>
            <a:ext cx="970671" cy="39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Race track car top view illustration background. Premium Vector">
            <a:extLst>
              <a:ext uri="{FF2B5EF4-FFF2-40B4-BE49-F238E27FC236}">
                <a16:creationId xmlns:a16="http://schemas.microsoft.com/office/drawing/2014/main" id="{A235E773-E441-44BD-9942-3F8366444D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777A7F"/>
              </a:clrFrom>
              <a:clrTo>
                <a:srgbClr val="777A7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9" t="47110" r="66614"/>
          <a:stretch/>
        </p:blipFill>
        <p:spPr bwMode="auto">
          <a:xfrm rot="10800000">
            <a:off x="10085317" y="1720053"/>
            <a:ext cx="426874" cy="108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Race track car top view illustration background. Premium Vector">
            <a:extLst>
              <a:ext uri="{FF2B5EF4-FFF2-40B4-BE49-F238E27FC236}">
                <a16:creationId xmlns:a16="http://schemas.microsoft.com/office/drawing/2014/main" id="{4E395D2A-106A-4636-8661-324EA422CA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777A7F"/>
              </a:clrFrom>
              <a:clrTo>
                <a:srgbClr val="777A7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9" t="47110" r="66614"/>
          <a:stretch/>
        </p:blipFill>
        <p:spPr bwMode="auto">
          <a:xfrm rot="15899458">
            <a:off x="9094606" y="4979196"/>
            <a:ext cx="426874" cy="108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35F13C-34D0-4917-A645-446F00977179}"/>
              </a:ext>
            </a:extLst>
          </p:cNvPr>
          <p:cNvSpPr/>
          <p:nvPr/>
        </p:nvSpPr>
        <p:spPr>
          <a:xfrm>
            <a:off x="3066926" y="2016903"/>
            <a:ext cx="6033209" cy="53524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100" b="1" dirty="0"/>
              <a:t>نقرأ الكلمات المنونة بصورة صحيحة ويفوز الفريق الأسرع </a:t>
            </a:r>
            <a:endParaRPr lang="en-US" sz="2100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3E94BA-CA91-43E0-845D-1695B6A0CCB6}"/>
              </a:ext>
            </a:extLst>
          </p:cNvPr>
          <p:cNvSpPr/>
          <p:nvPr/>
        </p:nvSpPr>
        <p:spPr>
          <a:xfrm>
            <a:off x="7436425" y="2610065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قَـلْـعَـةٌ</a:t>
            </a:r>
            <a:endParaRPr lang="en-US" sz="2400" b="1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2AD995C-14C0-48AC-BAA5-BD7F403F48B1}"/>
              </a:ext>
            </a:extLst>
          </p:cNvPr>
          <p:cNvSpPr/>
          <p:nvPr/>
        </p:nvSpPr>
        <p:spPr>
          <a:xfrm>
            <a:off x="4671765" y="2610065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كعْـبَـةٌ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9F5D205-5520-4B7C-AAA0-020C528F0588}"/>
              </a:ext>
            </a:extLst>
          </p:cNvPr>
          <p:cNvSpPr/>
          <p:nvPr/>
        </p:nvSpPr>
        <p:spPr>
          <a:xfrm>
            <a:off x="6265206" y="2610065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ساقاً</a:t>
            </a:r>
            <a:endParaRPr lang="en-US" sz="2400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F6ED68F-9F43-45C8-A427-EF4DD184207C}"/>
              </a:ext>
            </a:extLst>
          </p:cNvPr>
          <p:cNvSpPr/>
          <p:nvPr/>
        </p:nvSpPr>
        <p:spPr>
          <a:xfrm>
            <a:off x="3500545" y="2610065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حاداً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89B1476-5FBD-4A73-B60C-4992C1221519}"/>
              </a:ext>
            </a:extLst>
          </p:cNvPr>
          <p:cNvSpPr/>
          <p:nvPr/>
        </p:nvSpPr>
        <p:spPr>
          <a:xfrm>
            <a:off x="7427385" y="3272576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عُـشٍّ</a:t>
            </a:r>
            <a:endParaRPr lang="en-US" sz="2400" b="1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1985B76-206C-4128-AB4A-DD2E086EAB2B}"/>
              </a:ext>
            </a:extLst>
          </p:cNvPr>
          <p:cNvSpPr/>
          <p:nvPr/>
        </p:nvSpPr>
        <p:spPr>
          <a:xfrm>
            <a:off x="4662724" y="3272576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دُبٍّ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9A0D13D-2E98-42D2-9195-7A7B9EDF9351}"/>
              </a:ext>
            </a:extLst>
          </p:cNvPr>
          <p:cNvSpPr/>
          <p:nvPr/>
        </p:nvSpPr>
        <p:spPr>
          <a:xfrm>
            <a:off x="6256165" y="3272576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مُعَلِّماً</a:t>
            </a:r>
            <a:endParaRPr lang="en-US" sz="2400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A5B83DA-24FD-4B5D-9FB1-23BBA8D16913}"/>
              </a:ext>
            </a:extLst>
          </p:cNvPr>
          <p:cNvSpPr/>
          <p:nvPr/>
        </p:nvSpPr>
        <p:spPr>
          <a:xfrm>
            <a:off x="3491505" y="3272576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مُدَرِّباً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A3B9F32-74F7-4EDC-9018-93DBEA75547D}"/>
              </a:ext>
            </a:extLst>
          </p:cNvPr>
          <p:cNvSpPr/>
          <p:nvPr/>
        </p:nvSpPr>
        <p:spPr>
          <a:xfrm>
            <a:off x="7413707" y="3938508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هاتِفٌ</a:t>
            </a:r>
            <a:endParaRPr lang="en-US" sz="2400" b="1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099D93C-5BD8-42E8-95DE-5A76D91B9218}"/>
              </a:ext>
            </a:extLst>
          </p:cNvPr>
          <p:cNvSpPr/>
          <p:nvPr/>
        </p:nvSpPr>
        <p:spPr>
          <a:xfrm>
            <a:off x="4649047" y="3938508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رامِزٌ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392E37F-FE8D-482F-8E11-5E0A93041959}"/>
              </a:ext>
            </a:extLst>
          </p:cNvPr>
          <p:cNvSpPr/>
          <p:nvPr/>
        </p:nvSpPr>
        <p:spPr>
          <a:xfrm>
            <a:off x="6242488" y="3938508"/>
            <a:ext cx="1063581" cy="616129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/>
              <a:t>لَوْحَـةٍ</a:t>
            </a:r>
            <a:endParaRPr lang="en-US" sz="2400" b="1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AD29ED-7EC8-453B-A895-12E4A045EC97}"/>
              </a:ext>
            </a:extLst>
          </p:cNvPr>
          <p:cNvSpPr/>
          <p:nvPr/>
        </p:nvSpPr>
        <p:spPr>
          <a:xfrm>
            <a:off x="3477827" y="3938508"/>
            <a:ext cx="1063581" cy="616129"/>
          </a:xfrm>
          <a:prstGeom prst="roundRect">
            <a:avLst/>
          </a:prstGeom>
          <a:solidFill>
            <a:srgbClr val="FFCCCC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</a:rPr>
              <a:t>دَوْلَةٍ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30816DC-B1B1-4183-AA2A-558E34FA4A90}"/>
              </a:ext>
            </a:extLst>
          </p:cNvPr>
          <p:cNvCxnSpPr/>
          <p:nvPr/>
        </p:nvCxnSpPr>
        <p:spPr>
          <a:xfrm>
            <a:off x="5981700" y="2610066"/>
            <a:ext cx="0" cy="18757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telegram-video">
            <a:hlinkClick r:id="" action="ppaction://media"/>
            <a:extLst>
              <a:ext uri="{FF2B5EF4-FFF2-40B4-BE49-F238E27FC236}">
                <a16:creationId xmlns:a16="http://schemas.microsoft.com/office/drawing/2014/main" id="{F30B62BC-67F3-4293-B24F-FF787B583D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40801" y="3137591"/>
            <a:ext cx="930729" cy="7765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" name="telegram-video">
            <a:hlinkClick r:id="" action="ppaction://media"/>
            <a:extLst>
              <a:ext uri="{FF2B5EF4-FFF2-40B4-BE49-F238E27FC236}">
                <a16:creationId xmlns:a16="http://schemas.microsoft.com/office/drawing/2014/main" id="{245CC1D2-D79F-4845-9040-6B9A1DBA4A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34770" y="3207218"/>
            <a:ext cx="930729" cy="7765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AAEBBAD8-A7B9-4AF0-B837-C7F0563A74A1}"/>
              </a:ext>
            </a:extLst>
          </p:cNvPr>
          <p:cNvGrpSpPr/>
          <p:nvPr/>
        </p:nvGrpSpPr>
        <p:grpSpPr>
          <a:xfrm>
            <a:off x="2849355" y="-2863962"/>
            <a:ext cx="6286693" cy="2570301"/>
            <a:chOff x="1767140" y="-3818617"/>
            <a:chExt cx="8382257" cy="3427068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80E32E5-4C6F-4869-9933-B9F1ECA5B064}"/>
                </a:ext>
              </a:extLst>
            </p:cNvPr>
            <p:cNvSpPr/>
            <p:nvPr/>
          </p:nvSpPr>
          <p:spPr>
            <a:xfrm>
              <a:off x="1767140" y="-3818617"/>
              <a:ext cx="8382257" cy="76328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ar-AE" b="1" dirty="0"/>
                <a:t>اكْـتَـشِف الخَـطَأ </a:t>
              </a:r>
              <a:endParaRPr lang="en-US" b="1" dirty="0"/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A8435D2-4865-4AB5-B62D-DD44E61096A2}"/>
                </a:ext>
              </a:extLst>
            </p:cNvPr>
            <p:cNvCxnSpPr/>
            <p:nvPr/>
          </p:nvCxnSpPr>
          <p:spPr>
            <a:xfrm>
              <a:off x="5943600" y="-2747532"/>
              <a:ext cx="0" cy="23559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3ED2E56-ECF8-492A-81F6-04310DA42B7E}"/>
              </a:ext>
            </a:extLst>
          </p:cNvPr>
          <p:cNvGrpSpPr/>
          <p:nvPr/>
        </p:nvGrpSpPr>
        <p:grpSpPr>
          <a:xfrm>
            <a:off x="6443612" y="-2207606"/>
            <a:ext cx="1815924" cy="2053718"/>
            <a:chOff x="6559482" y="-2943474"/>
            <a:chExt cx="2421232" cy="2738290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FA4C0519-33DA-4A7D-8E26-561316916587}"/>
                </a:ext>
              </a:extLst>
            </p:cNvPr>
            <p:cNvSpPr/>
            <p:nvPr/>
          </p:nvSpPr>
          <p:spPr>
            <a:xfrm>
              <a:off x="6564098" y="-2943474"/>
              <a:ext cx="2416616" cy="86808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/>
                <a:t>كِـتاباً</a:t>
              </a:r>
              <a:endParaRPr lang="en-US" sz="2400" b="1" dirty="0"/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3C1D1184-8A8F-4531-AD7C-8F961CD7457D}"/>
                </a:ext>
              </a:extLst>
            </p:cNvPr>
            <p:cNvSpPr/>
            <p:nvPr/>
          </p:nvSpPr>
          <p:spPr>
            <a:xfrm>
              <a:off x="6564098" y="-2010894"/>
              <a:ext cx="2416616" cy="86808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/>
                <a:t>الْـباباً</a:t>
              </a:r>
              <a:endParaRPr lang="en-US" sz="2400" b="1" dirty="0"/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3D01B32D-E88D-40DE-9544-E282170378F2}"/>
                </a:ext>
              </a:extLst>
            </p:cNvPr>
            <p:cNvSpPr/>
            <p:nvPr/>
          </p:nvSpPr>
          <p:spPr>
            <a:xfrm>
              <a:off x="6559482" y="-1073272"/>
              <a:ext cx="2416616" cy="86808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/>
                <a:t>كيساً</a:t>
              </a:r>
              <a:endParaRPr lang="en-US" sz="2400" b="1" dirty="0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8F80A460-0F45-47D1-A9AE-BC6117588FC5}"/>
              </a:ext>
            </a:extLst>
          </p:cNvPr>
          <p:cNvGrpSpPr/>
          <p:nvPr/>
        </p:nvGrpSpPr>
        <p:grpSpPr>
          <a:xfrm>
            <a:off x="3700403" y="-2214831"/>
            <a:ext cx="1815924" cy="2053718"/>
            <a:chOff x="2901871" y="-2953107"/>
            <a:chExt cx="2421232" cy="2738290"/>
          </a:xfrm>
        </p:grpSpPr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365468CC-BFE2-416A-9360-F00FD9EFAC53}"/>
                </a:ext>
              </a:extLst>
            </p:cNvPr>
            <p:cNvSpPr/>
            <p:nvPr/>
          </p:nvSpPr>
          <p:spPr>
            <a:xfrm>
              <a:off x="2906487" y="-2953107"/>
              <a:ext cx="2416616" cy="868088"/>
            </a:xfrm>
            <a:prstGeom prst="roundRect">
              <a:avLst/>
            </a:prstGeom>
            <a:solidFill>
              <a:srgbClr val="FFCCCC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>
                  <a:solidFill>
                    <a:sysClr val="windowText" lastClr="000000"/>
                  </a:solidFill>
                </a:rPr>
                <a:t>بَـيْـتاً</a:t>
              </a:r>
              <a:endParaRPr lang="en-US" sz="24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66836E29-75AE-4E1E-9247-9EA10C04A515}"/>
                </a:ext>
              </a:extLst>
            </p:cNvPr>
            <p:cNvSpPr/>
            <p:nvPr/>
          </p:nvSpPr>
          <p:spPr>
            <a:xfrm>
              <a:off x="2906487" y="-2020527"/>
              <a:ext cx="2416616" cy="868088"/>
            </a:xfrm>
            <a:prstGeom prst="roundRect">
              <a:avLst/>
            </a:prstGeom>
            <a:solidFill>
              <a:srgbClr val="FFCCCC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>
                  <a:solidFill>
                    <a:sysClr val="windowText" lastClr="000000"/>
                  </a:solidFill>
                </a:rPr>
                <a:t>قَـلْباً</a:t>
              </a:r>
              <a:endParaRPr lang="en-US" sz="24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6A1A2B40-D270-4D5A-B865-9F5BDB20AF49}"/>
                </a:ext>
              </a:extLst>
            </p:cNvPr>
            <p:cNvSpPr/>
            <p:nvPr/>
          </p:nvSpPr>
          <p:spPr>
            <a:xfrm>
              <a:off x="2901871" y="-1082905"/>
              <a:ext cx="2416616" cy="868088"/>
            </a:xfrm>
            <a:prstGeom prst="roundRect">
              <a:avLst/>
            </a:prstGeom>
            <a:solidFill>
              <a:srgbClr val="FFCCCC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AE" sz="2400" b="1" dirty="0">
                  <a:solidFill>
                    <a:sysClr val="windowText" lastClr="000000"/>
                  </a:solidFill>
                </a:rPr>
                <a:t>نورَةاً</a:t>
              </a:r>
              <a:endParaRPr lang="en-US" sz="2400" b="1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AF4A4675-DD05-4B50-8C05-864BE6392927}"/>
              </a:ext>
            </a:extLst>
          </p:cNvPr>
          <p:cNvGrpSpPr/>
          <p:nvPr/>
        </p:nvGrpSpPr>
        <p:grpSpPr>
          <a:xfrm>
            <a:off x="2802149" y="7298873"/>
            <a:ext cx="6840383" cy="2904455"/>
            <a:chOff x="1704199" y="7445830"/>
            <a:chExt cx="9120510" cy="3872607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1692A970-6808-41D5-B9A7-B64BCF15CF89}"/>
                </a:ext>
              </a:extLst>
            </p:cNvPr>
            <p:cNvSpPr/>
            <p:nvPr/>
          </p:nvSpPr>
          <p:spPr>
            <a:xfrm>
              <a:off x="1704199" y="7445830"/>
              <a:ext cx="9120510" cy="856856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ar-AE" b="1" dirty="0"/>
                <a:t>انطق اسم الصورة بالتنوين الذي تطلبه المعلمة </a:t>
              </a:r>
              <a:endParaRPr lang="en-US" b="1" dirty="0"/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7596DA07-E520-4ED1-A537-4C38FA71EE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91317" y="8556171"/>
              <a:ext cx="30290" cy="276226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2" name="Picture 81" descr="A close up of a sign&#10;&#10;Description automatically generated">
            <a:extLst>
              <a:ext uri="{FF2B5EF4-FFF2-40B4-BE49-F238E27FC236}">
                <a16:creationId xmlns:a16="http://schemas.microsoft.com/office/drawing/2014/main" id="{1B2F364F-8632-483E-8F56-0BCD5499BA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667" y="8212861"/>
            <a:ext cx="1446194" cy="2110751"/>
          </a:xfrm>
          <a:prstGeom prst="rect">
            <a:avLst/>
          </a:prstGeom>
        </p:spPr>
      </p:pic>
      <p:pic>
        <p:nvPicPr>
          <p:cNvPr id="84" name="Picture 83" descr="A close up of a sign&#10;&#10;Description automatically generated">
            <a:extLst>
              <a:ext uri="{FF2B5EF4-FFF2-40B4-BE49-F238E27FC236}">
                <a16:creationId xmlns:a16="http://schemas.microsoft.com/office/drawing/2014/main" id="{46A0595C-917A-4847-9E4F-21B0E35CAF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01826" y="8128320"/>
            <a:ext cx="1870180" cy="2279839"/>
          </a:xfrm>
          <a:prstGeom prst="rect">
            <a:avLst/>
          </a:prstGeom>
        </p:spPr>
      </p:pic>
      <p:grpSp>
        <p:nvGrpSpPr>
          <p:cNvPr id="90" name="Group 89">
            <a:extLst>
              <a:ext uri="{FF2B5EF4-FFF2-40B4-BE49-F238E27FC236}">
                <a16:creationId xmlns:a16="http://schemas.microsoft.com/office/drawing/2014/main" id="{C08EB011-5C8F-4C98-9DE4-DB98FA2E2C87}"/>
              </a:ext>
            </a:extLst>
          </p:cNvPr>
          <p:cNvGrpSpPr/>
          <p:nvPr/>
        </p:nvGrpSpPr>
        <p:grpSpPr>
          <a:xfrm>
            <a:off x="-6248120" y="1712871"/>
            <a:ext cx="5731329" cy="2930136"/>
            <a:chOff x="-8330826" y="1140827"/>
            <a:chExt cx="7641772" cy="3906849"/>
          </a:xfrm>
        </p:grpSpPr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76F6EC35-5770-4C59-9172-18A61B660B26}"/>
                </a:ext>
              </a:extLst>
            </p:cNvPr>
            <p:cNvSpPr/>
            <p:nvPr/>
          </p:nvSpPr>
          <p:spPr>
            <a:xfrm>
              <a:off x="-8330826" y="1140827"/>
              <a:ext cx="7641772" cy="821212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ar-BH" sz="2100" b="1" dirty="0"/>
                <a:t>هّيّا نُجِب عَنْ الْأَسْئِلة التّالية:</a:t>
              </a:r>
              <a:endParaRPr lang="en-US" sz="2100" b="1" dirty="0"/>
            </a:p>
          </p:txBody>
        </p:sp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A202ED7C-5D99-4078-A833-2DC9486E49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23313" t="32765" r="21545" b="22532"/>
            <a:stretch/>
          </p:blipFill>
          <p:spPr>
            <a:xfrm>
              <a:off x="-7793165" y="1983464"/>
              <a:ext cx="6722884" cy="3064212"/>
            </a:xfrm>
            <a:prstGeom prst="rect">
              <a:avLst/>
            </a:prstGeom>
          </p:spPr>
        </p:pic>
      </p:grpSp>
      <p:sp>
        <p:nvSpPr>
          <p:cNvPr id="91" name="Rectangle 90">
            <a:extLst>
              <a:ext uri="{FF2B5EF4-FFF2-40B4-BE49-F238E27FC236}">
                <a16:creationId xmlns:a16="http://schemas.microsoft.com/office/drawing/2014/main" id="{901926C0-BFEB-43C3-8349-73626659BB6B}"/>
              </a:ext>
            </a:extLst>
          </p:cNvPr>
          <p:cNvSpPr/>
          <p:nvPr/>
        </p:nvSpPr>
        <p:spPr>
          <a:xfrm>
            <a:off x="6047437" y="3363674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قِـصَّـةٌ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339F41D-DF4A-42DB-99C6-8820B6051ED6}"/>
              </a:ext>
            </a:extLst>
          </p:cNvPr>
          <p:cNvSpPr/>
          <p:nvPr/>
        </p:nvSpPr>
        <p:spPr>
          <a:xfrm>
            <a:off x="6067413" y="3798560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كَأْسٌ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CEB253FB-0558-45F2-BA87-7A49B49264FC}"/>
              </a:ext>
            </a:extLst>
          </p:cNvPr>
          <p:cNvSpPr/>
          <p:nvPr/>
        </p:nvSpPr>
        <p:spPr>
          <a:xfrm>
            <a:off x="6059862" y="4254361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تِلْميذٌ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32CC48CE-0531-43D8-B88F-F2EAFDC6A2BC}"/>
              </a:ext>
            </a:extLst>
          </p:cNvPr>
          <p:cNvSpPr/>
          <p:nvPr/>
        </p:nvSpPr>
        <p:spPr>
          <a:xfrm>
            <a:off x="4789242" y="3353881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قِـصَّـةً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1209992-519D-417D-B9E7-BDD109D636C0}"/>
              </a:ext>
            </a:extLst>
          </p:cNvPr>
          <p:cNvSpPr/>
          <p:nvPr/>
        </p:nvSpPr>
        <p:spPr>
          <a:xfrm>
            <a:off x="4809217" y="3788766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كَأْساً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3765EB6-D228-4317-BB3A-784B1248E999}"/>
              </a:ext>
            </a:extLst>
          </p:cNvPr>
          <p:cNvSpPr/>
          <p:nvPr/>
        </p:nvSpPr>
        <p:spPr>
          <a:xfrm>
            <a:off x="4801666" y="4244568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تِلْميذاً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E5F3CF9F-5701-4917-81C2-01F20D8A4564}"/>
              </a:ext>
            </a:extLst>
          </p:cNvPr>
          <p:cNvSpPr/>
          <p:nvPr/>
        </p:nvSpPr>
        <p:spPr>
          <a:xfrm>
            <a:off x="3651959" y="3345490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قِـصَّـةٍ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AFC8B97-843E-44CC-B734-FEF811F8D6FB}"/>
              </a:ext>
            </a:extLst>
          </p:cNvPr>
          <p:cNvSpPr/>
          <p:nvPr/>
        </p:nvSpPr>
        <p:spPr>
          <a:xfrm>
            <a:off x="3671934" y="3780376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كَأْسٍ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B38E2AA6-E962-4F05-9FDE-012CB0DF6EF3}"/>
              </a:ext>
            </a:extLst>
          </p:cNvPr>
          <p:cNvSpPr/>
          <p:nvPr/>
        </p:nvSpPr>
        <p:spPr>
          <a:xfrm>
            <a:off x="3664384" y="4236178"/>
            <a:ext cx="1236863" cy="4628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تِلْميذٍ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9" name="Picture 68" descr="A picture containing text, clipart&#10;&#10;Description automatically generated">
            <a:hlinkClick r:id="rId11" action="ppaction://hlinksldjump"/>
            <a:extLst>
              <a:ext uri="{FF2B5EF4-FFF2-40B4-BE49-F238E27FC236}">
                <a16:creationId xmlns:a16="http://schemas.microsoft.com/office/drawing/2014/main" id="{6BC38185-734F-48A2-A229-6DBE78B6E1A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9823183" y="454748"/>
            <a:ext cx="598714" cy="561295"/>
          </a:xfrm>
          <a:prstGeom prst="rect">
            <a:avLst/>
          </a:prstGeom>
        </p:spPr>
      </p:pic>
      <p:pic>
        <p:nvPicPr>
          <p:cNvPr id="70" name="Picture 6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21688C9-EC2E-4A40-B8CB-FE3B977F69E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5" y="4869973"/>
            <a:ext cx="658837" cy="544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5" name="Picture 74" descr="A picture containing person&#10;&#10;Description automatically generated">
            <a:extLst>
              <a:ext uri="{FF2B5EF4-FFF2-40B4-BE49-F238E27FC236}">
                <a16:creationId xmlns:a16="http://schemas.microsoft.com/office/drawing/2014/main" id="{26D22FAE-8C79-4535-A499-ED4C8F2B83D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1" y="899980"/>
            <a:ext cx="604454" cy="44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77" name="Table 38">
            <a:extLst>
              <a:ext uri="{FF2B5EF4-FFF2-40B4-BE49-F238E27FC236}">
                <a16:creationId xmlns:a16="http://schemas.microsoft.com/office/drawing/2014/main" id="{8D86F9D7-B04D-4DD7-A689-CA7459CAD2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34426"/>
              </p:ext>
            </p:extLst>
          </p:nvPr>
        </p:nvGraphicFramePr>
        <p:xfrm>
          <a:off x="0" y="881277"/>
          <a:ext cx="658835" cy="5976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464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5701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873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2427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567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grpSp>
        <p:nvGrpSpPr>
          <p:cNvPr id="78" name="مجموعة 1">
            <a:extLst>
              <a:ext uri="{FF2B5EF4-FFF2-40B4-BE49-F238E27FC236}">
                <a16:creationId xmlns:a16="http://schemas.microsoft.com/office/drawing/2014/main" id="{0849BFDE-0141-4ACB-B66A-0D7E3004A058}"/>
              </a:ext>
            </a:extLst>
          </p:cNvPr>
          <p:cNvGrpSpPr/>
          <p:nvPr/>
        </p:nvGrpSpPr>
        <p:grpSpPr>
          <a:xfrm>
            <a:off x="680672" y="134539"/>
            <a:ext cx="1697596" cy="1410386"/>
            <a:chOff x="132967" y="79081"/>
            <a:chExt cx="8422140" cy="8782557"/>
          </a:xfrm>
        </p:grpSpPr>
        <p:graphicFrame>
          <p:nvGraphicFramePr>
            <p:cNvPr id="79" name="مخطط دائري ثنائي الأبعاد">
              <a:extLst>
                <a:ext uri="{FF2B5EF4-FFF2-40B4-BE49-F238E27FC236}">
                  <a16:creationId xmlns:a16="http://schemas.microsoft.com/office/drawing/2014/main" id="{BA127F92-2780-48C6-AA81-F2A4D202FF7B}"/>
                </a:ext>
              </a:extLst>
            </p:cNvPr>
            <p:cNvGraphicFramePr/>
            <p:nvPr/>
          </p:nvGraphicFramePr>
          <p:xfrm>
            <a:off x="132967" y="103281"/>
            <a:ext cx="8422140" cy="842214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6"/>
            </a:graphicData>
          </a:graphic>
        </p:graphicFrame>
        <p:sp>
          <p:nvSpPr>
            <p:cNvPr id="80" name="مربع نص 1">
              <a:extLst>
                <a:ext uri="{FF2B5EF4-FFF2-40B4-BE49-F238E27FC236}">
                  <a16:creationId xmlns:a16="http://schemas.microsoft.com/office/drawing/2014/main" id="{3689CA0F-D6CD-43CC-B552-E4B07F62F094}"/>
                </a:ext>
              </a:extLst>
            </p:cNvPr>
            <p:cNvSpPr txBox="1"/>
            <p:nvPr/>
          </p:nvSpPr>
          <p:spPr>
            <a:xfrm rot="18440284">
              <a:off x="5560142" y="1039740"/>
              <a:ext cx="1490520" cy="10259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no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81" name="مربع نص 1">
              <a:extLst>
                <a:ext uri="{FF2B5EF4-FFF2-40B4-BE49-F238E27FC236}">
                  <a16:creationId xmlns:a16="http://schemas.microsoft.com/office/drawing/2014/main" id="{F75518C9-64F7-4D2C-8244-CEDB5E89F347}"/>
                </a:ext>
              </a:extLst>
            </p:cNvPr>
            <p:cNvSpPr txBox="1"/>
            <p:nvPr/>
          </p:nvSpPr>
          <p:spPr>
            <a:xfrm rot="19505239">
              <a:off x="6116752" y="1133600"/>
              <a:ext cx="180187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83" name="مربع نص 1">
              <a:extLst>
                <a:ext uri="{FF2B5EF4-FFF2-40B4-BE49-F238E27FC236}">
                  <a16:creationId xmlns:a16="http://schemas.microsoft.com/office/drawing/2014/main" id="{8CF3794F-560A-493D-AD9D-DBC85C4ACB32}"/>
                </a:ext>
              </a:extLst>
            </p:cNvPr>
            <p:cNvSpPr txBox="1"/>
            <p:nvPr/>
          </p:nvSpPr>
          <p:spPr>
            <a:xfrm rot="20374753">
              <a:off x="6484662" y="2017320"/>
              <a:ext cx="183173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5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86" name="مربع نص 1">
              <a:extLst>
                <a:ext uri="{FF2B5EF4-FFF2-40B4-BE49-F238E27FC236}">
                  <a16:creationId xmlns:a16="http://schemas.microsoft.com/office/drawing/2014/main" id="{F14CE251-B429-475E-8BEF-3751DA0D7B92}"/>
                </a:ext>
              </a:extLst>
            </p:cNvPr>
            <p:cNvSpPr txBox="1"/>
            <p:nvPr/>
          </p:nvSpPr>
          <p:spPr>
            <a:xfrm>
              <a:off x="6608021" y="3152442"/>
              <a:ext cx="1728182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6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88" name="مربع نص 1">
              <a:extLst>
                <a:ext uri="{FF2B5EF4-FFF2-40B4-BE49-F238E27FC236}">
                  <a16:creationId xmlns:a16="http://schemas.microsoft.com/office/drawing/2014/main" id="{DE8FAAB6-C5D0-4BB9-918C-85E5991E3187}"/>
                </a:ext>
              </a:extLst>
            </p:cNvPr>
            <p:cNvSpPr txBox="1"/>
            <p:nvPr/>
          </p:nvSpPr>
          <p:spPr>
            <a:xfrm rot="363085">
              <a:off x="6602720" y="3938011"/>
              <a:ext cx="1326966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7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93" name="مربع نص 1">
              <a:extLst>
                <a:ext uri="{FF2B5EF4-FFF2-40B4-BE49-F238E27FC236}">
                  <a16:creationId xmlns:a16="http://schemas.microsoft.com/office/drawing/2014/main" id="{7FCC922A-3816-4278-88EE-EF06AB65F09B}"/>
                </a:ext>
              </a:extLst>
            </p:cNvPr>
            <p:cNvSpPr txBox="1"/>
            <p:nvPr/>
          </p:nvSpPr>
          <p:spPr>
            <a:xfrm rot="1599684">
              <a:off x="6366288" y="5013734"/>
              <a:ext cx="2050572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8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95" name="مربع نص 1">
              <a:extLst>
                <a:ext uri="{FF2B5EF4-FFF2-40B4-BE49-F238E27FC236}">
                  <a16:creationId xmlns:a16="http://schemas.microsoft.com/office/drawing/2014/main" id="{132BC27D-557E-48D7-9A4E-3F55C6EB9085}"/>
                </a:ext>
              </a:extLst>
            </p:cNvPr>
            <p:cNvSpPr txBox="1"/>
            <p:nvPr/>
          </p:nvSpPr>
          <p:spPr>
            <a:xfrm rot="2176769">
              <a:off x="5974982" y="5761301"/>
              <a:ext cx="1688769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9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97" name="مربع نص 1">
              <a:extLst>
                <a:ext uri="{FF2B5EF4-FFF2-40B4-BE49-F238E27FC236}">
                  <a16:creationId xmlns:a16="http://schemas.microsoft.com/office/drawing/2014/main" id="{7BFB77FD-B08B-4557-96EE-2079AADC8AC2}"/>
                </a:ext>
              </a:extLst>
            </p:cNvPr>
            <p:cNvSpPr txBox="1"/>
            <p:nvPr/>
          </p:nvSpPr>
          <p:spPr>
            <a:xfrm rot="3678615">
              <a:off x="5681160" y="6221134"/>
              <a:ext cx="1305354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10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99" name="مربع نص 1">
              <a:extLst>
                <a:ext uri="{FF2B5EF4-FFF2-40B4-BE49-F238E27FC236}">
                  <a16:creationId xmlns:a16="http://schemas.microsoft.com/office/drawing/2014/main" id="{F5289984-E86E-4288-B2F8-A481A006DA3A}"/>
                </a:ext>
              </a:extLst>
            </p:cNvPr>
            <p:cNvSpPr txBox="1"/>
            <p:nvPr/>
          </p:nvSpPr>
          <p:spPr>
            <a:xfrm rot="4063925">
              <a:off x="4814624" y="6678762"/>
              <a:ext cx="1862443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11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01" name="مربع نص 1">
              <a:extLst>
                <a:ext uri="{FF2B5EF4-FFF2-40B4-BE49-F238E27FC236}">
                  <a16:creationId xmlns:a16="http://schemas.microsoft.com/office/drawing/2014/main" id="{E815730B-83EA-4D15-B981-1B4439A01B97}"/>
                </a:ext>
              </a:extLst>
            </p:cNvPr>
            <p:cNvSpPr txBox="1"/>
            <p:nvPr/>
          </p:nvSpPr>
          <p:spPr>
            <a:xfrm rot="4913573">
              <a:off x="3768912" y="7052981"/>
              <a:ext cx="2204986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12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03" name="مربع نص 1">
              <a:extLst>
                <a:ext uri="{FF2B5EF4-FFF2-40B4-BE49-F238E27FC236}">
                  <a16:creationId xmlns:a16="http://schemas.microsoft.com/office/drawing/2014/main" id="{2AB052D9-22D2-48AA-BA8A-F862738C6C20}"/>
                </a:ext>
              </a:extLst>
            </p:cNvPr>
            <p:cNvSpPr txBox="1"/>
            <p:nvPr/>
          </p:nvSpPr>
          <p:spPr>
            <a:xfrm rot="5602608">
              <a:off x="3167798" y="6914109"/>
              <a:ext cx="175521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05" name="مربع نص 1">
              <a:extLst>
                <a:ext uri="{FF2B5EF4-FFF2-40B4-BE49-F238E27FC236}">
                  <a16:creationId xmlns:a16="http://schemas.microsoft.com/office/drawing/2014/main" id="{37C21109-B8EB-4263-8C31-D1659389FBAD}"/>
                </a:ext>
              </a:extLst>
            </p:cNvPr>
            <p:cNvSpPr txBox="1"/>
            <p:nvPr/>
          </p:nvSpPr>
          <p:spPr>
            <a:xfrm rot="7351490">
              <a:off x="2129420" y="6721608"/>
              <a:ext cx="1834524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07" name="مربع نص 1">
              <a:extLst>
                <a:ext uri="{FF2B5EF4-FFF2-40B4-BE49-F238E27FC236}">
                  <a16:creationId xmlns:a16="http://schemas.microsoft.com/office/drawing/2014/main" id="{63D602E2-C2A8-482E-BD33-F50A6F501F3F}"/>
                </a:ext>
              </a:extLst>
            </p:cNvPr>
            <p:cNvSpPr txBox="1"/>
            <p:nvPr/>
          </p:nvSpPr>
          <p:spPr>
            <a:xfrm rot="7819312">
              <a:off x="1407599" y="6296209"/>
              <a:ext cx="1858333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15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08" name="مربع نص 1">
              <a:extLst>
                <a:ext uri="{FF2B5EF4-FFF2-40B4-BE49-F238E27FC236}">
                  <a16:creationId xmlns:a16="http://schemas.microsoft.com/office/drawing/2014/main" id="{AF5C128B-9F98-4AB6-B458-A767027DF084}"/>
                </a:ext>
              </a:extLst>
            </p:cNvPr>
            <p:cNvSpPr txBox="1"/>
            <p:nvPr/>
          </p:nvSpPr>
          <p:spPr>
            <a:xfrm rot="17595919">
              <a:off x="4829768" y="259850"/>
              <a:ext cx="145819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cs typeface="Farsi Simple Bold" panose="02010400000000000000" pitchFamily="2" charset="-78"/>
                </a:rPr>
                <a:t>2</a:t>
              </a:r>
              <a:endParaRPr sz="1050" dirty="0">
                <a:solidFill>
                  <a:schemeClr val="tx1"/>
                </a:solidFill>
                <a:cs typeface="Farsi Simple Bold" panose="02010400000000000000" pitchFamily="2" charset="-78"/>
              </a:endParaRPr>
            </a:p>
          </p:txBody>
        </p:sp>
        <p:sp>
          <p:nvSpPr>
            <p:cNvPr id="109" name="مربع نص 1">
              <a:extLst>
                <a:ext uri="{FF2B5EF4-FFF2-40B4-BE49-F238E27FC236}">
                  <a16:creationId xmlns:a16="http://schemas.microsoft.com/office/drawing/2014/main" id="{01ACDE92-F168-4D63-B1DF-EA36D8201D9D}"/>
                </a:ext>
              </a:extLst>
            </p:cNvPr>
            <p:cNvSpPr txBox="1"/>
            <p:nvPr/>
          </p:nvSpPr>
          <p:spPr>
            <a:xfrm rot="16200000">
              <a:off x="4222036" y="22283"/>
              <a:ext cx="1298732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cs typeface="Farsi Simple Bold" panose="02010400000000000000" pitchFamily="2" charset="-78"/>
                </a:rPr>
                <a:t>1</a:t>
              </a:r>
              <a:endParaRPr sz="1050" dirty="0">
                <a:solidFill>
                  <a:schemeClr val="tx1"/>
                </a:solidFill>
                <a:cs typeface="Farsi Simple Bold" panose="02010400000000000000" pitchFamily="2" charset="-78"/>
              </a:endParaRPr>
            </a:p>
          </p:txBody>
        </p:sp>
        <p:sp>
          <p:nvSpPr>
            <p:cNvPr id="110" name="مربع نص 1">
              <a:extLst>
                <a:ext uri="{FF2B5EF4-FFF2-40B4-BE49-F238E27FC236}">
                  <a16:creationId xmlns:a16="http://schemas.microsoft.com/office/drawing/2014/main" id="{B07C10E7-AD59-463E-8833-B64E7E299379}"/>
                </a:ext>
              </a:extLst>
            </p:cNvPr>
            <p:cNvSpPr txBox="1"/>
            <p:nvPr/>
          </p:nvSpPr>
          <p:spPr>
            <a:xfrm rot="15964048">
              <a:off x="3185898" y="413722"/>
              <a:ext cx="1747271" cy="13673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54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24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1" name="مربع نص 1">
              <a:extLst>
                <a:ext uri="{FF2B5EF4-FFF2-40B4-BE49-F238E27FC236}">
                  <a16:creationId xmlns:a16="http://schemas.microsoft.com/office/drawing/2014/main" id="{ABDDE3DD-CD54-419D-A0AE-9A1A86B950DE}"/>
                </a:ext>
              </a:extLst>
            </p:cNvPr>
            <p:cNvSpPr txBox="1"/>
            <p:nvPr/>
          </p:nvSpPr>
          <p:spPr>
            <a:xfrm rot="14753142">
              <a:off x="2626578" y="464366"/>
              <a:ext cx="1501100" cy="1412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23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2" name="مربع نص 1">
              <a:extLst>
                <a:ext uri="{FF2B5EF4-FFF2-40B4-BE49-F238E27FC236}">
                  <a16:creationId xmlns:a16="http://schemas.microsoft.com/office/drawing/2014/main" id="{CA32B4C4-B0B6-48B9-9937-60FB89BE7CA1}"/>
                </a:ext>
              </a:extLst>
            </p:cNvPr>
            <p:cNvSpPr txBox="1"/>
            <p:nvPr/>
          </p:nvSpPr>
          <p:spPr>
            <a:xfrm rot="14072817">
              <a:off x="1870279" y="939822"/>
              <a:ext cx="1556318" cy="13673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22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3" name="مربع نص 1">
              <a:extLst>
                <a:ext uri="{FF2B5EF4-FFF2-40B4-BE49-F238E27FC236}">
                  <a16:creationId xmlns:a16="http://schemas.microsoft.com/office/drawing/2014/main" id="{21CAAFF4-01C8-42F7-95FE-7ED3013D6ACB}"/>
                </a:ext>
              </a:extLst>
            </p:cNvPr>
            <p:cNvSpPr txBox="1"/>
            <p:nvPr/>
          </p:nvSpPr>
          <p:spPr>
            <a:xfrm rot="12854469">
              <a:off x="1154884" y="1134054"/>
              <a:ext cx="1680263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21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4" name="مربع نص 1">
              <a:extLst>
                <a:ext uri="{FF2B5EF4-FFF2-40B4-BE49-F238E27FC236}">
                  <a16:creationId xmlns:a16="http://schemas.microsoft.com/office/drawing/2014/main" id="{CC688840-3118-47E8-9ADE-ED32A32F2670}"/>
                </a:ext>
              </a:extLst>
            </p:cNvPr>
            <p:cNvSpPr txBox="1"/>
            <p:nvPr/>
          </p:nvSpPr>
          <p:spPr>
            <a:xfrm rot="11455685">
              <a:off x="1157756" y="2073373"/>
              <a:ext cx="1241260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20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5" name="مربع نص 1">
              <a:extLst>
                <a:ext uri="{FF2B5EF4-FFF2-40B4-BE49-F238E27FC236}">
                  <a16:creationId xmlns:a16="http://schemas.microsoft.com/office/drawing/2014/main" id="{4B93371C-886B-405C-93C7-9110DB7095DC}"/>
                </a:ext>
              </a:extLst>
            </p:cNvPr>
            <p:cNvSpPr txBox="1"/>
            <p:nvPr/>
          </p:nvSpPr>
          <p:spPr>
            <a:xfrm rot="11016566">
              <a:off x="1006088" y="2936709"/>
              <a:ext cx="1173239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19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6" name="مربع نص 1">
              <a:extLst>
                <a:ext uri="{FF2B5EF4-FFF2-40B4-BE49-F238E27FC236}">
                  <a16:creationId xmlns:a16="http://schemas.microsoft.com/office/drawing/2014/main" id="{0EA36A2D-4D8A-4566-B862-CBB72E2FBE7E}"/>
                </a:ext>
              </a:extLst>
            </p:cNvPr>
            <p:cNvSpPr txBox="1"/>
            <p:nvPr/>
          </p:nvSpPr>
          <p:spPr>
            <a:xfrm rot="10109146">
              <a:off x="697803" y="3942042"/>
              <a:ext cx="1534398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18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7" name="مربع نص 1">
              <a:extLst>
                <a:ext uri="{FF2B5EF4-FFF2-40B4-BE49-F238E27FC236}">
                  <a16:creationId xmlns:a16="http://schemas.microsoft.com/office/drawing/2014/main" id="{0BEBB2A1-11A4-4CA8-AF07-1B1D7351549C}"/>
                </a:ext>
              </a:extLst>
            </p:cNvPr>
            <p:cNvSpPr txBox="1"/>
            <p:nvPr/>
          </p:nvSpPr>
          <p:spPr>
            <a:xfrm rot="9661142">
              <a:off x="816785" y="4672227"/>
              <a:ext cx="1598751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17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  <p:sp>
          <p:nvSpPr>
            <p:cNvPr id="118" name="مربع نص 1">
              <a:extLst>
                <a:ext uri="{FF2B5EF4-FFF2-40B4-BE49-F238E27FC236}">
                  <a16:creationId xmlns:a16="http://schemas.microsoft.com/office/drawing/2014/main" id="{AECBE013-8C83-45FC-9778-2867568A7BAC}"/>
                </a:ext>
              </a:extLst>
            </p:cNvPr>
            <p:cNvSpPr txBox="1"/>
            <p:nvPr/>
          </p:nvSpPr>
          <p:spPr>
            <a:xfrm rot="8809057">
              <a:off x="992047" y="5546244"/>
              <a:ext cx="1832790" cy="1737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5719" tIns="35719" rIns="35719" bIns="35719" numCol="1" anchor="ctr">
              <a:spAutoFit/>
            </a:bodyPr>
            <a:lstStyle>
              <a:lvl1pPr>
                <a:defRPr sz="6000" b="1">
                  <a:solidFill>
                    <a:srgbClr val="FFFFFF"/>
                  </a:solidFill>
                  <a:effectLst>
                    <a:outerShdw blurRad="38100" dist="38100" dir="2700000" rotWithShape="0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  <a:cs typeface="+mn-cs"/>
                  <a:sym typeface="Helvetica"/>
                </a:defRPr>
              </a:lvl1pPr>
            </a:lstStyle>
            <a:p>
              <a:pPr rtl="0">
                <a:defRPr>
                  <a:latin typeface="+mj-lt"/>
                  <a:ea typeface="+mj-ea"/>
                  <a:cs typeface="+mj-cs"/>
                  <a:sym typeface="Helvetica Neue"/>
                </a:defRPr>
              </a:pPr>
              <a:r>
                <a:rPr lang="ar-BH" sz="1050" dirty="0">
                  <a:solidFill>
                    <a:schemeClr val="tx1"/>
                  </a:solidFill>
                  <a:latin typeface="+mj-lt"/>
                  <a:ea typeface="+mj-ea"/>
                  <a:cs typeface="Farsi Simple Bold" panose="02010400000000000000" pitchFamily="2" charset="-78"/>
                </a:rPr>
                <a:t>16</a:t>
              </a:r>
              <a:endParaRPr sz="1050" dirty="0">
                <a:solidFill>
                  <a:schemeClr val="tx1"/>
                </a:solidFill>
                <a:latin typeface="+mj-lt"/>
                <a:ea typeface="+mj-ea"/>
                <a:cs typeface="Farsi Simple Bold" panose="02010400000000000000" pitchFamily="2" charset="-78"/>
              </a:endParaRPr>
            </a:p>
          </p:txBody>
        </p:sp>
      </p:grpSp>
      <p:sp>
        <p:nvSpPr>
          <p:cNvPr id="119" name="سهم: لليسار 25">
            <a:extLst>
              <a:ext uri="{FF2B5EF4-FFF2-40B4-BE49-F238E27FC236}">
                <a16:creationId xmlns:a16="http://schemas.microsoft.com/office/drawing/2014/main" id="{3F8658C3-9D52-46B4-B77B-E33556103803}"/>
              </a:ext>
            </a:extLst>
          </p:cNvPr>
          <p:cNvSpPr/>
          <p:nvPr/>
        </p:nvSpPr>
        <p:spPr>
          <a:xfrm>
            <a:off x="2152774" y="826135"/>
            <a:ext cx="159278" cy="135565"/>
          </a:xfrm>
          <a:prstGeom prst="leftArrow">
            <a:avLst>
              <a:gd name="adj1" fmla="val 41963"/>
              <a:gd name="adj2" fmla="val 82628"/>
            </a:avLst>
          </a:prstGeom>
          <a:solidFill>
            <a:schemeClr val="tx1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rtl="0">
              <a:defRPr sz="2200">
                <a:solidFill>
                  <a:srgbClr val="FFFFFF"/>
                </a:solidFill>
                <a:latin typeface="Geeza Pro Regular"/>
                <a:ea typeface="Geeza Pro Regular"/>
                <a:cs typeface="Geeza Pro Regular"/>
                <a:sym typeface="Geeza Pro Regular"/>
              </a:defRPr>
            </a:pPr>
            <a:endParaRPr sz="1600" dirty="0"/>
          </a:p>
        </p:txBody>
      </p:sp>
      <p:pic>
        <p:nvPicPr>
          <p:cNvPr id="120" name="telegram-video">
            <a:hlinkClick r:id="" action="ppaction://media"/>
            <a:extLst>
              <a:ext uri="{FF2B5EF4-FFF2-40B4-BE49-F238E27FC236}">
                <a16:creationId xmlns:a16="http://schemas.microsoft.com/office/drawing/2014/main" id="{1BEBFEFF-D336-413A-83D2-D07A63DA3F8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6125" y="5843350"/>
            <a:ext cx="716619" cy="616095"/>
          </a:xfrm>
          <a:prstGeom prst="rect">
            <a:avLst/>
          </a:prstGeom>
          <a:ln>
            <a:solidFill>
              <a:schemeClr val="bg1"/>
            </a:solidFill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41051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79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84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 0.23541 L 0.01485 0.77662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" y="2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7 0.19121 L -0.01224 0.76875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5" y="2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0.18797 L 0.0026 0.77014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" y="2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9 -0.26667 L -0.00755 -0.87639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3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8 -0.09236 L -0.03437 -0.86852 " pathEditMode="relative" ptsTypes="AA">
                                      <p:cBhvr>
                                        <p:cTn id="17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0.03519 L -0.0013 -0.86852 " pathEditMode="relative" ptsTypes="AA">
                                      <p:cBhvr>
                                        <p:cTn id="17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458 0.07731 L 0.87435 0.04467 " pathEditMode="relative" rAng="0" ptsTypes="AA">
                                      <p:cBhvr>
                                        <p:cTn id="19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2" y="-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6" dur="62995" fill="hold"/>
                                        <p:tgtEl>
                                          <p:spTgt spid="1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111E-6 L 0.00664 -0.3419 " pathEditMode="relative" rAng="0" ptsTypes="AA">
                                      <p:cBhvr>
                                        <p:cTn id="2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1.11111E-6 L 0.30638 0.00695 " pathEditMode="relative" rAng="0" ptsTypes="AA">
                                      <p:cBhvr>
                                        <p:cTn id="2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638 0.00695 L 0.67643 0.00023 " pathEditMode="relative" rAng="0" ptsTypes="AA">
                                      <p:cBhvr>
                                        <p:cTn id="2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3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0.00404 0.47893 " pathEditMode="relative" rAng="0" ptsTypes="AA">
                                      <p:cBhvr>
                                        <p:cTn id="2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2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59259E-6 L -0.33046 0.02291 " pathEditMode="relative" rAng="0" ptsTypes="AA">
                                      <p:cBhvr>
                                        <p:cTn id="2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3" y="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047 0.02291 L -0.59661 0.01597 " pathEditMode="relative" rAng="0" ptsTypes="AA">
                                      <p:cBhvr>
                                        <p:cTn id="2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3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 L 0.01459 -0.37917 " pathEditMode="relative" rAng="0" ptsTypes="AA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2.22222E-6 L 0.3108 -0.00046 " pathEditMode="relative" rAng="0" ptsTypes="AA">
                                      <p:cBhvr>
                                        <p:cTn id="2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081 -0.00046 L 0.67604 -0.00046 " pathEditMode="relative" rAng="0" ptsTypes="AA">
                                      <p:cBhvr>
                                        <p:cTn id="2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24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81481E-6 L 0.00273 0.4618 " pathEditMode="relative" rAng="0" ptsTypes="AA">
                                      <p:cBhvr>
                                        <p:cTn id="3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2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-0.3263 0.00324 " pathEditMode="relative" rAng="0" ptsTypes="AA">
                                      <p:cBhvr>
                                        <p:cTn id="3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15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63 0.00324 L -0.60924 0.00324 " pathEditMode="relative" rAng="0" ptsTypes="AA">
                                      <p:cBhvr>
                                        <p:cTn id="31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5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video>
              <p:cMediaNode vol="80000">
                <p:cTn id="317" fill="hold" display="0">
                  <p:stCondLst>
                    <p:cond delay="indefinite"/>
                  </p:stCondLst>
                </p:cTn>
                <p:tgtEl>
                  <p:spTgt spid="50"/>
                </p:tgtEl>
              </p:cMediaNode>
            </p:video>
            <p:video>
              <p:cMediaNode vol="80000">
                <p:cTn id="318" fill="hold" display="0">
                  <p:stCondLst>
                    <p:cond delay="indefinite"/>
                  </p:stCondLst>
                </p:cTn>
                <p:tgtEl>
                  <p:spTgt spid="51"/>
                </p:tgtEl>
              </p:cMediaNode>
            </p:video>
            <p:seq concurrent="1" nextAc="seek">
              <p:cTn id="319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0" fill="hold">
                      <p:stCondLst>
                        <p:cond delay="0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32" dur="1" fill="hold"/>
                                        <p:tgtEl>
                                          <p:spTgt spid="1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video>
              <p:cMediaNode vol="80000">
                <p:cTn id="333" fill="hold" display="0">
                  <p:stCondLst>
                    <p:cond delay="indefinite"/>
                  </p:stCondLst>
                </p:cTn>
                <p:tgtEl>
                  <p:spTgt spid="120"/>
                </p:tgtEl>
              </p:cMediaNode>
            </p:video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91" grpId="0" animBg="1"/>
      <p:bldP spid="92" grpId="0" animBg="1"/>
      <p:bldP spid="94" grpId="0" animBg="1"/>
      <p:bldP spid="96" grpId="0" animBg="1"/>
      <p:bldP spid="98" grpId="0" animBg="1"/>
      <p:bldP spid="100" grpId="0" animBg="1"/>
      <p:bldP spid="102" grpId="0" animBg="1"/>
      <p:bldP spid="104" grpId="0" animBg="1"/>
      <p:bldP spid="106" grpId="0" animBg="1"/>
      <p:bldP spid="78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B713F78-DF99-4196-A7A5-CB5C654BD7E0}"/>
              </a:ext>
            </a:extLst>
          </p:cNvPr>
          <p:cNvSpPr/>
          <p:nvPr/>
        </p:nvSpPr>
        <p:spPr>
          <a:xfrm>
            <a:off x="978568" y="336884"/>
            <a:ext cx="10876548" cy="6004971"/>
          </a:xfrm>
          <a:custGeom>
            <a:avLst/>
            <a:gdLst>
              <a:gd name="connsiteX0" fmla="*/ 0 w 10876548"/>
              <a:gd name="connsiteY0" fmla="*/ 0 h 6004971"/>
              <a:gd name="connsiteX1" fmla="*/ 10876548 w 10876548"/>
              <a:gd name="connsiteY1" fmla="*/ 0 h 6004971"/>
              <a:gd name="connsiteX2" fmla="*/ 10876548 w 10876548"/>
              <a:gd name="connsiteY2" fmla="*/ 6004971 h 6004971"/>
              <a:gd name="connsiteX3" fmla="*/ 0 w 10876548"/>
              <a:gd name="connsiteY3" fmla="*/ 6004971 h 6004971"/>
              <a:gd name="connsiteX4" fmla="*/ 0 w 10876548"/>
              <a:gd name="connsiteY4" fmla="*/ 0 h 600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76548" h="6004971" fill="none" extrusionOk="0">
                <a:moveTo>
                  <a:pt x="0" y="0"/>
                </a:moveTo>
                <a:cubicBezTo>
                  <a:pt x="4310963" y="97046"/>
                  <a:pt x="7055785" y="-68204"/>
                  <a:pt x="10876548" y="0"/>
                </a:cubicBezTo>
                <a:cubicBezTo>
                  <a:pt x="10847944" y="1603968"/>
                  <a:pt x="10900177" y="4643770"/>
                  <a:pt x="10876548" y="6004971"/>
                </a:cubicBezTo>
                <a:cubicBezTo>
                  <a:pt x="8981381" y="5917289"/>
                  <a:pt x="3102740" y="5970719"/>
                  <a:pt x="0" y="6004971"/>
                </a:cubicBezTo>
                <a:cubicBezTo>
                  <a:pt x="-20681" y="4078821"/>
                  <a:pt x="-64474" y="1789767"/>
                  <a:pt x="0" y="0"/>
                </a:cubicBezTo>
                <a:close/>
              </a:path>
              <a:path w="10876548" h="6004971" stroke="0" extrusionOk="0">
                <a:moveTo>
                  <a:pt x="0" y="0"/>
                </a:moveTo>
                <a:cubicBezTo>
                  <a:pt x="5410065" y="92998"/>
                  <a:pt x="9463248" y="150390"/>
                  <a:pt x="10876548" y="0"/>
                </a:cubicBezTo>
                <a:cubicBezTo>
                  <a:pt x="10868243" y="2258307"/>
                  <a:pt x="10818451" y="4616498"/>
                  <a:pt x="10876548" y="6004971"/>
                </a:cubicBezTo>
                <a:cubicBezTo>
                  <a:pt x="5882293" y="5920241"/>
                  <a:pt x="5043416" y="5930312"/>
                  <a:pt x="0" y="6004971"/>
                </a:cubicBezTo>
                <a:cubicBezTo>
                  <a:pt x="-159031" y="4315290"/>
                  <a:pt x="-53883" y="1571573"/>
                  <a:pt x="0" y="0"/>
                </a:cubicBezTo>
                <a:close/>
              </a:path>
            </a:pathLst>
          </a:custGeom>
          <a:solidFill>
            <a:schemeClr val="bg1">
              <a:alpha val="54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4042453521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19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24CEBF-8DC8-450D-B8AB-72117066C8AA}"/>
              </a:ext>
            </a:extLst>
          </p:cNvPr>
          <p:cNvSpPr txBox="1"/>
          <p:nvPr/>
        </p:nvSpPr>
        <p:spPr>
          <a:xfrm>
            <a:off x="7180925" y="657169"/>
            <a:ext cx="3756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BH" sz="3600" u="sng" dirty="0">
                <a:solidFill>
                  <a:srgbClr val="FF0000"/>
                </a:solidFill>
                <a:cs typeface="(AH) Manal Black" pitchFamily="2" charset="-78"/>
              </a:rPr>
              <a:t>*</a:t>
            </a:r>
            <a:r>
              <a:rPr lang="ar-BH" sz="3600" u="sng" dirty="0">
                <a:cs typeface="(AH) Manal Black" pitchFamily="2" charset="-78"/>
              </a:rPr>
              <a:t> أهداف درس اليوم:</a:t>
            </a:r>
            <a:endParaRPr lang="en-US" sz="3600" u="sng" dirty="0">
              <a:cs typeface="(AH) Manal Black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EDF09A-A13A-4397-AA7E-67870C9A56C3}"/>
              </a:ext>
            </a:extLst>
          </p:cNvPr>
          <p:cNvSpPr txBox="1"/>
          <p:nvPr/>
        </p:nvSpPr>
        <p:spPr>
          <a:xfrm>
            <a:off x="3875261" y="1747560"/>
            <a:ext cx="4441478" cy="64633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3600" dirty="0">
                <a:solidFill>
                  <a:srgbClr val="FF0000"/>
                </a:solidFill>
                <a:cs typeface="(AH) Manal Black" pitchFamily="2" charset="-78"/>
              </a:rPr>
              <a:t>*</a:t>
            </a:r>
            <a:r>
              <a:rPr lang="ar-BH" sz="3600" dirty="0">
                <a:ln w="0"/>
                <a:cs typeface="(AH) Manal Black" pitchFamily="2" charset="-78"/>
              </a:rPr>
              <a:t>هل حققنا أهداف درس الْيوم؟</a:t>
            </a:r>
            <a:endParaRPr lang="en-US" sz="3600" dirty="0">
              <a:ln w="0"/>
              <a:cs typeface="(AH) Manal Black" pitchFamily="2" charset="-78"/>
            </a:endParaRPr>
          </a:p>
        </p:txBody>
      </p:sp>
      <p:pic>
        <p:nvPicPr>
          <p:cNvPr id="13" name="Picture 1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DB8B5BF-DADD-4DF7-8A96-B75360E4C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7" y="5480707"/>
            <a:ext cx="640258" cy="456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13" descr="A picture containing person&#10;&#10;Description automatically generated">
            <a:extLst>
              <a:ext uri="{FF2B5EF4-FFF2-40B4-BE49-F238E27FC236}">
                <a16:creationId xmlns:a16="http://schemas.microsoft.com/office/drawing/2014/main" id="{D78CB7C4-BBAC-45D7-B1F3-38E2C4EEB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7" y="863432"/>
            <a:ext cx="658834" cy="456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Table 38">
            <a:extLst>
              <a:ext uri="{FF2B5EF4-FFF2-40B4-BE49-F238E27FC236}">
                <a16:creationId xmlns:a16="http://schemas.microsoft.com/office/drawing/2014/main" id="{2EBCF775-4761-49FD-80C2-BDC0CC705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102297"/>
              </p:ext>
            </p:extLst>
          </p:nvPr>
        </p:nvGraphicFramePr>
        <p:xfrm>
          <a:off x="0" y="863432"/>
          <a:ext cx="658835" cy="5994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01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0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992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42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6694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19856B87-BA07-431F-82FB-F4D93E616137}"/>
              </a:ext>
            </a:extLst>
          </p:cNvPr>
          <p:cNvSpPr/>
          <p:nvPr/>
        </p:nvSpPr>
        <p:spPr>
          <a:xfrm>
            <a:off x="1733993" y="2882115"/>
            <a:ext cx="8724013" cy="138499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 </a:t>
            </a:r>
            <a:r>
              <a:rPr lang="ar-BH" sz="4800" dirty="0">
                <a:solidFill>
                  <a:srgbClr val="FF0000"/>
                </a:solidFill>
                <a:latin typeface="Tw Cen MT" panose="020B0602020104020603" pitchFamily="34" charset="0"/>
                <a:cs typeface="(AH) Manal Black" pitchFamily="2" charset="-78"/>
              </a:rPr>
              <a:t>*</a:t>
            </a:r>
            <a:r>
              <a:rPr lang="ar-BH" sz="3600" dirty="0">
                <a:solidFill>
                  <a:srgbClr val="FF0000"/>
                </a:solidFill>
                <a:latin typeface="Calibri" panose="020F0502020204030204" pitchFamily="34" charset="0"/>
                <a:cs typeface="(AH) Manal Black" pitchFamily="2" charset="-78"/>
              </a:rPr>
              <a:t>هَل</a:t>
            </a:r>
            <a:r>
              <a:rPr lang="ar-AE" sz="4000" dirty="0"/>
              <a:t> </a:t>
            </a:r>
            <a:r>
              <a:rPr lang="ar-BH" sz="3600" dirty="0">
                <a:latin typeface="Calibri" panose="020F0502020204030204" pitchFamily="34" charset="0"/>
                <a:cs typeface="(AH) Manal Black" pitchFamily="2" charset="-78"/>
              </a:rPr>
              <a:t>تَعَلَّمنا كَيَف نَكْتُب كلمات تحتوي على التنوين؟</a:t>
            </a:r>
            <a:endParaRPr lang="en-US" sz="4800" dirty="0">
              <a:latin typeface="Calibri" panose="020F0502020204030204" pitchFamily="34" charset="0"/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2229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1A990FF-9BAA-4DD8-BFD0-897CFC3C2486}"/>
              </a:ext>
            </a:extLst>
          </p:cNvPr>
          <p:cNvSpPr/>
          <p:nvPr/>
        </p:nvSpPr>
        <p:spPr>
          <a:xfrm>
            <a:off x="641849" y="497346"/>
            <a:ext cx="10908302" cy="5821682"/>
          </a:xfrm>
          <a:custGeom>
            <a:avLst/>
            <a:gdLst>
              <a:gd name="connsiteX0" fmla="*/ 0 w 10908302"/>
              <a:gd name="connsiteY0" fmla="*/ 0 h 5821682"/>
              <a:gd name="connsiteX1" fmla="*/ 10908302 w 10908302"/>
              <a:gd name="connsiteY1" fmla="*/ 0 h 5821682"/>
              <a:gd name="connsiteX2" fmla="*/ 10908302 w 10908302"/>
              <a:gd name="connsiteY2" fmla="*/ 5821682 h 5821682"/>
              <a:gd name="connsiteX3" fmla="*/ 0 w 10908302"/>
              <a:gd name="connsiteY3" fmla="*/ 5821682 h 5821682"/>
              <a:gd name="connsiteX4" fmla="*/ 0 w 10908302"/>
              <a:gd name="connsiteY4" fmla="*/ 0 h 5821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302" h="5821682" fill="none" extrusionOk="0">
                <a:moveTo>
                  <a:pt x="0" y="0"/>
                </a:moveTo>
                <a:cubicBezTo>
                  <a:pt x="4860606" y="-33775"/>
                  <a:pt x="8214192" y="138873"/>
                  <a:pt x="10908302" y="0"/>
                </a:cubicBezTo>
                <a:cubicBezTo>
                  <a:pt x="10834531" y="1660989"/>
                  <a:pt x="10752419" y="3999490"/>
                  <a:pt x="10908302" y="5821682"/>
                </a:cubicBezTo>
                <a:cubicBezTo>
                  <a:pt x="9690702" y="5684352"/>
                  <a:pt x="4829528" y="5683826"/>
                  <a:pt x="0" y="5821682"/>
                </a:cubicBezTo>
                <a:cubicBezTo>
                  <a:pt x="152408" y="3299582"/>
                  <a:pt x="73868" y="2595181"/>
                  <a:pt x="0" y="0"/>
                </a:cubicBezTo>
                <a:close/>
              </a:path>
              <a:path w="10908302" h="5821682" stroke="0" extrusionOk="0">
                <a:moveTo>
                  <a:pt x="0" y="0"/>
                </a:moveTo>
                <a:cubicBezTo>
                  <a:pt x="3377761" y="-101487"/>
                  <a:pt x="7796968" y="-162162"/>
                  <a:pt x="10908302" y="0"/>
                </a:cubicBezTo>
                <a:cubicBezTo>
                  <a:pt x="10969015" y="2034953"/>
                  <a:pt x="10847230" y="4274784"/>
                  <a:pt x="10908302" y="5821682"/>
                </a:cubicBezTo>
                <a:cubicBezTo>
                  <a:pt x="8547594" y="5871747"/>
                  <a:pt x="2838741" y="5663233"/>
                  <a:pt x="0" y="5821682"/>
                </a:cubicBezTo>
                <a:cubicBezTo>
                  <a:pt x="-24452" y="3887168"/>
                  <a:pt x="-67663" y="1757809"/>
                  <a:pt x="0" y="0"/>
                </a:cubicBezTo>
                <a:close/>
              </a:path>
            </a:pathLst>
          </a:custGeom>
          <a:solidFill>
            <a:schemeClr val="bg1">
              <a:alpha val="85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C81D9F-BC5D-4768-AD17-980F8DEE65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8576" y="658613"/>
            <a:ext cx="8961120" cy="5040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E800560-8D8A-4346-9A8D-B9406DE59E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18" y="297231"/>
            <a:ext cx="899159" cy="5389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91BD6A-852E-4384-8CFC-6228C2DA4FD4}"/>
              </a:ext>
            </a:extLst>
          </p:cNvPr>
          <p:cNvSpPr/>
          <p:nvPr/>
        </p:nvSpPr>
        <p:spPr>
          <a:xfrm>
            <a:off x="518809" y="382055"/>
            <a:ext cx="670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60139" rtl="1"/>
            <a:r>
              <a:rPr lang="ar-BH" dirty="0">
                <a:solidFill>
                  <a:schemeClr val="bg1"/>
                </a:solidFill>
                <a:cs typeface="(AH) Manal Black" pitchFamily="2" charset="-78"/>
              </a:rPr>
              <a:t>الْواجِب</a:t>
            </a:r>
            <a:endParaRPr lang="en-US" sz="2100" dirty="0">
              <a:solidFill>
                <a:schemeClr val="bg1"/>
              </a:solidFill>
              <a:cs typeface="(AH) Manal Black" pitchFamily="2" charset="-78"/>
            </a:endParaRPr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A13B4006-6BD7-4331-816B-74E288B0E65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413" t="6892" r="22573"/>
          <a:stretch/>
        </p:blipFill>
        <p:spPr>
          <a:xfrm flipH="1">
            <a:off x="506111" y="939257"/>
            <a:ext cx="864949" cy="10772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AC4051-1B84-4F6E-B377-7727D9888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23714" y1="26383" x2="56286" y2="20851"/>
                        <a14:foregroundMark x1="56286" y1="20851" x2="68857" y2="20851"/>
                        <a14:foregroundMark x1="75429" y1="18723" x2="75429" y2="18723"/>
                        <a14:foregroundMark x1="75429" y1="18723" x2="69429" y2="18723"/>
                        <a14:foregroundMark x1="36000" y1="22979" x2="22000" y2="24255"/>
                        <a14:foregroundMark x1="62286" y1="84255" x2="36857" y2="82553"/>
                        <a14:foregroundMark x1="72000" y1="16596" x2="55714" y2="18723"/>
                        <a14:foregroundMark x1="66857" y1="17447" x2="52571" y2="17872"/>
                        <a14:foregroundMark x1="56571" y1="17447" x2="71143" y2="15319"/>
                        <a14:foregroundMark x1="71143" y1="15319" x2="74857" y2="15319"/>
                        <a14:foregroundMark x1="42286" y1="9787" x2="42286" y2="97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0838" y="2534502"/>
            <a:ext cx="1645920" cy="11051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6E0EDCD-3C42-46B9-95F0-86B97CCFAB23}"/>
              </a:ext>
            </a:extLst>
          </p:cNvPr>
          <p:cNvSpPr txBox="1"/>
          <p:nvPr/>
        </p:nvSpPr>
        <p:spPr>
          <a:xfrm>
            <a:off x="1189186" y="1084474"/>
            <a:ext cx="1445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1350" dirty="0"/>
              <a:t> </a:t>
            </a:r>
            <a:r>
              <a:rPr lang="ar-BH" dirty="0">
                <a:highlight>
                  <a:srgbClr val="FFFF00"/>
                </a:highlight>
                <a:cs typeface="(AH) Manal Black" pitchFamily="2" charset="-78"/>
              </a:rPr>
              <a:t>يرسل نسخة من الواجب على الواتساب بشكل يومي+ ادخال الواجب اليومي في ملفات </a:t>
            </a:r>
            <a:r>
              <a:rPr lang="ar-BH" dirty="0" err="1">
                <a:highlight>
                  <a:srgbClr val="FFFF00"/>
                </a:highlight>
                <a:cs typeface="(AH) Manal Black" pitchFamily="2" charset="-78"/>
              </a:rPr>
              <a:t>التيمز</a:t>
            </a:r>
            <a:r>
              <a:rPr lang="ar-BH" dirty="0">
                <a:highlight>
                  <a:srgbClr val="FFFF00"/>
                </a:highlight>
                <a:cs typeface="(AH) Manal Black" pitchFamily="2" charset="-78"/>
              </a:rPr>
              <a:t>.</a:t>
            </a:r>
            <a:endParaRPr lang="en-US" sz="1350" dirty="0">
              <a:highlight>
                <a:srgbClr val="FFFF00"/>
              </a:highlight>
              <a:cs typeface="(AH) Manal Black" pitchFamily="2" charset="-78"/>
            </a:endParaRPr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id="{5A1B1580-80E4-4120-9BF7-FA620DDF6D7C}"/>
              </a:ext>
            </a:extLst>
          </p:cNvPr>
          <p:cNvSpPr/>
          <p:nvPr/>
        </p:nvSpPr>
        <p:spPr>
          <a:xfrm>
            <a:off x="10345100" y="248034"/>
            <a:ext cx="1328091" cy="199139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88900" h="190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350"/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FBEDA3D8-B76A-4A0B-A03C-7AC53061A44A}"/>
              </a:ext>
            </a:extLst>
          </p:cNvPr>
          <p:cNvSpPr/>
          <p:nvPr/>
        </p:nvSpPr>
        <p:spPr>
          <a:xfrm>
            <a:off x="10345100" y="394301"/>
            <a:ext cx="1328091" cy="199139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88900" h="190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350" dirty="0"/>
          </a:p>
        </p:txBody>
      </p:sp>
      <p:sp>
        <p:nvSpPr>
          <p:cNvPr id="13" name="1">
            <a:extLst>
              <a:ext uri="{FF2B5EF4-FFF2-40B4-BE49-F238E27FC236}">
                <a16:creationId xmlns:a16="http://schemas.microsoft.com/office/drawing/2014/main" id="{89E0760F-F571-45AA-B918-CD436A91027B}"/>
              </a:ext>
            </a:extLst>
          </p:cNvPr>
          <p:cNvSpPr/>
          <p:nvPr/>
        </p:nvSpPr>
        <p:spPr>
          <a:xfrm>
            <a:off x="10345100" y="538972"/>
            <a:ext cx="1328091" cy="252008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88900" h="190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35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A042D650-396C-44ED-BBA4-86AD3B68C2AB}"/>
              </a:ext>
            </a:extLst>
          </p:cNvPr>
          <p:cNvSpPr txBox="1">
            <a:spLocks/>
          </p:cNvSpPr>
          <p:nvPr/>
        </p:nvSpPr>
        <p:spPr>
          <a:xfrm>
            <a:off x="10507968" y="394300"/>
            <a:ext cx="1002354" cy="52862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buNone/>
            </a:pPr>
            <a:r>
              <a:rPr lang="ar-BH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 Qalam Kolkatta Quranic font" panose="02000506000000020003" pitchFamily="2" charset="-78"/>
                <a:cs typeface="(AH) Manal Black" pitchFamily="2" charset="-78"/>
              </a:rPr>
              <a:t>تَذْكير</a:t>
            </a:r>
            <a:endParaRPr lang="en-US" sz="3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pic>
        <p:nvPicPr>
          <p:cNvPr id="7" name="Picture 6" descr="A picture containing text, vector graphics, businesscard&#10;&#10;Description automatically generated">
            <a:extLst>
              <a:ext uri="{FF2B5EF4-FFF2-40B4-BE49-F238E27FC236}">
                <a16:creationId xmlns:a16="http://schemas.microsoft.com/office/drawing/2014/main" id="{129B4825-5C04-4F0A-93EA-8D11044DAEF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48" y="4125545"/>
            <a:ext cx="2834640" cy="2834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Subtitle 2">
            <a:extLst>
              <a:ext uri="{FF2B5EF4-FFF2-40B4-BE49-F238E27FC236}">
                <a16:creationId xmlns:a16="http://schemas.microsoft.com/office/drawing/2014/main" id="{3E006CFA-1102-414C-81E3-D3045B606AE8}"/>
              </a:ext>
            </a:extLst>
          </p:cNvPr>
          <p:cNvSpPr txBox="1">
            <a:spLocks/>
          </p:cNvSpPr>
          <p:nvPr/>
        </p:nvSpPr>
        <p:spPr>
          <a:xfrm>
            <a:off x="415167" y="3855366"/>
            <a:ext cx="2095890" cy="59157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00000"/>
              </a:lnSpc>
              <a:buNone/>
            </a:pPr>
            <a:r>
              <a:rPr lang="ar-BH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l Qalam Kolkatta Quranic font" panose="02000506000000020003" pitchFamily="2" charset="-78"/>
                <a:cs typeface="(AH) Manal Black" pitchFamily="2" charset="-78"/>
              </a:rPr>
              <a:t>* لا تَنسى يا صغيري: 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Al Qalam Kolkatta Quranic font" panose="02000506000000020003" pitchFamily="2" charset="-78"/>
              <a:cs typeface="(AH) Manal Black" pitchFamily="2" charset="-78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067E173-CFE6-4596-8A7A-41DA5A47F13D}"/>
              </a:ext>
            </a:extLst>
          </p:cNvPr>
          <p:cNvSpPr/>
          <p:nvPr/>
        </p:nvSpPr>
        <p:spPr>
          <a:xfrm>
            <a:off x="10019894" y="7730192"/>
            <a:ext cx="1490428" cy="1352860"/>
          </a:xfrm>
          <a:prstGeom prst="ellipse">
            <a:avLst/>
          </a:prstGeom>
          <a:solidFill>
            <a:srgbClr val="FF0000">
              <a:alpha val="24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8461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8000">
        <p159:morph option="byObject"/>
        <p:sndAc>
          <p:stSnd>
            <p:snd r:embed="rId2" name="click.wav"/>
          </p:stSnd>
        </p:sndAc>
      </p:transition>
    </mc:Choice>
    <mc:Fallback xmlns="">
      <p:transition spd="slow" advTm="18000">
        <p:fade/>
        <p:sndAc>
          <p:stSnd>
            <p:snd r:embed="rId11" name="click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1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1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8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2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8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5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6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2" presetClass="exit" presetSubtype="2" fill="hold" grpId="1" nodeType="afterEffect">
                                      <p:stCondLst>
                                        <p:cond delay="40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8" fill="hold" grpId="1" nodeType="withEffect">
                                      <p:stCondLst>
                                        <p:cond delay="41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2" presetClass="exit" presetSubtype="2" fill="hold" grpId="1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0" presetID="32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45" presetClass="entr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0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00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45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42" presetClass="path" presetSubtype="0" accel="50000" de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664 -0.01967 L -0.43867 -0.54629 " pathEditMode="relative" rAng="0" ptsTypes="AA">
                                          <p:cBhvr>
                                            <p:cTn id="59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602" y="-26343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type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2" grpId="1" animBg="1"/>
          <p:bldP spid="11" grpId="0" animBg="1"/>
          <p:bldP spid="11" grpId="1" animBg="1"/>
          <p:bldP spid="13" grpId="0" animBg="1"/>
          <p:bldP spid="13" grpId="1" animBg="1"/>
          <p:bldP spid="15" grpId="0" build="p"/>
          <p:bldP spid="18" grpId="0" build="p"/>
          <p:bldP spid="18" grpId="1" build="allAtOnce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2" presetClass="exit" presetSubtype="2" fill="hold" grpId="1" nodeType="afterEffect">
                                      <p:stCondLst>
                                        <p:cond delay="40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8" fill="hold" grpId="1" nodeType="withEffect">
                                      <p:stCondLst>
                                        <p:cond delay="415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2" presetClass="exit" presetSubtype="2" fill="hold" grpId="1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0" presetID="32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45" presetClass="entr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0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00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1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45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42" presetClass="path" presetSubtype="0" accel="50000" de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0664 -0.01967 L -0.43867 -0.54629 " pathEditMode="relative" rAng="0" ptsTypes="AA">
                                          <p:cBhvr>
                                            <p:cTn id="59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602" y="-26343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2" name="type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2" grpId="1" animBg="1"/>
          <p:bldP spid="11" grpId="0" animBg="1"/>
          <p:bldP spid="11" grpId="1" animBg="1"/>
          <p:bldP spid="13" grpId="0" animBg="1"/>
          <p:bldP spid="13" grpId="1" animBg="1"/>
          <p:bldP spid="15" grpId="0" build="p"/>
          <p:bldP spid="18" grpId="0" build="p"/>
          <p:bldP spid="18" grpId="1" build="allAtOnce"/>
          <p:bldP spid="16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138BEAD-B6FF-4D4E-A98A-FFD541E64438}"/>
              </a:ext>
            </a:extLst>
          </p:cNvPr>
          <p:cNvSpPr/>
          <p:nvPr/>
        </p:nvSpPr>
        <p:spPr>
          <a:xfrm>
            <a:off x="1167617" y="497346"/>
            <a:ext cx="10382533" cy="5821682"/>
          </a:xfrm>
          <a:custGeom>
            <a:avLst/>
            <a:gdLst>
              <a:gd name="connsiteX0" fmla="*/ 0 w 10382533"/>
              <a:gd name="connsiteY0" fmla="*/ 0 h 5821682"/>
              <a:gd name="connsiteX1" fmla="*/ 10382533 w 10382533"/>
              <a:gd name="connsiteY1" fmla="*/ 0 h 5821682"/>
              <a:gd name="connsiteX2" fmla="*/ 10382533 w 10382533"/>
              <a:gd name="connsiteY2" fmla="*/ 5821682 h 5821682"/>
              <a:gd name="connsiteX3" fmla="*/ 0 w 10382533"/>
              <a:gd name="connsiteY3" fmla="*/ 5821682 h 5821682"/>
              <a:gd name="connsiteX4" fmla="*/ 0 w 10382533"/>
              <a:gd name="connsiteY4" fmla="*/ 0 h 5821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82533" h="5821682" fill="none" extrusionOk="0">
                <a:moveTo>
                  <a:pt x="0" y="0"/>
                </a:moveTo>
                <a:cubicBezTo>
                  <a:pt x="2078518" y="-33775"/>
                  <a:pt x="7449097" y="138873"/>
                  <a:pt x="10382533" y="0"/>
                </a:cubicBezTo>
                <a:cubicBezTo>
                  <a:pt x="10308762" y="1660989"/>
                  <a:pt x="10226650" y="3999490"/>
                  <a:pt x="10382533" y="5821682"/>
                </a:cubicBezTo>
                <a:cubicBezTo>
                  <a:pt x="5416268" y="5684352"/>
                  <a:pt x="4382551" y="5683826"/>
                  <a:pt x="0" y="5821682"/>
                </a:cubicBezTo>
                <a:cubicBezTo>
                  <a:pt x="152408" y="3299582"/>
                  <a:pt x="73868" y="2595181"/>
                  <a:pt x="0" y="0"/>
                </a:cubicBezTo>
                <a:close/>
              </a:path>
              <a:path w="10382533" h="5821682" stroke="0" extrusionOk="0">
                <a:moveTo>
                  <a:pt x="0" y="0"/>
                </a:moveTo>
                <a:cubicBezTo>
                  <a:pt x="2765348" y="-101487"/>
                  <a:pt x="9227762" y="-162162"/>
                  <a:pt x="10382533" y="0"/>
                </a:cubicBezTo>
                <a:cubicBezTo>
                  <a:pt x="10443246" y="2034953"/>
                  <a:pt x="10321461" y="4274784"/>
                  <a:pt x="10382533" y="5821682"/>
                </a:cubicBezTo>
                <a:cubicBezTo>
                  <a:pt x="6015489" y="5871747"/>
                  <a:pt x="3503170" y="5663233"/>
                  <a:pt x="0" y="5821682"/>
                </a:cubicBezTo>
                <a:cubicBezTo>
                  <a:pt x="-24452" y="3887168"/>
                  <a:pt x="-67663" y="1757809"/>
                  <a:pt x="0" y="0"/>
                </a:cubicBezTo>
                <a:close/>
              </a:path>
            </a:pathLst>
          </a:custGeom>
          <a:solidFill>
            <a:schemeClr val="bg1">
              <a:alpha val="48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766787-4575-4857-8A4D-1DC323300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421" y="828716"/>
            <a:ext cx="8163499" cy="5007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BABAA4-EAEA-4C9E-87DD-232BD256291E}"/>
              </a:ext>
            </a:extLst>
          </p:cNvPr>
          <p:cNvSpPr txBox="1"/>
          <p:nvPr/>
        </p:nvSpPr>
        <p:spPr>
          <a:xfrm>
            <a:off x="3056426" y="1022202"/>
            <a:ext cx="6873487" cy="83099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4800" u="sng" dirty="0">
                <a:solidFill>
                  <a:srgbClr val="C00000"/>
                </a:solidFill>
                <a:cs typeface="(AH) Manal Black" pitchFamily="2" charset="-78"/>
              </a:rPr>
              <a:t>*</a:t>
            </a:r>
            <a:r>
              <a:rPr lang="ar-BH" sz="4800" u="sng" dirty="0">
                <a:cs typeface="(AH) Manal Black" pitchFamily="2" charset="-78"/>
              </a:rPr>
              <a:t>عَبِّر عَنْ شُعورَك يا بَطَل</a:t>
            </a:r>
            <a:r>
              <a:rPr lang="en-US" sz="4800" u="sng" dirty="0">
                <a:cs typeface="(AH) Manal Black" pitchFamily="2" charset="-78"/>
              </a:rPr>
              <a:t>:</a:t>
            </a:r>
            <a:endParaRPr lang="en-US" sz="5400" u="sng" dirty="0">
              <a:cs typeface="(AH) Manal Black" pitchFamily="2" charset="-78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F28A18B-BBB0-48E4-BEB7-1EB096A803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8" y="5932406"/>
            <a:ext cx="658834" cy="5834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 descr="A picture containing person&#10;&#10;Description automatically generated">
            <a:extLst>
              <a:ext uri="{FF2B5EF4-FFF2-40B4-BE49-F238E27FC236}">
                <a16:creationId xmlns:a16="http://schemas.microsoft.com/office/drawing/2014/main" id="{8772B176-8B56-4438-BF66-BAFD7586AA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9" y="858213"/>
            <a:ext cx="658834" cy="456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1" name="Table 38">
            <a:extLst>
              <a:ext uri="{FF2B5EF4-FFF2-40B4-BE49-F238E27FC236}">
                <a16:creationId xmlns:a16="http://schemas.microsoft.com/office/drawing/2014/main" id="{4A72D436-E4CF-47B0-900E-12D5391019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542980"/>
              </p:ext>
            </p:extLst>
          </p:nvPr>
        </p:nvGraphicFramePr>
        <p:xfrm>
          <a:off x="22418" y="858213"/>
          <a:ext cx="658835" cy="59877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5495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6532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6946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353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630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  <p:pic>
        <p:nvPicPr>
          <p:cNvPr id="12" name="Picture 5">
            <a:extLst>
              <a:ext uri="{FF2B5EF4-FFF2-40B4-BE49-F238E27FC236}">
                <a16:creationId xmlns:a16="http://schemas.microsoft.com/office/drawing/2014/main" id="{4BD11B6F-85A8-4E15-9E06-2D3D2C201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56" y="6361637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143C84-7759-48CC-BE54-912F441DF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56" y="5817469"/>
            <a:ext cx="457200" cy="479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>
            <a:extLst>
              <a:ext uri="{FF2B5EF4-FFF2-40B4-BE49-F238E27FC236}">
                <a16:creationId xmlns:a16="http://schemas.microsoft.com/office/drawing/2014/main" id="{33D1F1A5-8FCA-4FE1-8DBA-44B00B3C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56" y="5273301"/>
            <a:ext cx="457200" cy="479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1">
            <a:extLst>
              <a:ext uri="{FF2B5EF4-FFF2-40B4-BE49-F238E27FC236}">
                <a16:creationId xmlns:a16="http://schemas.microsoft.com/office/drawing/2014/main" id="{99BEA9F2-A615-4902-B95F-A9AB07A46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56" y="4751447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100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0" name="click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B20DE97-3967-49FA-887A-FC5DCE7E949A}"/>
              </a:ext>
            </a:extLst>
          </p:cNvPr>
          <p:cNvSpPr/>
          <p:nvPr/>
        </p:nvSpPr>
        <p:spPr>
          <a:xfrm>
            <a:off x="1223889" y="497346"/>
            <a:ext cx="10326262" cy="5821682"/>
          </a:xfrm>
          <a:custGeom>
            <a:avLst/>
            <a:gdLst>
              <a:gd name="connsiteX0" fmla="*/ 0 w 10326262"/>
              <a:gd name="connsiteY0" fmla="*/ 0 h 5821682"/>
              <a:gd name="connsiteX1" fmla="*/ 10326262 w 10326262"/>
              <a:gd name="connsiteY1" fmla="*/ 0 h 5821682"/>
              <a:gd name="connsiteX2" fmla="*/ 10326262 w 10326262"/>
              <a:gd name="connsiteY2" fmla="*/ 5821682 h 5821682"/>
              <a:gd name="connsiteX3" fmla="*/ 0 w 10326262"/>
              <a:gd name="connsiteY3" fmla="*/ 5821682 h 5821682"/>
              <a:gd name="connsiteX4" fmla="*/ 0 w 10326262"/>
              <a:gd name="connsiteY4" fmla="*/ 0 h 5821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26262" h="5821682" fill="none" extrusionOk="0">
                <a:moveTo>
                  <a:pt x="0" y="0"/>
                </a:moveTo>
                <a:cubicBezTo>
                  <a:pt x="1386170" y="-33775"/>
                  <a:pt x="6328232" y="138873"/>
                  <a:pt x="10326262" y="0"/>
                </a:cubicBezTo>
                <a:cubicBezTo>
                  <a:pt x="10252491" y="1660989"/>
                  <a:pt x="10170379" y="3999490"/>
                  <a:pt x="10326262" y="5821682"/>
                </a:cubicBezTo>
                <a:cubicBezTo>
                  <a:pt x="8405115" y="5684352"/>
                  <a:pt x="3038746" y="5683826"/>
                  <a:pt x="0" y="5821682"/>
                </a:cubicBezTo>
                <a:cubicBezTo>
                  <a:pt x="152408" y="3299582"/>
                  <a:pt x="73868" y="2595181"/>
                  <a:pt x="0" y="0"/>
                </a:cubicBezTo>
                <a:close/>
              </a:path>
              <a:path w="10326262" h="5821682" stroke="0" extrusionOk="0">
                <a:moveTo>
                  <a:pt x="0" y="0"/>
                </a:moveTo>
                <a:cubicBezTo>
                  <a:pt x="1588426" y="-101487"/>
                  <a:pt x="6329162" y="-162162"/>
                  <a:pt x="10326262" y="0"/>
                </a:cubicBezTo>
                <a:cubicBezTo>
                  <a:pt x="10386975" y="2034953"/>
                  <a:pt x="10265190" y="4274784"/>
                  <a:pt x="10326262" y="5821682"/>
                </a:cubicBezTo>
                <a:cubicBezTo>
                  <a:pt x="7000660" y="5871747"/>
                  <a:pt x="4218669" y="5663233"/>
                  <a:pt x="0" y="5821682"/>
                </a:cubicBezTo>
                <a:cubicBezTo>
                  <a:pt x="-24452" y="3887168"/>
                  <a:pt x="-67663" y="1757809"/>
                  <a:pt x="0" y="0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086E8B1-69E1-4033-88E7-E7CD07A945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09" y="1858487"/>
            <a:ext cx="5070764" cy="519545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884EE1E-A39E-45DB-8CD5-2A2954976A52}"/>
              </a:ext>
            </a:extLst>
          </p:cNvPr>
          <p:cNvSpPr/>
          <p:nvPr/>
        </p:nvSpPr>
        <p:spPr>
          <a:xfrm>
            <a:off x="4754547" y="1858487"/>
            <a:ext cx="580722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BH" sz="4400" dirty="0">
                <a:latin typeface="Sakkal Majalla" panose="02000000000000000000" pitchFamily="2" charset="-78"/>
                <a:cs typeface="(AH) Manal Black" pitchFamily="2" charset="-78"/>
              </a:rPr>
              <a:t>للتواصل - المعلمة / سناء الجعفري.</a:t>
            </a:r>
          </a:p>
          <a:p>
            <a:pPr algn="ctr" rtl="1">
              <a:lnSpc>
                <a:spcPct val="150000"/>
              </a:lnSpc>
            </a:pPr>
            <a:r>
              <a:rPr lang="ar-BH" sz="4400" dirty="0" err="1">
                <a:latin typeface="Sakkal Majalla" panose="02000000000000000000" pitchFamily="2" charset="-78"/>
                <a:cs typeface="(AH) Manal Black" pitchFamily="2" charset="-78"/>
              </a:rPr>
              <a:t>تلجرام</a:t>
            </a:r>
            <a:r>
              <a:rPr lang="ar-BH" sz="4400" dirty="0">
                <a:latin typeface="Sakkal Majalla" panose="02000000000000000000" pitchFamily="2" charset="-78"/>
                <a:cs typeface="(AH) Manal Black" pitchFamily="2" charset="-78"/>
              </a:rPr>
              <a:t>: </a:t>
            </a:r>
            <a:r>
              <a:rPr lang="en-US" sz="4400" dirty="0">
                <a:latin typeface="Sakkal Majalla" panose="02000000000000000000" pitchFamily="2" charset="-78"/>
                <a:cs typeface="(AH) Manal Black" pitchFamily="2" charset="-78"/>
              </a:rPr>
              <a:t>t.me/Sanaa21</a:t>
            </a:r>
          </a:p>
          <a:p>
            <a:pPr algn="ctr" rtl="1">
              <a:lnSpc>
                <a:spcPct val="150000"/>
              </a:lnSpc>
            </a:pPr>
            <a:r>
              <a:rPr lang="ar-BH" sz="3200" dirty="0" err="1">
                <a:cs typeface="(AH) Manal Black" pitchFamily="2" charset="-78"/>
              </a:rPr>
              <a:t>انستجرام</a:t>
            </a:r>
            <a:r>
              <a:rPr lang="ar-BH" sz="3200" dirty="0">
                <a:cs typeface="(AH) Manal Black" pitchFamily="2" charset="-78"/>
              </a:rPr>
              <a:t>: </a:t>
            </a:r>
            <a:r>
              <a:rPr lang="en-US" sz="3200" dirty="0">
                <a:cs typeface="(AH) Manal Black" pitchFamily="2" charset="-78"/>
              </a:rPr>
              <a:t>sanaa_ali1</a:t>
            </a:r>
          </a:p>
          <a:p>
            <a:pPr algn="ctr" rtl="1">
              <a:lnSpc>
                <a:spcPct val="150000"/>
              </a:lnSpc>
            </a:pPr>
            <a:r>
              <a:rPr lang="ar-BH" sz="3200" dirty="0">
                <a:effectLst/>
                <a:cs typeface="(AH) Manal Black" pitchFamily="2" charset="-78"/>
              </a:rPr>
              <a:t>واتساب / 0503770211</a:t>
            </a:r>
            <a:endParaRPr lang="ar-SA" sz="3200" dirty="0">
              <a:effectLst/>
              <a:cs typeface="(AH) Manal Black" pitchFamily="2" charset="-78"/>
            </a:endParaRPr>
          </a:p>
        </p:txBody>
      </p:sp>
      <p:pic>
        <p:nvPicPr>
          <p:cNvPr id="10" name="Picture 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21E2030-5638-4348-A1F0-F60A1C6589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552541"/>
            <a:ext cx="658834" cy="3054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0" descr="A picture containing person&#10;&#10;Description automatically generated">
            <a:extLst>
              <a:ext uri="{FF2B5EF4-FFF2-40B4-BE49-F238E27FC236}">
                <a16:creationId xmlns:a16="http://schemas.microsoft.com/office/drawing/2014/main" id="{D9EA2F9B-1FF0-4BEA-B48A-9457AC560F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62112"/>
            <a:ext cx="658835" cy="4443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2" name="Table 38">
            <a:extLst>
              <a:ext uri="{FF2B5EF4-FFF2-40B4-BE49-F238E27FC236}">
                <a16:creationId xmlns:a16="http://schemas.microsoft.com/office/drawing/2014/main" id="{7BD8B249-57D7-4A84-BCA6-0FA34126C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07306"/>
              </p:ext>
            </p:extLst>
          </p:nvPr>
        </p:nvGraphicFramePr>
        <p:xfrm>
          <a:off x="0" y="862113"/>
          <a:ext cx="658835" cy="5995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835">
                  <a:extLst>
                    <a:ext uri="{9D8B030D-6E8A-4147-A177-3AD203B41FA5}">
                      <a16:colId xmlns:a16="http://schemas.microsoft.com/office/drawing/2014/main" val="1521574240"/>
                    </a:ext>
                  </a:extLst>
                </a:gridCol>
              </a:tblGrid>
              <a:tr h="42611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خريطة الْحِصَّة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8841784"/>
                  </a:ext>
                </a:extLst>
              </a:tr>
              <a:tr h="4171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التَّرحيب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36865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التاريخ+ القوانين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114362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السَّطر الْإملائي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757964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الْعِنوان +الْأهداف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69750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التَّهيئة الْحافِزة</a:t>
                      </a: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8580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عِرْض الدَّرس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68503"/>
                  </a:ext>
                </a:extLst>
              </a:tr>
              <a:tr h="370013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الْأَنْشِطة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036083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التَّغْذِية الرّاجِعة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369752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هَل حققنا الأَهْداف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40356"/>
                  </a:ext>
                </a:extLst>
              </a:tr>
              <a:tr h="55434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عبر عن شعورك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  <a:alpha val="6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808647"/>
                  </a:ext>
                </a:extLst>
              </a:tr>
              <a:tr h="316769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ar-BH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(AH) Manal Black" pitchFamily="2" charset="-78"/>
                        </a:rPr>
                        <a:t>التَّواصل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350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6068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1008</Words>
  <Application>Microsoft Office PowerPoint</Application>
  <PresentationFormat>Widescreen</PresentationFormat>
  <Paragraphs>440</Paragraphs>
  <Slides>20</Slides>
  <Notes>4</Notes>
  <HiddenSlides>0</HiddenSlides>
  <MMClips>29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6" baseType="lpstr">
      <vt:lpstr>Abadi</vt:lpstr>
      <vt:lpstr>Al Qalam Kolkatta Quranic font</vt:lpstr>
      <vt:lpstr>Aldhabi</vt:lpstr>
      <vt:lpstr>Arial</vt:lpstr>
      <vt:lpstr>Calibri</vt:lpstr>
      <vt:lpstr>Calibri Light</vt:lpstr>
      <vt:lpstr>Coming Soon</vt:lpstr>
      <vt:lpstr>Geeza Pro Regular</vt:lpstr>
      <vt:lpstr>Grand Hotel</vt:lpstr>
      <vt:lpstr>M-Saber</vt:lpstr>
      <vt:lpstr>Sakkal Majalla</vt:lpstr>
      <vt:lpstr>Scheherazade</vt:lpstr>
      <vt:lpstr>Segoe UI Semibold</vt:lpstr>
      <vt:lpstr>Simplified Arabic Fixed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Aljafari</dc:creator>
  <cp:lastModifiedBy>Sana Nader Ahmed  Aljafari</cp:lastModifiedBy>
  <cp:revision>179</cp:revision>
  <dcterms:created xsi:type="dcterms:W3CDTF">2021-05-19T13:40:46Z</dcterms:created>
  <dcterms:modified xsi:type="dcterms:W3CDTF">2021-10-14T03:34:15Z</dcterms:modified>
</cp:coreProperties>
</file>