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7" r:id="rId4"/>
    <p:sldId id="258" r:id="rId5"/>
    <p:sldId id="259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DB3CB"/>
    <a:srgbClr val="17C2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7" autoAdjust="0"/>
    <p:restoredTop sz="94660"/>
  </p:normalViewPr>
  <p:slideViewPr>
    <p:cSldViewPr snapToGrid="0">
      <p:cViewPr varScale="1">
        <p:scale>
          <a:sx n="75" d="100"/>
          <a:sy n="75" d="100"/>
        </p:scale>
        <p:origin x="128" y="3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1FE82-7552-47F0-9111-42B3EBD861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96E2D1-3814-44CA-9055-4BE2084071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782949-A8F0-4855-A07B-75F5C6845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A5DBE-A443-448C-A1EB-13033B230867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E15B7F-186F-4A78-8B13-9D29107D56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84F06A-3CBE-4B47-9B70-84DCEC7D0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780C8-F166-4460-AB00-2E2063EA9A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1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3E26D-A6CF-4BD1-94B0-4F0653D7B2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DE7C3E-4C22-4A2F-A50B-486BF3FB0E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963099-ECD2-490A-9406-7739441799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A5DBE-A443-448C-A1EB-13033B230867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F5DE3D-A3F8-4B69-AB4B-2ADA5B5AC0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058B95-8D82-4DD2-AE58-42D576D96C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780C8-F166-4460-AB00-2E2063EA9A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167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B284E3-B33B-4E42-9F8F-3B9422E784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F671D1-11C9-430A-8B5E-568F1FFA56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97F42E-86B0-4D08-843D-D2649CFB71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A5DBE-A443-448C-A1EB-13033B230867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97E6EC-5E47-4639-9280-53937D308D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B91EAF-23EE-4545-B441-F6F697BC36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780C8-F166-4460-AB00-2E2063EA9A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59088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085812-A8B6-468E-A192-FF83D1B72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96BD4-C23E-4B68-BFBA-BA2F6A2770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55BB7A-E895-4EA8-B536-0434535106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D8333D-07CC-4640-A7F7-FE130790E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A5DBE-A443-448C-A1EB-13033B230867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F80499-7E9D-45BE-934F-965A62A11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D27AC8-F7DD-4327-902E-743598BD0A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780C8-F166-4460-AB00-2E2063EA9A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830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AB1570-D342-4143-8A1D-6B6889C164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2B88FC-6D36-4E3A-9E1C-0F24951CD5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539B5C-1F87-4889-B2AB-D50C696AF7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472DF23-340A-4057-AFD8-57463EC9FF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C417D34-31F6-4859-9ED0-9FFFA9A98A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BC25518-8649-496C-B835-D4984DE003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A5DBE-A443-448C-A1EB-13033B230867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C8454B-6FD4-4A52-9243-55933C86E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0C66192-8D59-4E6C-B7D2-743C0DCEC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780C8-F166-4460-AB00-2E2063EA9A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794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9D4E7A-8342-4C0D-A0EC-575086ACFB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550F885-0D21-4EDC-B9ED-9763982F1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A5DBE-A443-448C-A1EB-13033B230867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F2760E-9D95-4D0D-BBD9-D2D311F1FB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2576E8-8338-4988-A1A6-95467C04B2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780C8-F166-4460-AB00-2E2063EA9A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745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35D8EF7-7774-4580-9DA6-5C8DD8CD55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A5DBE-A443-448C-A1EB-13033B230867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E6F8051-220D-4BCD-81B6-206E8AA4A5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BE40B3-7F81-44CE-A570-9F6DD5481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780C8-F166-4460-AB00-2E2063EA9A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7455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431975-9231-4F7C-9669-D827096B3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A7B2BF-BE8D-4730-B65F-00E4C2E3F3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55FB5B-A1D5-4875-9F6A-E44AE01C3B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3F9774-5CA8-44C2-9162-C485E3094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A5DBE-A443-448C-A1EB-13033B230867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432E9B-B4CE-4C72-92BD-FB015156C7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296035-A97A-4229-B058-DF4F139C0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780C8-F166-4460-AB00-2E2063EA9A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6585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6EBFC0-7EF2-46FE-8FA5-0396719375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BB6217-2EE7-4675-9DA8-37E21496D6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4A76FA-3D64-40CC-BE12-51D41486F9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F3E36E-451D-4112-BE71-4CA619894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A5DBE-A443-448C-A1EB-13033B230867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32BB39-891C-453D-BC08-A6715121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C836D6-2BC3-4349-B7AB-B15D28EC76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780C8-F166-4460-AB00-2E2063EA9A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314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46E6E6-2E29-4676-A407-BB1EDF4C8B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5DA502-5A1E-469C-9C52-33350794D3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D34C80-2EBF-41C6-AC40-48501ABF8F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A5DBE-A443-448C-A1EB-13033B230867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5EBB9C-4B54-48FC-8EFE-EE19129EAB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EE490D-8D0C-4F0F-B387-61ADBA151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780C8-F166-4460-AB00-2E2063EA9A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8530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48C5F9B-488C-49EA-ADBD-9601C67330A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C53A97-C843-4C0A-91CC-503BBDB517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E3DF7A-1A29-4C32-8082-6A76955569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A5DBE-A443-448C-A1EB-13033B230867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C4EA4A-F835-4C18-B4B1-D9719CC09C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93739B-35F0-42E1-A69A-A358122B2B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780C8-F166-4460-AB00-2E2063EA9A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408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9DBAF99-7536-4908-B0D0-A9D7258C48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CB8103-FC11-4677-AD16-7A3E0AF042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06610E-3A57-43D6-99C6-DC51DB362B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FA5DBE-A443-448C-A1EB-13033B230867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5543DB-32DC-49FF-A055-BEB5F0A455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659628-3ED8-45A6-87A0-9980ABA1B4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8780C8-F166-4460-AB00-2E2063EA9A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5546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6" Type="http://schemas.openxmlformats.org/officeDocument/2006/relationships/hyperlink" Target="https://www.publicdomainpictures.net/en/view-image.php?image=34479&amp;picture=dog-cartoon" TargetMode="External"/><Relationship Id="rId5" Type="http://schemas.openxmlformats.org/officeDocument/2006/relationships/image" Target="../media/image2.jpg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6" Type="http://schemas.openxmlformats.org/officeDocument/2006/relationships/hyperlink" Target="https://pixabay.com/en/leg-shin-foot-knee-toes-limb-33397/" TargetMode="External"/><Relationship Id="rId5" Type="http://schemas.openxmlformats.org/officeDocument/2006/relationships/image" Target="../media/image4.png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6" Type="http://schemas.openxmlformats.org/officeDocument/2006/relationships/hyperlink" Target="https://en.wiktionary.org/wiki/fedora" TargetMode="External"/><Relationship Id="rId5" Type="http://schemas.openxmlformats.org/officeDocument/2006/relationships/image" Target="../media/image5.png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6" Type="http://schemas.openxmlformats.org/officeDocument/2006/relationships/hyperlink" Target="https://en.wikipedia.org/wiki/File:Masswelcomemat.jpg" TargetMode="External"/><Relationship Id="rId5" Type="http://schemas.openxmlformats.org/officeDocument/2006/relationships/image" Target="../media/image6.jpg"/><Relationship Id="rId4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hyperlink" Target="https://commons.wikimedia.org/wiki/File:Stylo.svg" TargetMode="Externa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6" Type="http://schemas.openxmlformats.org/officeDocument/2006/relationships/image" Target="../media/image7.png"/><Relationship Id="rId5" Type="http://schemas.openxmlformats.org/officeDocument/2006/relationships/image" Target="../media/image3.png"/><Relationship Id="rId4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hyperlink" Target="https://pixabay.com/en/sweet-potato-digging-dig-potato-3311745/" TargetMode="Externa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hyperlink" Target="https://www.goodfreephotos.com/vector-images/cartoon-sun-vector-art.png.php" TargetMode="Externa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6" Type="http://schemas.openxmlformats.org/officeDocument/2006/relationships/image" Target="../media/image9.png"/><Relationship Id="rId5" Type="http://schemas.openxmlformats.org/officeDocument/2006/relationships/image" Target="../media/image3.png"/><Relationship Id="rId4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Graphical user interface&#10;&#10;Description automatically generated">
            <a:extLst>
              <a:ext uri="{FF2B5EF4-FFF2-40B4-BE49-F238E27FC236}">
                <a16:creationId xmlns:a16="http://schemas.microsoft.com/office/drawing/2014/main" id="{50EBE8F1-8C0B-4B42-AF55-FF5FBB6C765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95" b="1214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DE888BB-35DC-400B-BB7A-F7ABC249879E}"/>
              </a:ext>
            </a:extLst>
          </p:cNvPr>
          <p:cNvSpPr txBox="1"/>
          <p:nvPr/>
        </p:nvSpPr>
        <p:spPr>
          <a:xfrm>
            <a:off x="523875" y="5317240"/>
            <a:ext cx="11210925" cy="74483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lnSpcReduction="1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rPr>
              <a:t>Drag the letters to build the word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840558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DB3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CC475F2-7BFC-4C2B-80AF-0786075D4180}"/>
              </a:ext>
            </a:extLst>
          </p:cNvPr>
          <p:cNvSpPr txBox="1"/>
          <p:nvPr/>
        </p:nvSpPr>
        <p:spPr>
          <a:xfrm>
            <a:off x="2420289" y="289473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5D39C6-29FF-406A-8BD4-E130089949EC}"/>
              </a:ext>
            </a:extLst>
          </p:cNvPr>
          <p:cNvSpPr txBox="1"/>
          <p:nvPr/>
        </p:nvSpPr>
        <p:spPr>
          <a:xfrm>
            <a:off x="444586" y="289477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o</a:t>
            </a:r>
          </a:p>
        </p:txBody>
      </p:sp>
      <p:sp>
        <p:nvSpPr>
          <p:cNvPr id="6" name="TextBox 5">
            <a:hlinkClick r:id="" action="ppaction://noaction">
              <a:snd r:embed="rId4" name="explode.wav"/>
            </a:hlinkClick>
            <a:extLst>
              <a:ext uri="{FF2B5EF4-FFF2-40B4-BE49-F238E27FC236}">
                <a16:creationId xmlns:a16="http://schemas.microsoft.com/office/drawing/2014/main" id="{68EAF065-E4D0-4AC7-B403-C3359627A026}"/>
              </a:ext>
            </a:extLst>
          </p:cNvPr>
          <p:cNvSpPr txBox="1"/>
          <p:nvPr/>
        </p:nvSpPr>
        <p:spPr>
          <a:xfrm>
            <a:off x="4395992" y="289473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t</a:t>
            </a:r>
          </a:p>
        </p:txBody>
      </p:sp>
      <p:sp>
        <p:nvSpPr>
          <p:cNvPr id="7" name="TextBox 6">
            <a:hlinkClick r:id="" action="ppaction://noaction">
              <a:snd r:embed="rId4" name="explode.wav"/>
            </a:hlinkClick>
            <a:extLst>
              <a:ext uri="{FF2B5EF4-FFF2-40B4-BE49-F238E27FC236}">
                <a16:creationId xmlns:a16="http://schemas.microsoft.com/office/drawing/2014/main" id="{F20D6A2B-BA60-4968-A222-8504FD90C3B8}"/>
              </a:ext>
            </a:extLst>
          </p:cNvPr>
          <p:cNvSpPr txBox="1"/>
          <p:nvPr/>
        </p:nvSpPr>
        <p:spPr>
          <a:xfrm>
            <a:off x="6336531" y="289473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8" name="TextBox 7">
            <a:hlinkClick r:id="" action="ppaction://noaction">
              <a:snd r:embed="rId4" name="explode.wav"/>
            </a:hlinkClick>
            <a:extLst>
              <a:ext uri="{FF2B5EF4-FFF2-40B4-BE49-F238E27FC236}">
                <a16:creationId xmlns:a16="http://schemas.microsoft.com/office/drawing/2014/main" id="{168D917A-0770-45B0-AF9A-B97BAC6E10F2}"/>
              </a:ext>
            </a:extLst>
          </p:cNvPr>
          <p:cNvSpPr txBox="1"/>
          <p:nvPr/>
        </p:nvSpPr>
        <p:spPr>
          <a:xfrm>
            <a:off x="8277070" y="289473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c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5CA86F5-4202-4A93-858D-3BE71A86D645}"/>
              </a:ext>
            </a:extLst>
          </p:cNvPr>
          <p:cNvSpPr txBox="1"/>
          <p:nvPr/>
        </p:nvSpPr>
        <p:spPr>
          <a:xfrm>
            <a:off x="10188893" y="289474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g</a:t>
            </a:r>
          </a:p>
        </p:txBody>
      </p:sp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id="{07DF0524-F3EC-4817-AA63-7BEC05172E2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881400" y="2469000"/>
            <a:ext cx="3841800" cy="3841800"/>
          </a:xfrm>
          <a:prstGeom prst="rect">
            <a:avLst/>
          </a:prstGeom>
        </p:spPr>
      </p:pic>
      <p:pic>
        <p:nvPicPr>
          <p:cNvPr id="12" name="Clapping Sound Effects">
            <a:hlinkClick r:id="" action="ppaction://media"/>
            <a:extLst>
              <a:ext uri="{FF2B5EF4-FFF2-40B4-BE49-F238E27FC236}">
                <a16:creationId xmlns:a16="http://schemas.microsoft.com/office/drawing/2014/main" id="{A07DADCA-9A27-4436-8B85-B742D053C1D0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2638" end="4717.9555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924369" y="6258163"/>
            <a:ext cx="790031" cy="4444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D2579D9-AFA5-40AA-B222-D391D78134E7}"/>
              </a:ext>
            </a:extLst>
          </p:cNvPr>
          <p:cNvSpPr txBox="1"/>
          <p:nvPr/>
        </p:nvSpPr>
        <p:spPr>
          <a:xfrm>
            <a:off x="9872134" y="6533322"/>
            <a:ext cx="26528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Teacher Abrar </a:t>
            </a:r>
            <a:r>
              <a:rPr lang="en-US" sz="1600" b="1" dirty="0" err="1"/>
              <a:t>AlEbrahim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4051205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81 0.00115 L 0.30651 0.4319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35" y="2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49 -0.01366 L 0.62917 0.4303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34" y="2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48148E-6 L -0.0138 0.429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0" y="2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463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9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4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DB3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CC475F2-7BFC-4C2B-80AF-0786075D4180}"/>
              </a:ext>
            </a:extLst>
          </p:cNvPr>
          <p:cNvSpPr txBox="1"/>
          <p:nvPr/>
        </p:nvSpPr>
        <p:spPr>
          <a:xfrm>
            <a:off x="2420289" y="289473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5D39C6-29FF-406A-8BD4-E130089949EC}"/>
              </a:ext>
            </a:extLst>
          </p:cNvPr>
          <p:cNvSpPr txBox="1"/>
          <p:nvPr/>
        </p:nvSpPr>
        <p:spPr>
          <a:xfrm>
            <a:off x="444586" y="289477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e</a:t>
            </a:r>
          </a:p>
        </p:txBody>
      </p:sp>
      <p:sp>
        <p:nvSpPr>
          <p:cNvPr id="6" name="TextBox 5">
            <a:hlinkClick r:id="" action="ppaction://noaction">
              <a:snd r:embed="rId4" name="explode.wav"/>
            </a:hlinkClick>
            <a:extLst>
              <a:ext uri="{FF2B5EF4-FFF2-40B4-BE49-F238E27FC236}">
                <a16:creationId xmlns:a16="http://schemas.microsoft.com/office/drawing/2014/main" id="{68EAF065-E4D0-4AC7-B403-C3359627A026}"/>
              </a:ext>
            </a:extLst>
          </p:cNvPr>
          <p:cNvSpPr txBox="1"/>
          <p:nvPr/>
        </p:nvSpPr>
        <p:spPr>
          <a:xfrm>
            <a:off x="4395992" y="289473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k</a:t>
            </a:r>
          </a:p>
        </p:txBody>
      </p:sp>
      <p:sp>
        <p:nvSpPr>
          <p:cNvPr id="7" name="TextBox 6">
            <a:hlinkClick r:id="" action="ppaction://noaction">
              <a:snd r:embed="rId4" name="explode.wav"/>
            </a:hlinkClick>
            <a:extLst>
              <a:ext uri="{FF2B5EF4-FFF2-40B4-BE49-F238E27FC236}">
                <a16:creationId xmlns:a16="http://schemas.microsoft.com/office/drawing/2014/main" id="{F20D6A2B-BA60-4968-A222-8504FD90C3B8}"/>
              </a:ext>
            </a:extLst>
          </p:cNvPr>
          <p:cNvSpPr txBox="1"/>
          <p:nvPr/>
        </p:nvSpPr>
        <p:spPr>
          <a:xfrm>
            <a:off x="6336531" y="289473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i</a:t>
            </a:r>
          </a:p>
        </p:txBody>
      </p:sp>
      <p:sp>
        <p:nvSpPr>
          <p:cNvPr id="8" name="TextBox 7">
            <a:hlinkClick r:id="" action="ppaction://noaction">
              <a:snd r:embed="rId4" name="explode.wav"/>
            </a:hlinkClick>
            <a:extLst>
              <a:ext uri="{FF2B5EF4-FFF2-40B4-BE49-F238E27FC236}">
                <a16:creationId xmlns:a16="http://schemas.microsoft.com/office/drawing/2014/main" id="{168D917A-0770-45B0-AF9A-B97BAC6E10F2}"/>
              </a:ext>
            </a:extLst>
          </p:cNvPr>
          <p:cNvSpPr txBox="1"/>
          <p:nvPr/>
        </p:nvSpPr>
        <p:spPr>
          <a:xfrm>
            <a:off x="8277070" y="289473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h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5CA86F5-4202-4A93-858D-3BE71A86D645}"/>
              </a:ext>
            </a:extLst>
          </p:cNvPr>
          <p:cNvSpPr txBox="1"/>
          <p:nvPr/>
        </p:nvSpPr>
        <p:spPr>
          <a:xfrm>
            <a:off x="10188893" y="289474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g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C9F2C94-1F8C-4E22-88BD-1EC6F441F1E6}"/>
              </a:ext>
            </a:extLst>
          </p:cNvPr>
          <p:cNvSpPr/>
          <p:nvPr/>
        </p:nvSpPr>
        <p:spPr>
          <a:xfrm>
            <a:off x="320792" y="1955123"/>
            <a:ext cx="2916000" cy="4636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close-up of a foot&#10;&#10;Description automatically generated with low confidence">
            <a:extLst>
              <a:ext uri="{FF2B5EF4-FFF2-40B4-BE49-F238E27FC236}">
                <a16:creationId xmlns:a16="http://schemas.microsoft.com/office/drawing/2014/main" id="{140B3A40-66EC-4DCD-8E04-E341AD3832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 flipH="1">
            <a:off x="636583" y="2057411"/>
            <a:ext cx="3337401" cy="4432224"/>
          </a:xfrm>
          <a:prstGeom prst="rect">
            <a:avLst/>
          </a:prstGeom>
        </p:spPr>
      </p:pic>
      <p:pic>
        <p:nvPicPr>
          <p:cNvPr id="12" name="Clapping Sound Effects">
            <a:hlinkClick r:id="" action="ppaction://media"/>
            <a:extLst>
              <a:ext uri="{FF2B5EF4-FFF2-40B4-BE49-F238E27FC236}">
                <a16:creationId xmlns:a16="http://schemas.microsoft.com/office/drawing/2014/main" id="{DA4A5458-F921-4D6B-BEAA-B05E7EB5F01A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2638" end="4717.9555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924369" y="6258163"/>
            <a:ext cx="790031" cy="4444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4DBF64B-D31C-4148-9D94-5F4204E810D4}"/>
              </a:ext>
            </a:extLst>
          </p:cNvPr>
          <p:cNvSpPr txBox="1"/>
          <p:nvPr/>
        </p:nvSpPr>
        <p:spPr>
          <a:xfrm>
            <a:off x="9872134" y="6533322"/>
            <a:ext cx="26528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Teacher Abrar </a:t>
            </a:r>
            <a:r>
              <a:rPr lang="en-US" sz="1600" b="1" dirty="0" err="1"/>
              <a:t>AlEbrahim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312398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044 0.01921 L 0.31315 0.4275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35" y="20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49 -0.01366 L 0.62917 0.4303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34" y="2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48148E-6 L -0.0138 0.429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0" y="2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463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3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video>
              <p:cMediaNode vol="80000">
                <p:cTn id="24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</p:childTnLst>
        </p:cTn>
      </p:par>
    </p:tnLst>
    <p:bldLst>
      <p:bldP spid="4" grpId="0" animBg="1"/>
      <p:bldP spid="5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DB3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CC475F2-7BFC-4C2B-80AF-0786075D4180}"/>
              </a:ext>
            </a:extLst>
          </p:cNvPr>
          <p:cNvSpPr txBox="1"/>
          <p:nvPr/>
        </p:nvSpPr>
        <p:spPr>
          <a:xfrm>
            <a:off x="2420289" y="289473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5D39C6-29FF-406A-8BD4-E130089949EC}"/>
              </a:ext>
            </a:extLst>
          </p:cNvPr>
          <p:cNvSpPr txBox="1"/>
          <p:nvPr/>
        </p:nvSpPr>
        <p:spPr>
          <a:xfrm>
            <a:off x="444586" y="289477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6" name="TextBox 5">
            <a:hlinkClick r:id="" action="ppaction://noaction">
              <a:snd r:embed="rId4" name="explode.wav"/>
            </a:hlinkClick>
            <a:extLst>
              <a:ext uri="{FF2B5EF4-FFF2-40B4-BE49-F238E27FC236}">
                <a16:creationId xmlns:a16="http://schemas.microsoft.com/office/drawing/2014/main" id="{68EAF065-E4D0-4AC7-B403-C3359627A026}"/>
              </a:ext>
            </a:extLst>
          </p:cNvPr>
          <p:cNvSpPr txBox="1"/>
          <p:nvPr/>
        </p:nvSpPr>
        <p:spPr>
          <a:xfrm>
            <a:off x="4395992" y="289473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k</a:t>
            </a:r>
          </a:p>
        </p:txBody>
      </p:sp>
      <p:sp>
        <p:nvSpPr>
          <p:cNvPr id="7" name="TextBox 6">
            <a:hlinkClick r:id="" action="ppaction://noaction">
              <a:snd r:embed="rId4" name="explode.wav"/>
            </a:hlinkClick>
            <a:extLst>
              <a:ext uri="{FF2B5EF4-FFF2-40B4-BE49-F238E27FC236}">
                <a16:creationId xmlns:a16="http://schemas.microsoft.com/office/drawing/2014/main" id="{F20D6A2B-BA60-4968-A222-8504FD90C3B8}"/>
              </a:ext>
            </a:extLst>
          </p:cNvPr>
          <p:cNvSpPr txBox="1"/>
          <p:nvPr/>
        </p:nvSpPr>
        <p:spPr>
          <a:xfrm>
            <a:off x="6336531" y="289473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i</a:t>
            </a:r>
          </a:p>
        </p:txBody>
      </p:sp>
      <p:sp>
        <p:nvSpPr>
          <p:cNvPr id="8" name="TextBox 7">
            <a:hlinkClick r:id="" action="ppaction://noaction">
              <a:snd r:embed="rId4" name="explode.wav"/>
            </a:hlinkClick>
            <a:extLst>
              <a:ext uri="{FF2B5EF4-FFF2-40B4-BE49-F238E27FC236}">
                <a16:creationId xmlns:a16="http://schemas.microsoft.com/office/drawing/2014/main" id="{168D917A-0770-45B0-AF9A-B97BAC6E10F2}"/>
              </a:ext>
            </a:extLst>
          </p:cNvPr>
          <p:cNvSpPr txBox="1"/>
          <p:nvPr/>
        </p:nvSpPr>
        <p:spPr>
          <a:xfrm>
            <a:off x="8277070" y="289473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m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5CA86F5-4202-4A93-858D-3BE71A86D645}"/>
              </a:ext>
            </a:extLst>
          </p:cNvPr>
          <p:cNvSpPr txBox="1"/>
          <p:nvPr/>
        </p:nvSpPr>
        <p:spPr>
          <a:xfrm>
            <a:off x="10188893" y="289474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t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C9F2C94-1F8C-4E22-88BD-1EC6F441F1E6}"/>
              </a:ext>
            </a:extLst>
          </p:cNvPr>
          <p:cNvSpPr/>
          <p:nvPr/>
        </p:nvSpPr>
        <p:spPr>
          <a:xfrm>
            <a:off x="320792" y="1955123"/>
            <a:ext cx="4214632" cy="4636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Logo, icon&#10;&#10;Description automatically generated">
            <a:extLst>
              <a:ext uri="{FF2B5EF4-FFF2-40B4-BE49-F238E27FC236}">
                <a16:creationId xmlns:a16="http://schemas.microsoft.com/office/drawing/2014/main" id="{080D7C07-4EA2-4C3F-A13C-61A2C9DEC54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448010" y="3072383"/>
            <a:ext cx="3960195" cy="2663231"/>
          </a:xfrm>
          <a:prstGeom prst="rect">
            <a:avLst/>
          </a:prstGeom>
        </p:spPr>
      </p:pic>
      <p:pic>
        <p:nvPicPr>
          <p:cNvPr id="13" name="Clapping Sound Effects">
            <a:hlinkClick r:id="" action="ppaction://media"/>
            <a:extLst>
              <a:ext uri="{FF2B5EF4-FFF2-40B4-BE49-F238E27FC236}">
                <a16:creationId xmlns:a16="http://schemas.microsoft.com/office/drawing/2014/main" id="{0581A610-066A-4821-B1A4-D381791347C1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2638" end="4717.9555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924369" y="6258163"/>
            <a:ext cx="790031" cy="4444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FF3D46E-DC4E-496E-86E4-00D7DB145C72}"/>
              </a:ext>
            </a:extLst>
          </p:cNvPr>
          <p:cNvSpPr txBox="1"/>
          <p:nvPr/>
        </p:nvSpPr>
        <p:spPr>
          <a:xfrm>
            <a:off x="9872134" y="6533322"/>
            <a:ext cx="26528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Teacher Abrar </a:t>
            </a:r>
            <a:r>
              <a:rPr lang="en-US" sz="1600" b="1" dirty="0" err="1"/>
              <a:t>AlEbrahim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368060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2.59259E-6 L 0.30651 0.4298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26" y="21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49 -0.01366 L 0.62917 0.4303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34" y="2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48148E-6 L -0.0138 0.429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0" y="2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463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3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video>
              <p:cMediaNode vol="80000">
                <p:cTn id="24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</p:childTnLst>
        </p:cTn>
      </p:par>
    </p:tnLst>
    <p:bldLst>
      <p:bldP spid="4" grpId="0" animBg="1"/>
      <p:bldP spid="5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DB3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CC475F2-7BFC-4C2B-80AF-0786075D4180}"/>
              </a:ext>
            </a:extLst>
          </p:cNvPr>
          <p:cNvSpPr txBox="1"/>
          <p:nvPr/>
        </p:nvSpPr>
        <p:spPr>
          <a:xfrm>
            <a:off x="2420289" y="289473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5D39C6-29FF-406A-8BD4-E130089949EC}"/>
              </a:ext>
            </a:extLst>
          </p:cNvPr>
          <p:cNvSpPr txBox="1"/>
          <p:nvPr/>
        </p:nvSpPr>
        <p:spPr>
          <a:xfrm>
            <a:off x="444586" y="289477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6" name="TextBox 5">
            <a:hlinkClick r:id="" action="ppaction://noaction">
              <a:snd r:embed="rId4" name="explode.wav"/>
            </a:hlinkClick>
            <a:extLst>
              <a:ext uri="{FF2B5EF4-FFF2-40B4-BE49-F238E27FC236}">
                <a16:creationId xmlns:a16="http://schemas.microsoft.com/office/drawing/2014/main" id="{68EAF065-E4D0-4AC7-B403-C3359627A026}"/>
              </a:ext>
            </a:extLst>
          </p:cNvPr>
          <p:cNvSpPr txBox="1"/>
          <p:nvPr/>
        </p:nvSpPr>
        <p:spPr>
          <a:xfrm>
            <a:off x="4395992" y="289473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k</a:t>
            </a:r>
          </a:p>
        </p:txBody>
      </p:sp>
      <p:sp>
        <p:nvSpPr>
          <p:cNvPr id="7" name="TextBox 6">
            <a:hlinkClick r:id="" action="ppaction://noaction">
              <a:snd r:embed="rId4" name="explode.wav"/>
            </a:hlinkClick>
            <a:extLst>
              <a:ext uri="{FF2B5EF4-FFF2-40B4-BE49-F238E27FC236}">
                <a16:creationId xmlns:a16="http://schemas.microsoft.com/office/drawing/2014/main" id="{F20D6A2B-BA60-4968-A222-8504FD90C3B8}"/>
              </a:ext>
            </a:extLst>
          </p:cNvPr>
          <p:cNvSpPr txBox="1"/>
          <p:nvPr/>
        </p:nvSpPr>
        <p:spPr>
          <a:xfrm>
            <a:off x="6336531" y="289473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i</a:t>
            </a:r>
          </a:p>
        </p:txBody>
      </p:sp>
      <p:sp>
        <p:nvSpPr>
          <p:cNvPr id="8" name="TextBox 7">
            <a:hlinkClick r:id="" action="ppaction://noaction">
              <a:snd r:embed="rId4" name="explode.wav"/>
            </a:hlinkClick>
            <a:extLst>
              <a:ext uri="{FF2B5EF4-FFF2-40B4-BE49-F238E27FC236}">
                <a16:creationId xmlns:a16="http://schemas.microsoft.com/office/drawing/2014/main" id="{168D917A-0770-45B0-AF9A-B97BAC6E10F2}"/>
              </a:ext>
            </a:extLst>
          </p:cNvPr>
          <p:cNvSpPr txBox="1"/>
          <p:nvPr/>
        </p:nvSpPr>
        <p:spPr>
          <a:xfrm>
            <a:off x="8277070" y="289473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p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5CA86F5-4202-4A93-858D-3BE71A86D645}"/>
              </a:ext>
            </a:extLst>
          </p:cNvPr>
          <p:cNvSpPr txBox="1"/>
          <p:nvPr/>
        </p:nvSpPr>
        <p:spPr>
          <a:xfrm>
            <a:off x="10188893" y="289474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652487-8F7B-4B9D-98FF-C9296CF693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663836" y="2727350"/>
            <a:ext cx="4662505" cy="2963875"/>
          </a:xfrm>
          <a:prstGeom prst="rect">
            <a:avLst/>
          </a:prstGeom>
        </p:spPr>
      </p:pic>
      <p:pic>
        <p:nvPicPr>
          <p:cNvPr id="13" name="Clapping Sound Effects">
            <a:hlinkClick r:id="" action="ppaction://media"/>
            <a:extLst>
              <a:ext uri="{FF2B5EF4-FFF2-40B4-BE49-F238E27FC236}">
                <a16:creationId xmlns:a16="http://schemas.microsoft.com/office/drawing/2014/main" id="{4279BE2F-195E-4794-BFD3-425F2A1AC355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2638" end="4717.9555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924369" y="6258163"/>
            <a:ext cx="790031" cy="4444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AA70ECC-8AEA-4364-A875-403BD445BD0A}"/>
              </a:ext>
            </a:extLst>
          </p:cNvPr>
          <p:cNvSpPr txBox="1"/>
          <p:nvPr/>
        </p:nvSpPr>
        <p:spPr>
          <a:xfrm>
            <a:off x="9872134" y="6533322"/>
            <a:ext cx="26528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Teacher Abrar </a:t>
            </a:r>
            <a:r>
              <a:rPr lang="en-US" sz="1600" b="1" dirty="0" err="1"/>
              <a:t>AlEbrahim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654588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42 0.00416 L 0.30781 0.4363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70" y="21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49 -0.01366 L 0.62917 0.4303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34" y="2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48148E-6 L -0.0138 0.429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0" y="2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463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3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video>
              <p:cMediaNode vol="80000">
                <p:cTn id="24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</p:childTnLst>
        </p:cTn>
      </p:par>
    </p:tnLst>
    <p:bldLst>
      <p:bldP spid="4" grpId="0" animBg="1"/>
      <p:bldP spid="5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DB3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CC475F2-7BFC-4C2B-80AF-0786075D4180}"/>
              </a:ext>
            </a:extLst>
          </p:cNvPr>
          <p:cNvSpPr txBox="1"/>
          <p:nvPr/>
        </p:nvSpPr>
        <p:spPr>
          <a:xfrm>
            <a:off x="2420289" y="289473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p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5D39C6-29FF-406A-8BD4-E130089949EC}"/>
              </a:ext>
            </a:extLst>
          </p:cNvPr>
          <p:cNvSpPr txBox="1"/>
          <p:nvPr/>
        </p:nvSpPr>
        <p:spPr>
          <a:xfrm>
            <a:off x="444586" y="289477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e</a:t>
            </a:r>
          </a:p>
        </p:txBody>
      </p:sp>
      <p:sp>
        <p:nvSpPr>
          <p:cNvPr id="6" name="TextBox 5">
            <a:hlinkClick r:id="" action="ppaction://noaction">
              <a:snd r:embed="rId4" name="explode.wav"/>
            </a:hlinkClick>
            <a:extLst>
              <a:ext uri="{FF2B5EF4-FFF2-40B4-BE49-F238E27FC236}">
                <a16:creationId xmlns:a16="http://schemas.microsoft.com/office/drawing/2014/main" id="{68EAF065-E4D0-4AC7-B403-C3359627A026}"/>
              </a:ext>
            </a:extLst>
          </p:cNvPr>
          <p:cNvSpPr txBox="1"/>
          <p:nvPr/>
        </p:nvSpPr>
        <p:spPr>
          <a:xfrm>
            <a:off x="4395992" y="289473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k</a:t>
            </a:r>
          </a:p>
        </p:txBody>
      </p:sp>
      <p:sp>
        <p:nvSpPr>
          <p:cNvPr id="7" name="TextBox 6">
            <a:hlinkClick r:id="" action="ppaction://noaction">
              <a:snd r:embed="rId4" name="explode.wav"/>
            </a:hlinkClick>
            <a:extLst>
              <a:ext uri="{FF2B5EF4-FFF2-40B4-BE49-F238E27FC236}">
                <a16:creationId xmlns:a16="http://schemas.microsoft.com/office/drawing/2014/main" id="{F20D6A2B-BA60-4968-A222-8504FD90C3B8}"/>
              </a:ext>
            </a:extLst>
          </p:cNvPr>
          <p:cNvSpPr txBox="1"/>
          <p:nvPr/>
        </p:nvSpPr>
        <p:spPr>
          <a:xfrm>
            <a:off x="6336531" y="289473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i</a:t>
            </a:r>
          </a:p>
        </p:txBody>
      </p:sp>
      <p:sp>
        <p:nvSpPr>
          <p:cNvPr id="8" name="TextBox 7">
            <a:hlinkClick r:id="" action="ppaction://noaction">
              <a:snd r:embed="rId4" name="explode.wav"/>
            </a:hlinkClick>
            <a:extLst>
              <a:ext uri="{FF2B5EF4-FFF2-40B4-BE49-F238E27FC236}">
                <a16:creationId xmlns:a16="http://schemas.microsoft.com/office/drawing/2014/main" id="{168D917A-0770-45B0-AF9A-B97BAC6E10F2}"/>
              </a:ext>
            </a:extLst>
          </p:cNvPr>
          <p:cNvSpPr txBox="1"/>
          <p:nvPr/>
        </p:nvSpPr>
        <p:spPr>
          <a:xfrm>
            <a:off x="8277070" y="289473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5CA86F5-4202-4A93-858D-3BE71A86D645}"/>
              </a:ext>
            </a:extLst>
          </p:cNvPr>
          <p:cNvSpPr txBox="1"/>
          <p:nvPr/>
        </p:nvSpPr>
        <p:spPr>
          <a:xfrm>
            <a:off x="10188893" y="289474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n</a:t>
            </a:r>
          </a:p>
        </p:txBody>
      </p:sp>
      <p:pic>
        <p:nvPicPr>
          <p:cNvPr id="13" name="Clapping Sound Effects">
            <a:hlinkClick r:id="" action="ppaction://media"/>
            <a:extLst>
              <a:ext uri="{FF2B5EF4-FFF2-40B4-BE49-F238E27FC236}">
                <a16:creationId xmlns:a16="http://schemas.microsoft.com/office/drawing/2014/main" id="{4279BE2F-195E-4794-BFD3-425F2A1AC355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2638" end="4717.955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924369" y="6258163"/>
            <a:ext cx="790031" cy="4444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96E0426C-7DD0-45F1-831F-7A6780B2CE76}"/>
              </a:ext>
            </a:extLst>
          </p:cNvPr>
          <p:cNvSpPr/>
          <p:nvPr/>
        </p:nvSpPr>
        <p:spPr>
          <a:xfrm>
            <a:off x="320792" y="1955123"/>
            <a:ext cx="2916000" cy="4636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887C81C-E550-407C-B954-8FF593A1506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800936" y="2461370"/>
            <a:ext cx="1955712" cy="393111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659D1FA-46D5-4835-A88F-95683213CF84}"/>
              </a:ext>
            </a:extLst>
          </p:cNvPr>
          <p:cNvSpPr txBox="1"/>
          <p:nvPr/>
        </p:nvSpPr>
        <p:spPr>
          <a:xfrm>
            <a:off x="9872134" y="6533322"/>
            <a:ext cx="26528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Teacher Abrar </a:t>
            </a:r>
            <a:r>
              <a:rPr lang="en-US" sz="1600" b="1" dirty="0" err="1"/>
              <a:t>AlEbrahim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392188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693 -0.00324 L 0.31849 0.429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78" y="2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49 -0.01366 L 0.62917 0.4303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34" y="2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48148E-6 L -0.0138 0.429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0" y="2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463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3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video>
              <p:cMediaNode vol="80000">
                <p:cTn id="24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</p:childTnLst>
        </p:cTn>
      </p:par>
    </p:tnLst>
    <p:bldLst>
      <p:bldP spid="4" grpId="0" animBg="1"/>
      <p:bldP spid="5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DB3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CC475F2-7BFC-4C2B-80AF-0786075D4180}"/>
              </a:ext>
            </a:extLst>
          </p:cNvPr>
          <p:cNvSpPr txBox="1"/>
          <p:nvPr/>
        </p:nvSpPr>
        <p:spPr>
          <a:xfrm>
            <a:off x="2420289" y="289473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5D39C6-29FF-406A-8BD4-E130089949EC}"/>
              </a:ext>
            </a:extLst>
          </p:cNvPr>
          <p:cNvSpPr txBox="1"/>
          <p:nvPr/>
        </p:nvSpPr>
        <p:spPr>
          <a:xfrm>
            <a:off x="444586" y="289477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i</a:t>
            </a:r>
          </a:p>
        </p:txBody>
      </p:sp>
      <p:sp>
        <p:nvSpPr>
          <p:cNvPr id="6" name="TextBox 5">
            <a:hlinkClick r:id="" action="ppaction://noaction">
              <a:snd r:embed="rId4" name="explode.wav"/>
            </a:hlinkClick>
            <a:extLst>
              <a:ext uri="{FF2B5EF4-FFF2-40B4-BE49-F238E27FC236}">
                <a16:creationId xmlns:a16="http://schemas.microsoft.com/office/drawing/2014/main" id="{68EAF065-E4D0-4AC7-B403-C3359627A026}"/>
              </a:ext>
            </a:extLst>
          </p:cNvPr>
          <p:cNvSpPr txBox="1"/>
          <p:nvPr/>
        </p:nvSpPr>
        <p:spPr>
          <a:xfrm>
            <a:off x="4395992" y="289473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k</a:t>
            </a:r>
          </a:p>
        </p:txBody>
      </p:sp>
      <p:sp>
        <p:nvSpPr>
          <p:cNvPr id="7" name="TextBox 6">
            <a:hlinkClick r:id="" action="ppaction://noaction">
              <a:snd r:embed="rId4" name="explode.wav"/>
            </a:hlinkClick>
            <a:extLst>
              <a:ext uri="{FF2B5EF4-FFF2-40B4-BE49-F238E27FC236}">
                <a16:creationId xmlns:a16="http://schemas.microsoft.com/office/drawing/2014/main" id="{F20D6A2B-BA60-4968-A222-8504FD90C3B8}"/>
              </a:ext>
            </a:extLst>
          </p:cNvPr>
          <p:cNvSpPr txBox="1"/>
          <p:nvPr/>
        </p:nvSpPr>
        <p:spPr>
          <a:xfrm>
            <a:off x="6336531" y="289473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i</a:t>
            </a:r>
          </a:p>
        </p:txBody>
      </p:sp>
      <p:sp>
        <p:nvSpPr>
          <p:cNvPr id="8" name="TextBox 7">
            <a:hlinkClick r:id="" action="ppaction://noaction">
              <a:snd r:embed="rId4" name="explode.wav"/>
            </a:hlinkClick>
            <a:extLst>
              <a:ext uri="{FF2B5EF4-FFF2-40B4-BE49-F238E27FC236}">
                <a16:creationId xmlns:a16="http://schemas.microsoft.com/office/drawing/2014/main" id="{168D917A-0770-45B0-AF9A-B97BAC6E10F2}"/>
              </a:ext>
            </a:extLst>
          </p:cNvPr>
          <p:cNvSpPr txBox="1"/>
          <p:nvPr/>
        </p:nvSpPr>
        <p:spPr>
          <a:xfrm>
            <a:off x="8277070" y="289473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5CA86F5-4202-4A93-858D-3BE71A86D645}"/>
              </a:ext>
            </a:extLst>
          </p:cNvPr>
          <p:cNvSpPr txBox="1"/>
          <p:nvPr/>
        </p:nvSpPr>
        <p:spPr>
          <a:xfrm>
            <a:off x="10188893" y="289474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g</a:t>
            </a:r>
          </a:p>
        </p:txBody>
      </p:sp>
      <p:pic>
        <p:nvPicPr>
          <p:cNvPr id="13" name="Clapping Sound Effects">
            <a:hlinkClick r:id="" action="ppaction://media"/>
            <a:extLst>
              <a:ext uri="{FF2B5EF4-FFF2-40B4-BE49-F238E27FC236}">
                <a16:creationId xmlns:a16="http://schemas.microsoft.com/office/drawing/2014/main" id="{4279BE2F-195E-4794-BFD3-425F2A1AC355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2638" end="4717.955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924369" y="6258163"/>
            <a:ext cx="790031" cy="4444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96E0426C-7DD0-45F1-831F-7A6780B2CE76}"/>
              </a:ext>
            </a:extLst>
          </p:cNvPr>
          <p:cNvSpPr/>
          <p:nvPr/>
        </p:nvSpPr>
        <p:spPr>
          <a:xfrm>
            <a:off x="320792" y="1955123"/>
            <a:ext cx="2916000" cy="4636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2386C49A-34B1-413C-B7D3-5C40C788ED4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-225777" y="2466622"/>
            <a:ext cx="4080934" cy="383804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36E3EBA-FAFB-4690-89F5-283F871E5FE0}"/>
              </a:ext>
            </a:extLst>
          </p:cNvPr>
          <p:cNvSpPr txBox="1"/>
          <p:nvPr/>
        </p:nvSpPr>
        <p:spPr>
          <a:xfrm>
            <a:off x="9872134" y="6533322"/>
            <a:ext cx="26528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Teacher Abrar </a:t>
            </a:r>
            <a:r>
              <a:rPr lang="en-US" sz="1600" b="1" dirty="0" err="1"/>
              <a:t>AlEbrahim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280257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693 -0.00324 L 0.31849 0.429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78" y="2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49 -0.01366 L 0.62917 0.4303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34" y="2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48148E-6 L -0.0138 0.429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0" y="2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463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3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video>
              <p:cMediaNode vol="80000">
                <p:cTn id="24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</p:childTnLst>
        </p:cTn>
      </p:par>
    </p:tnLst>
    <p:bldLst>
      <p:bldP spid="4" grpId="0" animBg="1"/>
      <p:bldP spid="5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DB3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CC475F2-7BFC-4C2B-80AF-0786075D4180}"/>
              </a:ext>
            </a:extLst>
          </p:cNvPr>
          <p:cNvSpPr txBox="1"/>
          <p:nvPr/>
        </p:nvSpPr>
        <p:spPr>
          <a:xfrm>
            <a:off x="2420289" y="289473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5D39C6-29FF-406A-8BD4-E130089949EC}"/>
              </a:ext>
            </a:extLst>
          </p:cNvPr>
          <p:cNvSpPr txBox="1"/>
          <p:nvPr/>
        </p:nvSpPr>
        <p:spPr>
          <a:xfrm>
            <a:off x="444586" y="289477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u</a:t>
            </a:r>
          </a:p>
        </p:txBody>
      </p:sp>
      <p:sp>
        <p:nvSpPr>
          <p:cNvPr id="6" name="TextBox 5">
            <a:hlinkClick r:id="" action="ppaction://noaction">
              <a:snd r:embed="rId4" name="explode.wav"/>
            </a:hlinkClick>
            <a:extLst>
              <a:ext uri="{FF2B5EF4-FFF2-40B4-BE49-F238E27FC236}">
                <a16:creationId xmlns:a16="http://schemas.microsoft.com/office/drawing/2014/main" id="{68EAF065-E4D0-4AC7-B403-C3359627A026}"/>
              </a:ext>
            </a:extLst>
          </p:cNvPr>
          <p:cNvSpPr txBox="1"/>
          <p:nvPr/>
        </p:nvSpPr>
        <p:spPr>
          <a:xfrm>
            <a:off x="4395992" y="289473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k</a:t>
            </a:r>
          </a:p>
        </p:txBody>
      </p:sp>
      <p:sp>
        <p:nvSpPr>
          <p:cNvPr id="7" name="TextBox 6">
            <a:hlinkClick r:id="" action="ppaction://noaction">
              <a:snd r:embed="rId4" name="explode.wav"/>
            </a:hlinkClick>
            <a:extLst>
              <a:ext uri="{FF2B5EF4-FFF2-40B4-BE49-F238E27FC236}">
                <a16:creationId xmlns:a16="http://schemas.microsoft.com/office/drawing/2014/main" id="{F20D6A2B-BA60-4968-A222-8504FD90C3B8}"/>
              </a:ext>
            </a:extLst>
          </p:cNvPr>
          <p:cNvSpPr txBox="1"/>
          <p:nvPr/>
        </p:nvSpPr>
        <p:spPr>
          <a:xfrm>
            <a:off x="6336531" y="289473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i</a:t>
            </a:r>
          </a:p>
        </p:txBody>
      </p:sp>
      <p:sp>
        <p:nvSpPr>
          <p:cNvPr id="8" name="TextBox 7">
            <a:hlinkClick r:id="" action="ppaction://noaction">
              <a:snd r:embed="rId4" name="explode.wav"/>
            </a:hlinkClick>
            <a:extLst>
              <a:ext uri="{FF2B5EF4-FFF2-40B4-BE49-F238E27FC236}">
                <a16:creationId xmlns:a16="http://schemas.microsoft.com/office/drawing/2014/main" id="{168D917A-0770-45B0-AF9A-B97BAC6E10F2}"/>
              </a:ext>
            </a:extLst>
          </p:cNvPr>
          <p:cNvSpPr txBox="1"/>
          <p:nvPr/>
        </p:nvSpPr>
        <p:spPr>
          <a:xfrm>
            <a:off x="8277070" y="289473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5CA86F5-4202-4A93-858D-3BE71A86D645}"/>
              </a:ext>
            </a:extLst>
          </p:cNvPr>
          <p:cNvSpPr txBox="1"/>
          <p:nvPr/>
        </p:nvSpPr>
        <p:spPr>
          <a:xfrm>
            <a:off x="10188893" y="289474"/>
            <a:ext cx="1860698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Century Gothic" panose="020B0502020202020204" pitchFamily="34" charset="0"/>
              </a:rPr>
              <a:t>n</a:t>
            </a:r>
          </a:p>
        </p:txBody>
      </p:sp>
      <p:pic>
        <p:nvPicPr>
          <p:cNvPr id="13" name="Clapping Sound Effects">
            <a:hlinkClick r:id="" action="ppaction://media"/>
            <a:extLst>
              <a:ext uri="{FF2B5EF4-FFF2-40B4-BE49-F238E27FC236}">
                <a16:creationId xmlns:a16="http://schemas.microsoft.com/office/drawing/2014/main" id="{4279BE2F-195E-4794-BFD3-425F2A1AC355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2638" end="4717.955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924369" y="6258163"/>
            <a:ext cx="790031" cy="4444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96E0426C-7DD0-45F1-831F-7A6780B2CE76}"/>
              </a:ext>
            </a:extLst>
          </p:cNvPr>
          <p:cNvSpPr/>
          <p:nvPr/>
        </p:nvSpPr>
        <p:spPr>
          <a:xfrm>
            <a:off x="320792" y="2652889"/>
            <a:ext cx="3596452" cy="374791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9BDF9E1-7117-4F62-BD17-14C22AF554C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637822" y="3222977"/>
            <a:ext cx="2867378" cy="260773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D766584-AE47-4329-AA07-99923A90E86C}"/>
              </a:ext>
            </a:extLst>
          </p:cNvPr>
          <p:cNvSpPr txBox="1"/>
          <p:nvPr/>
        </p:nvSpPr>
        <p:spPr>
          <a:xfrm>
            <a:off x="9872134" y="6533322"/>
            <a:ext cx="26528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Teacher Abrar </a:t>
            </a:r>
            <a:r>
              <a:rPr lang="en-US" sz="1600" b="1" dirty="0" err="1"/>
              <a:t>AlEbrahim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737817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693 -0.00324 L 0.31849 0.429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78" y="2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49 -0.01366 L 0.62917 0.4303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34" y="2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48148E-6 L -0.0138 0.429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0" y="2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463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3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video>
              <p:cMediaNode vol="80000">
                <p:cTn id="24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</p:childTnLst>
        </p:cTn>
      </p:par>
    </p:tnLst>
    <p:bldLst>
      <p:bldP spid="4" grpId="0" animBg="1"/>
      <p:bldP spid="5" grpId="0" animBg="1"/>
      <p:bldP spid="9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70</Words>
  <Application>Microsoft Office PowerPoint</Application>
  <PresentationFormat>Widescreen</PresentationFormat>
  <Paragraphs>50</Paragraphs>
  <Slides>8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ابرار اسماعيل ابراهيم ابراهيم</dc:creator>
  <cp:lastModifiedBy>ابرار اسماعيل ابراهيم ابراهيم</cp:lastModifiedBy>
  <cp:revision>4</cp:revision>
  <dcterms:created xsi:type="dcterms:W3CDTF">2021-03-01T10:16:28Z</dcterms:created>
  <dcterms:modified xsi:type="dcterms:W3CDTF">2021-03-01T19:46:59Z</dcterms:modified>
</cp:coreProperties>
</file>