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5000" autoAdjust="0"/>
    <p:restoredTop sz="94660"/>
  </p:normalViewPr>
  <p:slideViewPr>
    <p:cSldViewPr snapToGrid="0">
      <p:cViewPr varScale="1">
        <p:scale>
          <a:sx n="54" d="100"/>
          <a:sy n="54" d="100"/>
        </p:scale>
        <p:origin x="1296" y="2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CFB89B1C-525D-884E-40F8-567C31B45C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id="{AFAE401A-43B3-29E0-3750-88DE47CD46D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ar-SA"/>
              <a:t>انقر لتحرير نمط العنوان الفرعي للشكل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92B8716F-C20A-1641-C3EC-CB8F60BA4B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2B00D-AD3B-4412-AEDB-4B31C71707CB}" type="datetimeFigureOut">
              <a:rPr lang="ar-SA" smtClean="0"/>
              <a:t>18/05/47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05692B74-C9D6-2C30-73FD-DEF5D0136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BE80F9B7-4C82-F6BA-26BE-0F00E2B04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D4629-DACF-4BFC-AA2F-41CF4CA43047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7902366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D90D0E30-5C00-D21A-C397-D795C6D413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E4795063-C6E7-E5C8-58FF-5DADC94394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4A2D4C68-2A32-B456-F56A-1F92C8AF61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2B00D-AD3B-4412-AEDB-4B31C71707CB}" type="datetimeFigureOut">
              <a:rPr lang="ar-SA" smtClean="0"/>
              <a:t>18/05/47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109F5E2A-1374-8D3E-853F-039EE34610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829B4B14-ECE9-CB25-4C62-D6E71EE0A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D4629-DACF-4BFC-AA2F-41CF4CA43047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5850631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6E39D6FB-A8E4-FC74-DAB0-31652339AF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E2DF8834-83BE-1172-F67F-C5E0FB43BE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DC9143D6-ED42-4213-28C0-AF7FA9738E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2B00D-AD3B-4412-AEDB-4B31C71707CB}" type="datetimeFigureOut">
              <a:rPr lang="ar-SA" smtClean="0"/>
              <a:t>18/05/47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0181A047-7F6D-F688-4FA4-728648F79E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25A4E3D6-80AC-75C6-6440-4C2FC8B0DD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D4629-DACF-4BFC-AA2F-41CF4CA43047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000176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83474263-2AD4-D135-40A2-64040C2DD4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A95F966F-B80F-A0A1-4126-CC0F1E01A89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930D66A8-C8DD-9F2C-A35E-703AD17CFB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61D745A6-C1BE-B4F0-C8B4-999F3C7E41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2B00D-AD3B-4412-AEDB-4B31C71707CB}" type="datetimeFigureOut">
              <a:rPr lang="ar-SA" smtClean="0"/>
              <a:t>18/05/47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74345983-8F3D-5AA3-D854-AFDB7F1B3F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C6566DAE-D29F-2606-A821-215925E6F5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D4629-DACF-4BFC-AA2F-41CF4CA43047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0855206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CFEB8F0C-F09A-2287-759E-23C834AC83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D7346AC9-80D2-68BB-7C55-BBE764EF0C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E75BA49A-AE93-8802-A1DC-1D6EA2C6D4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نص 4">
            <a:extLst>
              <a:ext uri="{FF2B5EF4-FFF2-40B4-BE49-F238E27FC236}">
                <a16:creationId xmlns:a16="http://schemas.microsoft.com/office/drawing/2014/main" id="{47E72B45-759E-770D-B58B-94A915F86BC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6" name="عنصر نائب للمحتوى 5">
            <a:extLst>
              <a:ext uri="{FF2B5EF4-FFF2-40B4-BE49-F238E27FC236}">
                <a16:creationId xmlns:a16="http://schemas.microsoft.com/office/drawing/2014/main" id="{9CCBDED1-F570-DD78-971E-24FA46421A7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7" name="عنصر نائب للتاريخ 6">
            <a:extLst>
              <a:ext uri="{FF2B5EF4-FFF2-40B4-BE49-F238E27FC236}">
                <a16:creationId xmlns:a16="http://schemas.microsoft.com/office/drawing/2014/main" id="{F1D1524A-FFC8-9F59-F867-A99145C26C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2B00D-AD3B-4412-AEDB-4B31C71707CB}" type="datetimeFigureOut">
              <a:rPr lang="ar-SA" smtClean="0"/>
              <a:t>18/05/47</a:t>
            </a:fld>
            <a:endParaRPr lang="ar-SA"/>
          </a:p>
        </p:txBody>
      </p:sp>
      <p:sp>
        <p:nvSpPr>
          <p:cNvPr id="8" name="عنصر نائب للتذييل 7">
            <a:extLst>
              <a:ext uri="{FF2B5EF4-FFF2-40B4-BE49-F238E27FC236}">
                <a16:creationId xmlns:a16="http://schemas.microsoft.com/office/drawing/2014/main" id="{2C1E85DA-6300-44A6-1785-C1AC2456B4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عنصر نائب لرقم الشريحة 8">
            <a:extLst>
              <a:ext uri="{FF2B5EF4-FFF2-40B4-BE49-F238E27FC236}">
                <a16:creationId xmlns:a16="http://schemas.microsoft.com/office/drawing/2014/main" id="{52BCD3B6-F887-904E-FDA3-518EE2EC52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D4629-DACF-4BFC-AA2F-41CF4CA43047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0544882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87B7D806-20B7-C6CA-74EE-C0AFF77A5A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id="{ED9A7995-C316-BB3E-3D07-0A246D2D66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2B00D-AD3B-4412-AEDB-4B31C71707CB}" type="datetimeFigureOut">
              <a:rPr lang="ar-SA" smtClean="0"/>
              <a:t>18/05/47</a:t>
            </a:fld>
            <a:endParaRPr lang="ar-SA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id="{3DC094B0-4B9E-D40A-6D45-88C29F519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id="{2BAA99CF-CFBF-3570-0100-17023A3573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D4629-DACF-4BFC-AA2F-41CF4CA43047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0198303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>
            <a:extLst>
              <a:ext uri="{FF2B5EF4-FFF2-40B4-BE49-F238E27FC236}">
                <a16:creationId xmlns:a16="http://schemas.microsoft.com/office/drawing/2014/main" id="{FEC0B5FF-7278-C8BF-5A0A-9DE9814657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2B00D-AD3B-4412-AEDB-4B31C71707CB}" type="datetimeFigureOut">
              <a:rPr lang="ar-SA" smtClean="0"/>
              <a:t>18/05/47</a:t>
            </a:fld>
            <a:endParaRPr lang="ar-SA"/>
          </a:p>
        </p:txBody>
      </p:sp>
      <p:sp>
        <p:nvSpPr>
          <p:cNvPr id="3" name="عنصر نائب للتذييل 2">
            <a:extLst>
              <a:ext uri="{FF2B5EF4-FFF2-40B4-BE49-F238E27FC236}">
                <a16:creationId xmlns:a16="http://schemas.microsoft.com/office/drawing/2014/main" id="{812DE1B4-9BA7-DC6D-65B7-7BF78DE0F2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>
            <a:extLst>
              <a:ext uri="{FF2B5EF4-FFF2-40B4-BE49-F238E27FC236}">
                <a16:creationId xmlns:a16="http://schemas.microsoft.com/office/drawing/2014/main" id="{06DB6BEF-FBBC-AA6D-5E9D-E22068951E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D4629-DACF-4BFC-AA2F-41CF4CA43047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562887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6E992E2E-C7EE-96E0-3212-7757E80675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3397DF8C-FD71-3AF8-1754-095356D6CD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D51FB648-E143-7526-AC16-F6455852CC6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4CE6E5EB-CE46-9004-A8C9-436DF4E276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2B00D-AD3B-4412-AEDB-4B31C71707CB}" type="datetimeFigureOut">
              <a:rPr lang="ar-SA" smtClean="0"/>
              <a:t>18/05/47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C143993A-1A7C-7EEF-4CA0-7087408D0A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D462214B-125D-ACEF-AD82-498459E027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D4629-DACF-4BFC-AA2F-41CF4CA43047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6185783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714F56B2-E892-2C5E-78C2-704B9FF303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صورة 2">
            <a:extLst>
              <a:ext uri="{FF2B5EF4-FFF2-40B4-BE49-F238E27FC236}">
                <a16:creationId xmlns:a16="http://schemas.microsoft.com/office/drawing/2014/main" id="{AFF54DBB-7AFA-577F-A907-C290F189C6B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21511AC1-3BBE-CAD7-563C-9B8227203A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4A380C9A-6494-ECF2-205C-C6D8E2069B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2B00D-AD3B-4412-AEDB-4B31C71707CB}" type="datetimeFigureOut">
              <a:rPr lang="ar-SA" smtClean="0"/>
              <a:t>18/05/47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25ED1CE7-6606-F8AD-C8FD-48F4EBCD7C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BC4B6BED-6A96-A300-76BA-4B27FEA00A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D4629-DACF-4BFC-AA2F-41CF4CA43047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1069409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683FAB23-4901-23CD-80E8-7DD4FB9D6D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8DDDBC36-CBF4-A291-E431-D9A42A5C79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97A7E47A-CF78-7D21-E7C1-E51D967CA7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2B00D-AD3B-4412-AEDB-4B31C71707CB}" type="datetimeFigureOut">
              <a:rPr lang="ar-SA" smtClean="0"/>
              <a:t>18/05/47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998CE07C-662C-5A9D-6CB2-89D8513906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6CF94A20-7402-698B-2A15-3248858371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D4629-DACF-4BFC-AA2F-41CF4CA43047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979366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>
            <a:extLst>
              <a:ext uri="{FF2B5EF4-FFF2-40B4-BE49-F238E27FC236}">
                <a16:creationId xmlns:a16="http://schemas.microsoft.com/office/drawing/2014/main" id="{770DD01B-A934-E5B9-0018-9AA68FCD2D8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14CFA7B1-107F-568D-9FE0-F0FFA2F3787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CF149950-A929-4C1B-7600-13D7DFA037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2B00D-AD3B-4412-AEDB-4B31C71707CB}" type="datetimeFigureOut">
              <a:rPr lang="ar-SA" smtClean="0"/>
              <a:t>18/05/47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9CFFBAAF-2EF5-336D-EEB1-26012C7A86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0ED58643-49CD-7E3C-B801-AE0AC2CA73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D4629-DACF-4BFC-AA2F-41CF4CA43047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561385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:a16="http://schemas.microsoft.com/office/drawing/2014/main" id="{9CF5FABA-08FC-34E8-B402-41D56D22F2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A90AC222-F11A-9B5C-18FA-4996F733C6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0626E25E-0302-E7B2-4E99-79EF6522C8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7B2B00D-AD3B-4412-AEDB-4B31C71707CB}" type="datetimeFigureOut">
              <a:rPr lang="ar-SA" smtClean="0"/>
              <a:t>18/05/47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AA162502-4C76-54E9-9524-100402BEFDF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8E52BD96-B35C-9E91-0C5B-46D292FF65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ABD4629-DACF-4BFC-AA2F-41CF4CA43047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0017832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>
            <a:extLst>
              <a:ext uri="{FF2B5EF4-FFF2-40B4-BE49-F238E27FC236}">
                <a16:creationId xmlns:a16="http://schemas.microsoft.com/office/drawing/2014/main" id="{EE682320-9F40-D65C-3318-6F18D92389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75771" y="70597"/>
            <a:ext cx="12714514" cy="6716806"/>
          </a:xfrm>
          <a:prstGeom prst="rect">
            <a:avLst/>
          </a:prstGeom>
        </p:spPr>
      </p:pic>
      <p:sp>
        <p:nvSpPr>
          <p:cNvPr id="9" name="مربع نص 1">
            <a:extLst>
              <a:ext uri="{FF2B5EF4-FFF2-40B4-BE49-F238E27FC236}">
                <a16:creationId xmlns:a16="http://schemas.microsoft.com/office/drawing/2014/main" id="{EE70E9B2-71DD-F469-15FD-17BE084937C6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4407943" y="554309"/>
            <a:ext cx="3347085" cy="8883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 rtl="1">
              <a:lnSpc>
                <a:spcPct val="150000"/>
              </a:lnSpc>
              <a:spcAft>
                <a:spcPts val="800"/>
              </a:spcAft>
              <a:buNone/>
            </a:pPr>
            <a:r>
              <a:rPr lang="ar-SA" sz="1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الإدارة العامة للتعليم بمنطقة جازان </a:t>
            </a:r>
            <a:endParaRPr lang="en-US" sz="1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 rtl="1">
              <a:lnSpc>
                <a:spcPct val="150000"/>
              </a:lnSpc>
              <a:spcAft>
                <a:spcPts val="800"/>
              </a:spcAft>
              <a:buNone/>
            </a:pPr>
            <a:r>
              <a:rPr lang="ar-SA" sz="1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اسم المدرسة : الثانوية الأولى بجازان</a:t>
            </a:r>
            <a:endParaRPr lang="en-US" sz="1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 rtl="1">
              <a:lnSpc>
                <a:spcPct val="150000"/>
              </a:lnSpc>
              <a:spcAft>
                <a:spcPts val="800"/>
              </a:spcAft>
              <a:buNone/>
            </a:pPr>
            <a:r>
              <a:rPr lang="en-US" sz="1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US" sz="1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0" name="مربع نص 9">
            <a:extLst>
              <a:ext uri="{FF2B5EF4-FFF2-40B4-BE49-F238E27FC236}">
                <a16:creationId xmlns:a16="http://schemas.microsoft.com/office/drawing/2014/main" id="{B287E2BF-3005-1E11-3715-3750CF4B41AA}"/>
              </a:ext>
            </a:extLst>
          </p:cNvPr>
          <p:cNvSpPr txBox="1"/>
          <p:nvPr/>
        </p:nvSpPr>
        <p:spPr>
          <a:xfrm>
            <a:off x="1683658" y="1926386"/>
            <a:ext cx="8824684" cy="4175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ar-SA" sz="20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تتقدّم معلمة التقنية الرقمية</a:t>
            </a:r>
            <a:r>
              <a:rPr lang="ar-SA" sz="20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20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بخالص الشكر والتقدير إلى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ar-SA" sz="20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ولي أمر الطالبة </a:t>
            </a:r>
            <a:r>
              <a:rPr lang="ar-SA" sz="2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…………………………………………..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ar-SA" sz="20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تقديرًا لدوره الفعّال وتعاونه البنّاء مع المدرسة، وحرصه الدائم على متابعة ابنته وتشجيعها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ar-SA" sz="20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على التميز والالتزام.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ar-SA" sz="20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لقد كان لتواصلكم المثمر وتعاونكم البناء دور كبير في نجاح العملية التعليمية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ar-SA" sz="20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وفي غرس روح الجد والاجتهاد في نفوس طالباتنا 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ar-SA" sz="300" b="1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ar-SA" sz="20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فلكم مني خالص الشكر والتقدير، داعية الله أن يديم عليكم الصحة والتوفيق والعطاء 🌸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ar-SA" sz="20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مع خالص التحية والتقدير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ar-SA" sz="200" b="1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ar-SA" sz="20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المعلمة : نجود دحمان </a:t>
            </a:r>
            <a:r>
              <a:rPr lang="ar-SA" sz="20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038044243"/>
      </p:ext>
    </p:extLst>
  </p:cSld>
  <p:clrMapOvr>
    <a:masterClrMapping/>
  </p:clrMapOvr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89</Words>
  <Application>Microsoft Office PowerPoint</Application>
  <PresentationFormat>شاشة عريضة</PresentationFormat>
  <Paragraphs>14</Paragraphs>
  <Slides>1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4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Calibri</vt:lpstr>
      <vt:lpstr>نسق Office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manal ali</dc:creator>
  <cp:lastModifiedBy>manal ali</cp:lastModifiedBy>
  <cp:revision>3</cp:revision>
  <dcterms:created xsi:type="dcterms:W3CDTF">2025-10-27T22:19:24Z</dcterms:created>
  <dcterms:modified xsi:type="dcterms:W3CDTF">2025-11-07T21:38:58Z</dcterms:modified>
</cp:coreProperties>
</file>