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6" r:id="rId3"/>
    <p:sldId id="257" r:id="rId4"/>
    <p:sldId id="265" r:id="rId5"/>
    <p:sldId id="258" r:id="rId6"/>
    <p:sldId id="260" r:id="rId7"/>
    <p:sldId id="261" r:id="rId8"/>
    <p:sldId id="267" r:id="rId9"/>
    <p:sldId id="262" r:id="rId10"/>
    <p:sldId id="263" r:id="rId11"/>
    <p:sldId id="264" r:id="rId12"/>
    <p:sldId id="259" r:id="rId13"/>
  </p:sldIdLst>
  <p:sldSz cx="12192000" cy="6858000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833857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2236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92199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807165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858592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32625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95401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203860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20739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138751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3041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62209-C306-4D2B-8277-31DA197A3425}" type="datetimeFigureOut">
              <a:rPr lang="ar-AE" smtClean="0"/>
              <a:t>09/01/1438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36062-DAFA-49C9-AC13-C43A4129904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2554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536125" y="1828858"/>
            <a:ext cx="7315200" cy="2387600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>
            <a:normAutofit fontScale="97500" lnSpcReduction="10000"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>
                <a:solidFill>
                  <a:srgbClr val="0070C0"/>
                </a:solidFill>
              </a:rPr>
              <a:t>Unit Two</a:t>
            </a:r>
            <a:br>
              <a:rPr lang="en-US" dirty="0" smtClean="0">
                <a:solidFill>
                  <a:srgbClr val="0070C0"/>
                </a:solidFill>
              </a:rPr>
            </a:br>
            <a:r>
              <a:rPr lang="en-US" dirty="0" smtClean="0">
                <a:solidFill>
                  <a:srgbClr val="0070C0"/>
                </a:solidFill>
              </a:rPr>
              <a:t>Local Community</a:t>
            </a:r>
            <a:br>
              <a:rPr lang="en-US" dirty="0" smtClean="0">
                <a:solidFill>
                  <a:srgbClr val="0070C0"/>
                </a:solidFill>
              </a:rPr>
            </a:br>
            <a:r>
              <a:rPr lang="en-US" dirty="0" smtClean="0">
                <a:solidFill>
                  <a:srgbClr val="0070C0"/>
                </a:solidFill>
              </a:rPr>
              <a:t>Lessons 10-11</a:t>
            </a:r>
          </a:p>
          <a:p>
            <a:pPr algn="ctr"/>
            <a:r>
              <a:rPr lang="en-US" dirty="0" smtClean="0">
                <a:solidFill>
                  <a:srgbClr val="0070C0"/>
                </a:solidFill>
              </a:rPr>
              <a:t>You and your city</a:t>
            </a:r>
            <a:endParaRPr lang="ar-A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32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31228" y="1313793"/>
            <a:ext cx="11361682" cy="4004441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0" dirty="0" smtClean="0">
                <a:solidFill>
                  <a:srgbClr val="0070C0"/>
                </a:solidFill>
              </a:rPr>
              <a:t>Lesson 10</a:t>
            </a:r>
            <a:endParaRPr lang="ar-AE" sz="20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46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53" t="12222" r="23007" b="37764"/>
          <a:stretch/>
        </p:blipFill>
        <p:spPr>
          <a:xfrm>
            <a:off x="507122" y="570192"/>
            <a:ext cx="11127829" cy="577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59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53" t="62080" r="23007" b="6425"/>
          <a:stretch/>
        </p:blipFill>
        <p:spPr>
          <a:xfrm>
            <a:off x="507951" y="1339521"/>
            <a:ext cx="11176097" cy="406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54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3611" t="43774" r="25810" b="29271"/>
          <a:stretch/>
        </p:blipFill>
        <p:spPr>
          <a:xfrm>
            <a:off x="572086" y="1539215"/>
            <a:ext cx="11028588" cy="33060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4264" t="21363" r="24519" b="19065"/>
          <a:stretch/>
        </p:blipFill>
        <p:spPr>
          <a:xfrm>
            <a:off x="7767144" y="3880225"/>
            <a:ext cx="3026979" cy="198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933" t="9085" r="25655" b="35574"/>
          <a:stretch/>
        </p:blipFill>
        <p:spPr>
          <a:xfrm>
            <a:off x="1030012" y="607301"/>
            <a:ext cx="8965326" cy="576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3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810" t="36951" r="25582" b="20429"/>
          <a:stretch/>
        </p:blipFill>
        <p:spPr>
          <a:xfrm>
            <a:off x="838200" y="666096"/>
            <a:ext cx="10515600" cy="518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7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31228" y="1313793"/>
            <a:ext cx="11361682" cy="4004441"/>
          </a:xfrm>
          <a:prstGeom prst="rect">
            <a:avLst/>
          </a:prstGeom>
          <a:solidFill>
            <a:schemeClr val="bg1">
              <a:alpha val="83000"/>
            </a:schemeClr>
          </a:solidFill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0" dirty="0" smtClean="0">
                <a:solidFill>
                  <a:srgbClr val="0070C0"/>
                </a:solidFill>
              </a:rPr>
              <a:t>Lesson 11</a:t>
            </a:r>
            <a:endParaRPr lang="ar-AE" sz="20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1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6416" t="3633" r="26416" b="58468"/>
          <a:stretch/>
        </p:blipFill>
        <p:spPr>
          <a:xfrm>
            <a:off x="987971" y="845918"/>
            <a:ext cx="10662675" cy="48191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81024" y="2905837"/>
            <a:ext cx="93474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town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3705" y="2905837"/>
            <a:ext cx="56297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do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5814" y="3314269"/>
            <a:ext cx="61593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we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59945" y="3320365"/>
            <a:ext cx="56297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up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3028" y="3594685"/>
            <a:ext cx="35618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a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26847" y="3954349"/>
            <a:ext cx="87556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each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99518" y="4009213"/>
            <a:ext cx="61593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we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63099" y="4347541"/>
            <a:ext cx="107433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things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764173" y="4338397"/>
            <a:ext cx="87716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hour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049473" y="4713301"/>
            <a:ext cx="72064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you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3792" y="5066869"/>
            <a:ext cx="111408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makes</a:t>
            </a:r>
            <a:endParaRPr lang="ar-AE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3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6416" t="41715" r="26416" b="21407"/>
          <a:stretch/>
        </p:blipFill>
        <p:spPr>
          <a:xfrm>
            <a:off x="856488" y="1005268"/>
            <a:ext cx="10499915" cy="461776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229600" y="851338"/>
            <a:ext cx="3258207" cy="839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Rectangle 7"/>
          <p:cNvSpPr/>
          <p:nvPr/>
        </p:nvSpPr>
        <p:spPr>
          <a:xfrm>
            <a:off x="688509" y="4937614"/>
            <a:ext cx="7541092" cy="839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TextBox 8"/>
          <p:cNvSpPr txBox="1"/>
          <p:nvPr/>
        </p:nvSpPr>
        <p:spPr>
          <a:xfrm>
            <a:off x="3948477" y="1464963"/>
            <a:ext cx="68448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live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4246" y="1827675"/>
            <a:ext cx="127791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wanted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1179" y="1864251"/>
            <a:ext cx="1189749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people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58058" y="2193435"/>
            <a:ext cx="83157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they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05633" y="2172099"/>
            <a:ext cx="98155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know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4432" y="2589675"/>
            <a:ext cx="68320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but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15738" y="2937147"/>
            <a:ext cx="514886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so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17756" y="3244995"/>
            <a:ext cx="71526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line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53777" y="3232803"/>
            <a:ext cx="56297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up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87939" y="3632091"/>
            <a:ext cx="1091709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saying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13515" y="3574179"/>
            <a:ext cx="1087029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would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23684" y="3936891"/>
            <a:ext cx="38664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it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49680" y="4293507"/>
            <a:ext cx="71686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this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42860" y="4311795"/>
            <a:ext cx="35618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a</a:t>
            </a:r>
            <a:endParaRPr lang="ar-AE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68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6559" t="48133" r="26379" b="17091"/>
          <a:stretch/>
        </p:blipFill>
        <p:spPr>
          <a:xfrm>
            <a:off x="790933" y="1133639"/>
            <a:ext cx="10573377" cy="439480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61131" y="1133639"/>
            <a:ext cx="3258207" cy="839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TextBox 7"/>
          <p:cNvSpPr txBox="1"/>
          <p:nvPr/>
        </p:nvSpPr>
        <p:spPr>
          <a:xfrm>
            <a:off x="3087831" y="1653571"/>
            <a:ext cx="70083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city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84906" y="1617363"/>
            <a:ext cx="129715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learned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4860" y="1943499"/>
            <a:ext cx="1355692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growing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00733" y="1977027"/>
            <a:ext cx="125226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Biology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15498" y="2312307"/>
            <a:ext cx="119417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garden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44061" y="2329909"/>
            <a:ext cx="1739643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vegetables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18425" y="2675019"/>
            <a:ext cx="157049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tomatoes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89829" y="3065163"/>
            <a:ext cx="1752659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orphanage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89459" y="3501027"/>
            <a:ext cx="121924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project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65491" y="3799731"/>
            <a:ext cx="107420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plants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82499" y="3805827"/>
            <a:ext cx="150182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watching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8502" y="4189875"/>
            <a:ext cx="1653594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rewarding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63359" y="4552587"/>
            <a:ext cx="79028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love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99972" y="4869579"/>
            <a:ext cx="121462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donate</a:t>
            </a:r>
            <a:endParaRPr lang="ar-AE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91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AE"/>
          </a:p>
        </p:txBody>
      </p:sp>
      <p:pic>
        <p:nvPicPr>
          <p:cNvPr id="4" name="Picture 2" descr="http://www.ironbridge.com.au/images/bg_commun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3116" y="486161"/>
            <a:ext cx="11487807" cy="58857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3490" t="3424" r="23698" b="40650"/>
          <a:stretch/>
        </p:blipFill>
        <p:spPr>
          <a:xfrm>
            <a:off x="1684177" y="601244"/>
            <a:ext cx="9687911" cy="57707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87995" y="2504331"/>
            <a:ext cx="239347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In a small town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49630" y="2537859"/>
            <a:ext cx="2007986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Pick up litter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887968" y="2501283"/>
            <a:ext cx="2185416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rgbClr val="FF0000"/>
                </a:solidFill>
              </a:rPr>
              <a:t>You’re doing a great job!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62243" y="3817427"/>
            <a:ext cx="2639269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rgbClr val="0070C0"/>
                </a:solidFill>
              </a:rPr>
              <a:t>Near the city </a:t>
            </a:r>
            <a:r>
              <a:rPr lang="en-US" sz="2800" dirty="0" err="1" smtClean="0">
                <a:solidFill>
                  <a:srgbClr val="0070C0"/>
                </a:solidFill>
              </a:rPr>
              <a:t>centre</a:t>
            </a:r>
            <a:endParaRPr lang="ar-AE" sz="28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65235" y="3713795"/>
            <a:ext cx="2639269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rgbClr val="0070C0"/>
                </a:solidFill>
              </a:rPr>
              <a:t>Carry shopping home for old people</a:t>
            </a:r>
            <a:endParaRPr lang="ar-AE" sz="280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72443" y="3732083"/>
            <a:ext cx="2639269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rgbClr val="0070C0"/>
                </a:solidFill>
              </a:rPr>
              <a:t>This really helps us. It makes such a difference!</a:t>
            </a:r>
            <a:endParaRPr lang="ar-AE" sz="28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13475" y="5048819"/>
            <a:ext cx="263926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In a big city</a:t>
            </a:r>
            <a:endParaRPr lang="ar-AE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52744" y="5002758"/>
            <a:ext cx="278007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Growing vegetables to donate to the orphanage</a:t>
            </a:r>
            <a:endParaRPr lang="ar-AE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23675" y="5082347"/>
            <a:ext cx="2639269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They love to </a:t>
            </a:r>
            <a:r>
              <a:rPr lang="en-US" sz="2800" smtClean="0">
                <a:solidFill>
                  <a:schemeClr val="accent6">
                    <a:lumMod val="75000"/>
                  </a:schemeClr>
                </a:solidFill>
              </a:rPr>
              <a:t>eat vegetables</a:t>
            </a:r>
            <a:endParaRPr lang="ar-AE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86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3531</TotalTime>
  <Words>95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شمة مهير الطنيجي</dc:creator>
  <cp:lastModifiedBy>شمة مهير الطنيجي</cp:lastModifiedBy>
  <cp:revision>9</cp:revision>
  <dcterms:created xsi:type="dcterms:W3CDTF">2016-10-06T07:02:18Z</dcterms:created>
  <dcterms:modified xsi:type="dcterms:W3CDTF">2016-10-10T16:57:39Z</dcterms:modified>
</cp:coreProperties>
</file>