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media4.wav" ContentType="audio/wav"/>
  <Override PartName="/ppt/media/media5.wav" ContentType="audio/wav"/>
  <Override PartName="/ppt/media/media6.wav" ContentType="audio/wav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73" r:id="rId6"/>
    <p:sldId id="284" r:id="rId7"/>
    <p:sldId id="285" r:id="rId8"/>
    <p:sldId id="261" r:id="rId9"/>
    <p:sldId id="274" r:id="rId10"/>
    <p:sldId id="291" r:id="rId11"/>
    <p:sldId id="275" r:id="rId12"/>
    <p:sldId id="272" r:id="rId13"/>
    <p:sldId id="276" r:id="rId14"/>
    <p:sldId id="262" r:id="rId15"/>
    <p:sldId id="293" r:id="rId16"/>
    <p:sldId id="263" r:id="rId17"/>
    <p:sldId id="297" r:id="rId18"/>
    <p:sldId id="269" r:id="rId19"/>
    <p:sldId id="270" r:id="rId20"/>
    <p:sldId id="271" r:id="rId21"/>
    <p:sldId id="281" r:id="rId22"/>
    <p:sldId id="288" r:id="rId23"/>
    <p:sldId id="289" r:id="rId24"/>
    <p:sldId id="290" r:id="rId25"/>
    <p:sldId id="296" r:id="rId26"/>
    <p:sldId id="295" r:id="rId27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99"/>
    <a:srgbClr val="F24493"/>
    <a:srgbClr val="12EE7B"/>
    <a:srgbClr val="A2D8F4"/>
    <a:srgbClr val="7B3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0" autoAdjust="0"/>
    <p:restoredTop sz="94660"/>
  </p:normalViewPr>
  <p:slideViewPr>
    <p:cSldViewPr snapToGrid="0">
      <p:cViewPr>
        <p:scale>
          <a:sx n="77" d="100"/>
          <a:sy n="77" d="100"/>
        </p:scale>
        <p:origin x="-378" y="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tmal3003@gmail.com" userId="865ada3988d7c290" providerId="LiveId" clId="{D8695F87-884C-4AB9-9E98-74092C322AB9}"/>
    <pc:docChg chg="addSld modSld">
      <pc:chgData name="hotmal3003@gmail.com" userId="865ada3988d7c290" providerId="LiveId" clId="{D8695F87-884C-4AB9-9E98-74092C322AB9}" dt="2021-02-15T06:58:06.674" v="52"/>
      <pc:docMkLst>
        <pc:docMk/>
      </pc:docMkLst>
      <pc:sldChg chg="addSp modSp">
        <pc:chgData name="hotmal3003@gmail.com" userId="865ada3988d7c290" providerId="LiveId" clId="{D8695F87-884C-4AB9-9E98-74092C322AB9}" dt="2021-02-15T06:49:40.215" v="0"/>
        <pc:sldMkLst>
          <pc:docMk/>
          <pc:sldMk cId="3678254340" sldId="257"/>
        </pc:sldMkLst>
        <pc:picChg chg="add mod">
          <ac:chgData name="hotmal3003@gmail.com" userId="865ada3988d7c290" providerId="LiveId" clId="{D8695F87-884C-4AB9-9E98-74092C322AB9}" dt="2021-02-15T06:49:40.215" v="0"/>
          <ac:picMkLst>
            <pc:docMk/>
            <pc:sldMk cId="3678254340" sldId="257"/>
            <ac:picMk id="9" creationId="{F57ECAC6-4074-413D-B044-85BC61599F61}"/>
          </ac:picMkLst>
        </pc:picChg>
      </pc:sldChg>
      <pc:sldChg chg="modAnim">
        <pc:chgData name="hotmal3003@gmail.com" userId="865ada3988d7c290" providerId="LiveId" clId="{D8695F87-884C-4AB9-9E98-74092C322AB9}" dt="2021-02-15T06:57:29.641" v="47"/>
        <pc:sldMkLst>
          <pc:docMk/>
          <pc:sldMk cId="3358893687" sldId="261"/>
        </pc:sldMkLst>
      </pc:sldChg>
      <pc:sldChg chg="modAnim">
        <pc:chgData name="hotmal3003@gmail.com" userId="865ada3988d7c290" providerId="LiveId" clId="{D8695F87-884C-4AB9-9E98-74092C322AB9}" dt="2021-02-15T06:57:00.132" v="42"/>
        <pc:sldMkLst>
          <pc:docMk/>
          <pc:sldMk cId="1115017271" sldId="272"/>
        </pc:sldMkLst>
      </pc:sldChg>
      <pc:sldChg chg="modAnim">
        <pc:chgData name="hotmal3003@gmail.com" userId="865ada3988d7c290" providerId="LiveId" clId="{D8695F87-884C-4AB9-9E98-74092C322AB9}" dt="2021-02-15T06:58:06.674" v="52"/>
        <pc:sldMkLst>
          <pc:docMk/>
          <pc:sldMk cId="2814076538" sldId="285"/>
        </pc:sldMkLst>
      </pc:sldChg>
      <pc:sldChg chg="modSp mod">
        <pc:chgData name="hotmal3003@gmail.com" userId="865ada3988d7c290" providerId="LiveId" clId="{D8695F87-884C-4AB9-9E98-74092C322AB9}" dt="2021-02-15T06:56:22.266" v="36" actId="1036"/>
        <pc:sldMkLst>
          <pc:docMk/>
          <pc:sldMk cId="3681653951" sldId="295"/>
        </pc:sldMkLst>
        <pc:picChg chg="mod">
          <ac:chgData name="hotmal3003@gmail.com" userId="865ada3988d7c290" providerId="LiveId" clId="{D8695F87-884C-4AB9-9E98-74092C322AB9}" dt="2021-02-15T06:56:22.266" v="36" actId="1036"/>
          <ac:picMkLst>
            <pc:docMk/>
            <pc:sldMk cId="3681653951" sldId="295"/>
            <ac:picMk id="7" creationId="{EC0662DE-D9E4-477A-9B17-DFF24C3E0729}"/>
          </ac:picMkLst>
        </pc:picChg>
        <pc:picChg chg="mod">
          <ac:chgData name="hotmal3003@gmail.com" userId="865ada3988d7c290" providerId="LiveId" clId="{D8695F87-884C-4AB9-9E98-74092C322AB9}" dt="2021-02-15T06:56:22.266" v="36" actId="1036"/>
          <ac:picMkLst>
            <pc:docMk/>
            <pc:sldMk cId="3681653951" sldId="295"/>
            <ac:picMk id="8" creationId="{F5E20F71-5272-45E6-AF93-A1FC43A554FE}"/>
          </ac:picMkLst>
        </pc:picChg>
      </pc:sldChg>
      <pc:sldChg chg="modSp add mod">
        <pc:chgData name="hotmal3003@gmail.com" userId="865ada3988d7c290" providerId="LiveId" clId="{D8695F87-884C-4AB9-9E98-74092C322AB9}" dt="2021-02-15T06:55:45.490" v="9" actId="207"/>
        <pc:sldMkLst>
          <pc:docMk/>
          <pc:sldMk cId="4081741948" sldId="297"/>
        </pc:sldMkLst>
        <pc:spChg chg="mod">
          <ac:chgData name="hotmal3003@gmail.com" userId="865ada3988d7c290" providerId="LiveId" clId="{D8695F87-884C-4AB9-9E98-74092C322AB9}" dt="2021-02-15T06:53:34.839" v="2" actId="20577"/>
          <ac:spMkLst>
            <pc:docMk/>
            <pc:sldMk cId="4081741948" sldId="297"/>
            <ac:spMk id="4" creationId="{C9889024-4BD9-4543-9A9D-9DDFC6BA3B6D}"/>
          </ac:spMkLst>
        </pc:spChg>
        <pc:spChg chg="mod">
          <ac:chgData name="hotmal3003@gmail.com" userId="865ada3988d7c290" providerId="LiveId" clId="{D8695F87-884C-4AB9-9E98-74092C322AB9}" dt="2021-02-15T06:54:04.548" v="7" actId="20577"/>
          <ac:spMkLst>
            <pc:docMk/>
            <pc:sldMk cId="4081741948" sldId="297"/>
            <ac:spMk id="5" creationId="{B942BBAC-D818-48C4-84D6-86451B551256}"/>
          </ac:spMkLst>
        </pc:spChg>
        <pc:spChg chg="mod">
          <ac:chgData name="hotmal3003@gmail.com" userId="865ada3988d7c290" providerId="LiveId" clId="{D8695F87-884C-4AB9-9E98-74092C322AB9}" dt="2021-02-15T06:53:56.974" v="6" actId="20577"/>
          <ac:spMkLst>
            <pc:docMk/>
            <pc:sldMk cId="4081741948" sldId="297"/>
            <ac:spMk id="8" creationId="{BAAA5EF2-17DA-459C-A1EC-AE8845A2F095}"/>
          </ac:spMkLst>
        </pc:spChg>
        <pc:spChg chg="mod">
          <ac:chgData name="hotmal3003@gmail.com" userId="865ada3988d7c290" providerId="LiveId" clId="{D8695F87-884C-4AB9-9E98-74092C322AB9}" dt="2021-02-15T06:55:45.490" v="9" actId="207"/>
          <ac:spMkLst>
            <pc:docMk/>
            <pc:sldMk cId="4081741948" sldId="297"/>
            <ac:spMk id="10" creationId="{1C1FE96F-6D1E-4B39-8C95-B5813D18F1D8}"/>
          </ac:spMkLst>
        </pc:spChg>
        <pc:spChg chg="mod">
          <ac:chgData name="hotmal3003@gmail.com" userId="865ada3988d7c290" providerId="LiveId" clId="{D8695F87-884C-4AB9-9E98-74092C322AB9}" dt="2021-02-15T06:54:33.326" v="8" actId="207"/>
          <ac:spMkLst>
            <pc:docMk/>
            <pc:sldMk cId="4081741948" sldId="297"/>
            <ac:spMk id="11" creationId="{AD73EA11-E44E-41B1-9021-1C19B89128F4}"/>
          </ac:spMkLst>
        </pc:spChg>
        <pc:spChg chg="mod">
          <ac:chgData name="hotmal3003@gmail.com" userId="865ada3988d7c290" providerId="LiveId" clId="{D8695F87-884C-4AB9-9E98-74092C322AB9}" dt="2021-02-15T06:53:48.167" v="4" actId="20577"/>
          <ac:spMkLst>
            <pc:docMk/>
            <pc:sldMk cId="4081741948" sldId="297"/>
            <ac:spMk id="16" creationId="{B01FAA46-EA70-46EA-B9D1-13C3E37B32C1}"/>
          </ac:spMkLst>
        </pc:spChg>
        <pc:spChg chg="mod">
          <ac:chgData name="hotmal3003@gmail.com" userId="865ada3988d7c290" providerId="LiveId" clId="{D8695F87-884C-4AB9-9E98-74092C322AB9}" dt="2021-02-15T06:53:39.503" v="3" actId="20577"/>
          <ac:spMkLst>
            <pc:docMk/>
            <pc:sldMk cId="4081741948" sldId="297"/>
            <ac:spMk id="18" creationId="{68B6D74D-1E2E-482E-A56C-D904BA430D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C7E43D13-575F-4A32-9B34-022B1E74DD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071E06DC-4F7A-4969-AC89-9D5BC50FB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225EF195-F152-4427-ACAC-F6C50ACE2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46932-6186-4C88-A900-C6858EB916E3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ED1DB7C4-19F9-4371-B183-9D25549EF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6AD1EA21-3FCE-4F53-BBA4-1AAB84385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95C8E-3A4C-4953-B363-7E93F6E15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9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C56DFBF7-3604-459F-B00F-D3953A804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xmlns="" id="{86292E3C-4233-4DC1-A0AE-AB17662D2C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1E0E7601-37C8-40C3-B445-70BF82A61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46932-6186-4C88-A900-C6858EB916E3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31BAB7AD-DB6A-4A9B-8CA8-7570A0B00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620B02D5-802A-4B07-8E10-1F238C7AE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95C8E-3A4C-4953-B363-7E93F6E15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48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8806F51-427B-4C53-A924-CC3E674D2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xmlns="" id="{34B2C638-1368-4358-B70F-31D376E95F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3BD631CF-8632-4A4A-A0B9-544C99BDB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46932-6186-4C88-A900-C6858EB916E3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339A0B96-3ED3-44C1-88E0-6E1A5B0A8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CEB9A3E8-3058-49DC-9DB1-152EDD09A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95C8E-3A4C-4953-B363-7E93F6E15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851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6B3948C0-C160-44AD-A7D7-E83B9A80F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xmlns="" id="{2466ADB1-2DA6-44D7-A341-95F505A88B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xmlns="" id="{E5B29DA3-64C0-4B25-8A76-C799841324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xmlns="" id="{7CE36EDA-A715-4145-B028-14E88C8F1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46932-6186-4C88-A900-C6858EB916E3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xmlns="" id="{D7FAD623-1759-4BCF-A1E0-6A64C799A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xmlns="" id="{EE998730-0322-471E-9BF2-053D4A810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95C8E-3A4C-4953-B363-7E93F6E15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097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022E3D3D-101A-4B74-B509-DCBD149CB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xmlns="" id="{F29AA5E3-85A9-4217-B33D-BFE4D6E15C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xmlns="" id="{9EACDD1D-F909-4200-AC37-66215D7360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xmlns="" id="{C257631B-515F-432B-8ABA-E14F459429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xmlns="" id="{785F655E-A19C-46B6-909B-118F372B13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xmlns="" id="{21F4AD91-7C78-4E31-BF7E-D3654C26E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46932-6186-4C88-A900-C6858EB916E3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xmlns="" id="{E3D67AFA-C758-47C9-9865-3291B3BD2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xmlns="" id="{8C0C2FFE-0D3D-41F0-A19B-7A98242D9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95C8E-3A4C-4953-B363-7E93F6E15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169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CEBD33FF-FEDF-4980-9955-245148BA9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xmlns="" id="{EEC58DC4-6D1D-463E-9267-E071AACF5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46932-6186-4C88-A900-C6858EB916E3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xmlns="" id="{BCF61FC9-1FA3-4E26-8521-148F933D8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xmlns="" id="{DFF54C1F-07F1-463D-BF60-819A49653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95C8E-3A4C-4953-B363-7E93F6E15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105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xmlns="" id="{44D42A25-34B3-40CA-BD70-6DEE06C80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46932-6186-4C88-A900-C6858EB916E3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xmlns="" id="{9C94B45D-C495-4389-9EA3-BD702E596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xmlns="" id="{8876430A-57C2-4230-8B48-78C598940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95C8E-3A4C-4953-B363-7E93F6E15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95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4309D897-FA8B-4ECA-9CDA-56D17FB0F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xmlns="" id="{E75EB4D7-60CD-4EE1-B6A9-92F94ECD2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xmlns="" id="{D3DD40EE-8005-4E25-B2FE-A048707ACC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xmlns="" id="{0C07452A-DF4A-4BB8-95D8-8B92CC7A3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46932-6186-4C88-A900-C6858EB916E3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xmlns="" id="{8E5EF373-6374-4EFF-9EC4-3D95636CD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xmlns="" id="{960B8679-7022-4E24-9DCE-7180863E6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95C8E-3A4C-4953-B363-7E93F6E15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827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E0A5DF76-A2AD-42C6-AE2B-449A9B13E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xmlns="" id="{5DF5F517-C7DF-4A41-BD65-3D1416F20D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xmlns="" id="{184AFB36-165A-4D32-90AE-DBD59A8B26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xmlns="" id="{0348B50E-C6D3-4621-826B-0D093589C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46932-6186-4C88-A900-C6858EB916E3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xmlns="" id="{A886E84D-68A4-4B4F-9ECA-3364B849C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xmlns="" id="{AE1F6930-B445-4427-A68F-F625E0C3A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95C8E-3A4C-4953-B363-7E93F6E15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83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EF1ADF5C-063D-43C5-8397-5D897800A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xmlns="" id="{9B6BC9C5-A831-40BC-93B2-D1E41FD15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E605A241-7AA1-4FAD-8771-EAC29CC56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46932-6186-4C88-A900-C6858EB916E3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55986B04-8330-4DDB-A0FD-0DA11E970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619C6530-B618-4FBD-AC5C-E4A35F67A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95C8E-3A4C-4953-B363-7E93F6E15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984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xmlns="" id="{C3FAD36C-3940-4365-BBB7-650C1150C8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xmlns="" id="{B4293BB1-555B-46A5-9CD6-3D11D8B514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659DDA65-C4DB-476A-A6EE-FF603F46E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46932-6186-4C88-A900-C6858EB916E3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E89C9325-DA1B-4D1F-9F31-91CF53E9F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51621B5B-FBEC-453F-B6B9-53823C0E9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95C8E-3A4C-4953-B363-7E93F6E15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536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xmlns="" id="{FB15A94B-02A9-4A0C-A54C-94F2ED09C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xmlns="" id="{18C68270-7105-487D-BC5D-AB970FC61D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94158C1C-1048-42BC-A056-976ADE12E2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46932-6186-4C88-A900-C6858EB916E3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73F1AA44-809F-4D1F-AB36-4B31E26A68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CB5600CF-01D7-4C83-ADAC-AB1F66C5FA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295C8E-3A4C-4953-B363-7E93F6E158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078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https://t.me/Meaad_Alshareef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8.png"/><Relationship Id="rId3" Type="http://schemas.openxmlformats.org/officeDocument/2006/relationships/image" Target="../media/image12.png"/><Relationship Id="rId7" Type="http://schemas.microsoft.com/office/2007/relationships/hdphoto" Target="../media/hdphoto4.wdp"/><Relationship Id="rId12" Type="http://schemas.microsoft.com/office/2007/relationships/hdphoto" Target="../media/hdphoto2.wdp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5" Type="http://schemas.openxmlformats.org/officeDocument/2006/relationships/image" Target="../media/image11.png"/><Relationship Id="rId10" Type="http://schemas.microsoft.com/office/2007/relationships/hdphoto" Target="../media/hdphoto5.wdp"/><Relationship Id="rId4" Type="http://schemas.microsoft.com/office/2007/relationships/hdphoto" Target="../media/hdphoto3.wdp"/><Relationship Id="rId9" Type="http://schemas.openxmlformats.org/officeDocument/2006/relationships/image" Target="../media/image15.png"/><Relationship Id="rId1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7.png"/><Relationship Id="rId5" Type="http://schemas.openxmlformats.org/officeDocument/2006/relationships/image" Target="../media/image3.png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9.png"/><Relationship Id="rId7" Type="http://schemas.microsoft.com/office/2007/relationships/hdphoto" Target="../media/hdphoto6.wdp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9.png"/><Relationship Id="rId7" Type="http://schemas.microsoft.com/office/2007/relationships/hdphoto" Target="../media/hdphoto8.wdp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microsoft.com/office/2007/relationships/hdphoto" Target="../media/hdphoto7.wdp"/><Relationship Id="rId10" Type="http://schemas.openxmlformats.org/officeDocument/2006/relationships/image" Target="../media/image3.png"/><Relationship Id="rId4" Type="http://schemas.openxmlformats.org/officeDocument/2006/relationships/image" Target="../media/image23.png"/><Relationship Id="rId9" Type="http://schemas.microsoft.com/office/2007/relationships/hdphoto" Target="../media/hdphoto9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6" Type="http://schemas.openxmlformats.org/officeDocument/2006/relationships/image" Target="../media/image27.png"/><Relationship Id="rId5" Type="http://schemas.openxmlformats.org/officeDocument/2006/relationships/image" Target="../media/image3.png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gif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openxmlformats.org/officeDocument/2006/relationships/image" Target="../media/image3.png"/><Relationship Id="rId7" Type="http://schemas.openxmlformats.org/officeDocument/2006/relationships/image" Target="../media/image32.png"/><Relationship Id="rId12" Type="http://schemas.openxmlformats.org/officeDocument/2006/relationships/hyperlink" Target="https://www.khwiki.com/Simba" TargetMode="Externa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11" Type="http://schemas.openxmlformats.org/officeDocument/2006/relationships/image" Target="../media/image34.png"/><Relationship Id="rId5" Type="http://schemas.openxmlformats.org/officeDocument/2006/relationships/image" Target="../media/image31.png"/><Relationship Id="rId10" Type="http://schemas.microsoft.com/office/2007/relationships/hdphoto" Target="../media/hdphoto12.wdp"/><Relationship Id="rId4" Type="http://schemas.openxmlformats.org/officeDocument/2006/relationships/image" Target="../media/image30.png"/><Relationship Id="rId9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37.gif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3.mp4"/><Relationship Id="rId1" Type="http://schemas.openxmlformats.org/officeDocument/2006/relationships/video" Target="NULL" TargetMode="External"/><Relationship Id="rId6" Type="http://schemas.openxmlformats.org/officeDocument/2006/relationships/image" Target="../media/image38.png"/><Relationship Id="rId5" Type="http://schemas.openxmlformats.org/officeDocument/2006/relationships/image" Target="../media/image3.png"/><Relationship Id="rId4" Type="http://schemas.openxmlformats.org/officeDocument/2006/relationships/image" Target="../media/image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2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3.png"/><Relationship Id="rId11" Type="http://schemas.microsoft.com/office/2007/relationships/hdphoto" Target="../media/hdphoto14.wdp"/><Relationship Id="rId5" Type="http://schemas.openxmlformats.org/officeDocument/2006/relationships/image" Target="../media/image41.jpg"/><Relationship Id="rId10" Type="http://schemas.openxmlformats.org/officeDocument/2006/relationships/image" Target="../media/image44.png"/><Relationship Id="rId4" Type="http://schemas.openxmlformats.org/officeDocument/2006/relationships/audio" Target="../media/audio6.wav"/><Relationship Id="rId9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2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3.png"/><Relationship Id="rId11" Type="http://schemas.microsoft.com/office/2007/relationships/hdphoto" Target="../media/hdphoto15.wdp"/><Relationship Id="rId5" Type="http://schemas.openxmlformats.org/officeDocument/2006/relationships/image" Target="../media/image41.jpg"/><Relationship Id="rId10" Type="http://schemas.openxmlformats.org/officeDocument/2006/relationships/image" Target="../media/image45.png"/><Relationship Id="rId4" Type="http://schemas.openxmlformats.org/officeDocument/2006/relationships/audio" Target="../media/audio6.wav"/><Relationship Id="rId9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3.wdp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42.png"/><Relationship Id="rId11" Type="http://schemas.microsoft.com/office/2007/relationships/hdphoto" Target="../media/hdphoto16.wdp"/><Relationship Id="rId5" Type="http://schemas.openxmlformats.org/officeDocument/2006/relationships/image" Target="../media/image41.jpg"/><Relationship Id="rId10" Type="http://schemas.openxmlformats.org/officeDocument/2006/relationships/image" Target="../media/image46.png"/><Relationship Id="rId4" Type="http://schemas.openxmlformats.org/officeDocument/2006/relationships/audio" Target="../media/audio6.wav"/><Relationship Id="rId9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3.wdp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42.png"/><Relationship Id="rId11" Type="http://schemas.microsoft.com/office/2007/relationships/hdphoto" Target="../media/hdphoto17.wdp"/><Relationship Id="rId5" Type="http://schemas.openxmlformats.org/officeDocument/2006/relationships/image" Target="../media/image39.png"/><Relationship Id="rId10" Type="http://schemas.openxmlformats.org/officeDocument/2006/relationships/image" Target="../media/image47.png"/><Relationship Id="rId4" Type="http://schemas.openxmlformats.org/officeDocument/2006/relationships/audio" Target="../media/audio6.wav"/><Relationship Id="rId9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3.wdp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42.png"/><Relationship Id="rId11" Type="http://schemas.microsoft.com/office/2007/relationships/hdphoto" Target="../media/hdphoto18.wdp"/><Relationship Id="rId5" Type="http://schemas.openxmlformats.org/officeDocument/2006/relationships/image" Target="../media/image39.png"/><Relationship Id="rId10" Type="http://schemas.openxmlformats.org/officeDocument/2006/relationships/image" Target="../media/image48.png"/><Relationship Id="rId4" Type="http://schemas.openxmlformats.org/officeDocument/2006/relationships/audio" Target="../media/audio6.wav"/><Relationship Id="rId9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3.wdp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42.png"/><Relationship Id="rId11" Type="http://schemas.microsoft.com/office/2007/relationships/hdphoto" Target="../media/hdphoto19.wdp"/><Relationship Id="rId5" Type="http://schemas.openxmlformats.org/officeDocument/2006/relationships/image" Target="../media/image39.png"/><Relationship Id="rId10" Type="http://schemas.openxmlformats.org/officeDocument/2006/relationships/image" Target="../media/image49.png"/><Relationship Id="rId4" Type="http://schemas.openxmlformats.org/officeDocument/2006/relationships/audio" Target="../media/audio6.wav"/><Relationship Id="rId9" Type="http://schemas.openxmlformats.org/officeDocument/2006/relationships/image" Target="../media/image4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3.wdp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42.png"/><Relationship Id="rId11" Type="http://schemas.microsoft.com/office/2007/relationships/hdphoto" Target="../media/hdphoto20.wdp"/><Relationship Id="rId5" Type="http://schemas.openxmlformats.org/officeDocument/2006/relationships/image" Target="../media/image39.png"/><Relationship Id="rId10" Type="http://schemas.openxmlformats.org/officeDocument/2006/relationships/image" Target="../media/image50.png"/><Relationship Id="rId4" Type="http://schemas.openxmlformats.org/officeDocument/2006/relationships/audio" Target="../media/audio6.wav"/><Relationship Id="rId9" Type="http://schemas.openxmlformats.org/officeDocument/2006/relationships/image" Target="../media/image4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3.wdp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42.png"/><Relationship Id="rId11" Type="http://schemas.microsoft.com/office/2007/relationships/hdphoto" Target="../media/hdphoto21.wdp"/><Relationship Id="rId5" Type="http://schemas.openxmlformats.org/officeDocument/2006/relationships/image" Target="../media/image39.png"/><Relationship Id="rId10" Type="http://schemas.openxmlformats.org/officeDocument/2006/relationships/image" Target="../media/image51.png"/><Relationship Id="rId4" Type="http://schemas.openxmlformats.org/officeDocument/2006/relationships/audio" Target="../media/audio6.wav"/><Relationship Id="rId9" Type="http://schemas.openxmlformats.org/officeDocument/2006/relationships/image" Target="../media/image4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7.mp3"/><Relationship Id="rId7" Type="http://schemas.openxmlformats.org/officeDocument/2006/relationships/image" Target="../media/image18.jp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audio" Target="../media/audio2.wav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7.mp3"/><Relationship Id="rId9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2139901" y="-4672519"/>
            <a:ext cx="297886" cy="59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47471" tIns="73736" rIns="147471" bIns="73736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 sz="2903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2139901" y="-4303840"/>
            <a:ext cx="297886" cy="59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47471" tIns="73736" rIns="147471" bIns="73736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 sz="2903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03831228-0799-4C4F-9A21-DB3620B8DC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88"/>
          <a:stretch/>
        </p:blipFill>
        <p:spPr>
          <a:xfrm>
            <a:off x="1619855" y="0"/>
            <a:ext cx="8738757" cy="6876000"/>
          </a:xfrm>
          <a:prstGeom prst="rect">
            <a:avLst/>
          </a:prstGeom>
        </p:spPr>
      </p:pic>
      <p:pic>
        <p:nvPicPr>
          <p:cNvPr id="13" name="صورة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7" y="112764"/>
            <a:ext cx="1440000" cy="769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4736382" y="918026"/>
            <a:ext cx="2505702" cy="4442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62822" tIns="81411" rIns="162822" bIns="81411" numCol="1" anchor="ctr" anchorCtr="0" compatLnSpc="1">
            <a:prstTxWarp prst="textNoShape">
              <a:avLst/>
            </a:prstTxWarp>
            <a:spAutoFit/>
          </a:bodyPr>
          <a:lstStyle/>
          <a:p>
            <a:pPr algn="l" defTabSz="162837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altLang="ar-SA" sz="1200" b="1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</a:t>
            </a:r>
            <a:endParaRPr lang="en-US" altLang="ar-SA" sz="1200" dirty="0">
              <a:solidFill>
                <a:schemeClr val="bg1">
                  <a:lumMod val="95000"/>
                </a:schemeClr>
              </a:solidFill>
            </a:endParaRPr>
          </a:p>
          <a:p>
            <a:pPr algn="l" defTabSz="162837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altLang="ar-SA" sz="9900" b="1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حرف</a:t>
            </a:r>
          </a:p>
          <a:p>
            <a:pPr algn="l" defTabSz="1628378" eaLnBrk="0" fontAlgn="base" hangingPunct="0">
              <a:spcBef>
                <a:spcPct val="0"/>
              </a:spcBef>
              <a:spcAft>
                <a:spcPct val="0"/>
              </a:spcAft>
            </a:pPr>
            <a:endParaRPr lang="ar-SA" altLang="ar-SA" b="1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defTabSz="162837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altLang="ar-SA" sz="9900" b="1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أ</a:t>
            </a:r>
            <a:endParaRPr lang="en-US" altLang="ar-SA" sz="1100" dirty="0">
              <a:solidFill>
                <a:schemeClr val="bg1">
                  <a:lumMod val="95000"/>
                </a:schemeClr>
              </a:solidFill>
            </a:endParaRPr>
          </a:p>
          <a:p>
            <a:pPr algn="l" defTabSz="1628378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ar-SA" sz="4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0ABA4B09-DA17-46E8-A218-2755D538CF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  <p:pic>
        <p:nvPicPr>
          <p:cNvPr id="9" name="صورة 8">
            <a:hlinkClick r:id="rId5"/>
            <a:extLst>
              <a:ext uri="{FF2B5EF4-FFF2-40B4-BE49-F238E27FC236}">
                <a16:creationId xmlns:a16="http://schemas.microsoft.com/office/drawing/2014/main" xmlns="" id="{F57ECAC6-4074-413D-B044-85BC61599F6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422" b="92383" l="10000" r="90000">
                        <a14:foregroundMark x1="53820" y1="26953" x2="64382" y2="58789"/>
                        <a14:foregroundMark x1="47303" y1="35938" x2="62360" y2="74219"/>
                        <a14:foregroundMark x1="39888" y1="41992" x2="57416" y2="78125"/>
                        <a14:backgroundMark x1="44157" y1="8203" x2="49213" y2="8008"/>
                        <a14:backgroundMark x1="25169" y1="61719" x2="30674" y2="76953"/>
                        <a14:backgroundMark x1="36742" y1="87109" x2="42135" y2="93555"/>
                        <a14:backgroundMark x1="42135" y1="93555" x2="47865" y2="94336"/>
                        <a14:backgroundMark x1="47865" y1="94336" x2="51011" y2="94141"/>
                        <a14:backgroundMark x1="36629" y1="87305" x2="36629" y2="87305"/>
                        <a14:backgroundMark x1="35618" y1="85156" x2="39888" y2="90625"/>
                      </a14:backgroundRemoval>
                    </a14:imgEffect>
                  </a14:imgLayer>
                </a14:imgProps>
              </a:ext>
            </a:extLst>
          </a:blip>
          <a:srcRect l="24460" r="24335"/>
          <a:stretch/>
        </p:blipFill>
        <p:spPr>
          <a:xfrm>
            <a:off x="545034" y="6196216"/>
            <a:ext cx="540000" cy="606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254340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2EEC846D-CE3F-4541-A514-EC7B4A0BCA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9878" r="3725" b="20762"/>
          <a:stretch/>
        </p:blipFill>
        <p:spPr>
          <a:xfrm>
            <a:off x="1" y="0"/>
            <a:ext cx="12236146" cy="6876000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xmlns="" id="{09CE9518-C24D-4F42-B6E7-CE449445C584}"/>
              </a:ext>
            </a:extLst>
          </p:cNvPr>
          <p:cNvSpPr txBox="1"/>
          <p:nvPr/>
        </p:nvSpPr>
        <p:spPr>
          <a:xfrm>
            <a:off x="4186385" y="1545904"/>
            <a:ext cx="38186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800" b="1" dirty="0">
                <a:solidFill>
                  <a:srgbClr val="0070C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الحـروف الهجـائية</a:t>
            </a:r>
            <a:endParaRPr lang="en-US" sz="4800" b="1" dirty="0">
              <a:solidFill>
                <a:srgbClr val="0070C0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xmlns="" id="{2C59691C-7781-4286-B356-DF1F26BA605C}"/>
              </a:ext>
            </a:extLst>
          </p:cNvPr>
          <p:cNvSpPr/>
          <p:nvPr/>
        </p:nvSpPr>
        <p:spPr>
          <a:xfrm>
            <a:off x="9166123" y="2288193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xmlns="" id="{E2866F79-52A7-4498-838D-06570E43E4EF}"/>
              </a:ext>
            </a:extLst>
          </p:cNvPr>
          <p:cNvSpPr/>
          <p:nvPr/>
        </p:nvSpPr>
        <p:spPr>
          <a:xfrm>
            <a:off x="9563557" y="3132925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xmlns="" id="{91AE5F05-AC99-4A36-9363-3E54EFAD7056}"/>
              </a:ext>
            </a:extLst>
          </p:cNvPr>
          <p:cNvSpPr/>
          <p:nvPr/>
        </p:nvSpPr>
        <p:spPr>
          <a:xfrm>
            <a:off x="1936361" y="3131519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مستطيل: زوايا مستديرة 7">
            <a:extLst>
              <a:ext uri="{FF2B5EF4-FFF2-40B4-BE49-F238E27FC236}">
                <a16:creationId xmlns:a16="http://schemas.microsoft.com/office/drawing/2014/main" xmlns="" id="{CE7479E0-A4C3-4F9D-B0A2-594D8FFEE6A6}"/>
              </a:ext>
            </a:extLst>
          </p:cNvPr>
          <p:cNvSpPr/>
          <p:nvPr/>
        </p:nvSpPr>
        <p:spPr>
          <a:xfrm>
            <a:off x="3170994" y="2290576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مستطيل: زوايا مستديرة 8">
            <a:extLst>
              <a:ext uri="{FF2B5EF4-FFF2-40B4-BE49-F238E27FC236}">
                <a16:creationId xmlns:a16="http://schemas.microsoft.com/office/drawing/2014/main" xmlns="" id="{C6BFAB04-C80D-4DEE-9A51-430C7463ACE4}"/>
              </a:ext>
            </a:extLst>
          </p:cNvPr>
          <p:cNvSpPr/>
          <p:nvPr/>
        </p:nvSpPr>
        <p:spPr>
          <a:xfrm>
            <a:off x="3594945" y="3135308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مستطيل: زوايا مستديرة 9">
            <a:extLst>
              <a:ext uri="{FF2B5EF4-FFF2-40B4-BE49-F238E27FC236}">
                <a16:creationId xmlns:a16="http://schemas.microsoft.com/office/drawing/2014/main" xmlns="" id="{167AEC3F-F665-4371-9DB3-0B71698E5642}"/>
              </a:ext>
            </a:extLst>
          </p:cNvPr>
          <p:cNvSpPr/>
          <p:nvPr/>
        </p:nvSpPr>
        <p:spPr>
          <a:xfrm>
            <a:off x="4017405" y="3996293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مستطيل: زوايا مستديرة 10">
            <a:extLst>
              <a:ext uri="{FF2B5EF4-FFF2-40B4-BE49-F238E27FC236}">
                <a16:creationId xmlns:a16="http://schemas.microsoft.com/office/drawing/2014/main" xmlns="" id="{8C56C661-8F24-449B-84B8-B4F0F79A3226}"/>
              </a:ext>
            </a:extLst>
          </p:cNvPr>
          <p:cNvSpPr/>
          <p:nvPr/>
        </p:nvSpPr>
        <p:spPr>
          <a:xfrm>
            <a:off x="4017405" y="2286787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مستطيل: زوايا مستديرة 11">
            <a:extLst>
              <a:ext uri="{FF2B5EF4-FFF2-40B4-BE49-F238E27FC236}">
                <a16:creationId xmlns:a16="http://schemas.microsoft.com/office/drawing/2014/main" xmlns="" id="{115BA5D0-4DB3-4E7C-B85C-CD607960D2B1}"/>
              </a:ext>
            </a:extLst>
          </p:cNvPr>
          <p:cNvSpPr/>
          <p:nvPr/>
        </p:nvSpPr>
        <p:spPr>
          <a:xfrm>
            <a:off x="4443732" y="3131519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مستطيل: زوايا مستديرة 12">
            <a:extLst>
              <a:ext uri="{FF2B5EF4-FFF2-40B4-BE49-F238E27FC236}">
                <a16:creationId xmlns:a16="http://schemas.microsoft.com/office/drawing/2014/main" xmlns="" id="{0D5C39E6-3402-486D-A0D3-52AC363321D0}"/>
              </a:ext>
            </a:extLst>
          </p:cNvPr>
          <p:cNvSpPr/>
          <p:nvPr/>
        </p:nvSpPr>
        <p:spPr>
          <a:xfrm>
            <a:off x="4864681" y="3980040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مستطيل: زوايا مستديرة 13">
            <a:extLst>
              <a:ext uri="{FF2B5EF4-FFF2-40B4-BE49-F238E27FC236}">
                <a16:creationId xmlns:a16="http://schemas.microsoft.com/office/drawing/2014/main" xmlns="" id="{D8C15A50-4732-4817-84F0-E8D0E993C5F0}"/>
              </a:ext>
            </a:extLst>
          </p:cNvPr>
          <p:cNvSpPr/>
          <p:nvPr/>
        </p:nvSpPr>
        <p:spPr>
          <a:xfrm>
            <a:off x="4861096" y="2293388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مستطيل: زوايا مستديرة 14">
            <a:extLst>
              <a:ext uri="{FF2B5EF4-FFF2-40B4-BE49-F238E27FC236}">
                <a16:creationId xmlns:a16="http://schemas.microsoft.com/office/drawing/2014/main" xmlns="" id="{723B9E05-69CD-4947-AD64-AE87BC8E7673}"/>
              </a:ext>
            </a:extLst>
          </p:cNvPr>
          <p:cNvSpPr/>
          <p:nvPr/>
        </p:nvSpPr>
        <p:spPr>
          <a:xfrm>
            <a:off x="5289799" y="3138120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مستطيل: زوايا مستديرة 15">
            <a:extLst>
              <a:ext uri="{FF2B5EF4-FFF2-40B4-BE49-F238E27FC236}">
                <a16:creationId xmlns:a16="http://schemas.microsoft.com/office/drawing/2014/main" xmlns="" id="{F459F752-93D5-4AB6-A8E3-8CC27CCA7D5E}"/>
              </a:ext>
            </a:extLst>
          </p:cNvPr>
          <p:cNvSpPr/>
          <p:nvPr/>
        </p:nvSpPr>
        <p:spPr>
          <a:xfrm>
            <a:off x="5721382" y="3972016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مستطيل: زوايا مستديرة 16">
            <a:extLst>
              <a:ext uri="{FF2B5EF4-FFF2-40B4-BE49-F238E27FC236}">
                <a16:creationId xmlns:a16="http://schemas.microsoft.com/office/drawing/2014/main" xmlns="" id="{E347B80A-C4E7-40D8-8549-0E1361F8A998}"/>
              </a:ext>
            </a:extLst>
          </p:cNvPr>
          <p:cNvSpPr/>
          <p:nvPr/>
        </p:nvSpPr>
        <p:spPr>
          <a:xfrm>
            <a:off x="5725856" y="2293388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مستطيل: زوايا مستديرة 17">
            <a:extLst>
              <a:ext uri="{FF2B5EF4-FFF2-40B4-BE49-F238E27FC236}">
                <a16:creationId xmlns:a16="http://schemas.microsoft.com/office/drawing/2014/main" xmlns="" id="{93E9C5A8-075E-4436-8ABF-5D8CC0D76B14}"/>
              </a:ext>
            </a:extLst>
          </p:cNvPr>
          <p:cNvSpPr/>
          <p:nvPr/>
        </p:nvSpPr>
        <p:spPr>
          <a:xfrm>
            <a:off x="6156935" y="3138120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مستطيل: زوايا مستديرة 18">
            <a:extLst>
              <a:ext uri="{FF2B5EF4-FFF2-40B4-BE49-F238E27FC236}">
                <a16:creationId xmlns:a16="http://schemas.microsoft.com/office/drawing/2014/main" xmlns="" id="{2CD8C4BF-FEF5-4975-A2EC-62A0A1CECEF9}"/>
              </a:ext>
            </a:extLst>
          </p:cNvPr>
          <p:cNvSpPr/>
          <p:nvPr/>
        </p:nvSpPr>
        <p:spPr>
          <a:xfrm>
            <a:off x="6574895" y="3982189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مستطيل: زوايا مستديرة 19">
            <a:extLst>
              <a:ext uri="{FF2B5EF4-FFF2-40B4-BE49-F238E27FC236}">
                <a16:creationId xmlns:a16="http://schemas.microsoft.com/office/drawing/2014/main" xmlns="" id="{9AE3B9D6-B727-45B6-AE71-EEBFCDD063F5}"/>
              </a:ext>
            </a:extLst>
          </p:cNvPr>
          <p:cNvSpPr/>
          <p:nvPr/>
        </p:nvSpPr>
        <p:spPr>
          <a:xfrm>
            <a:off x="6577902" y="2293388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مستطيل: زوايا مستديرة 20">
            <a:extLst>
              <a:ext uri="{FF2B5EF4-FFF2-40B4-BE49-F238E27FC236}">
                <a16:creationId xmlns:a16="http://schemas.microsoft.com/office/drawing/2014/main" xmlns="" id="{1A2D60C2-BAEB-43E6-A343-3AA7269D6501}"/>
              </a:ext>
            </a:extLst>
          </p:cNvPr>
          <p:cNvSpPr/>
          <p:nvPr/>
        </p:nvSpPr>
        <p:spPr>
          <a:xfrm>
            <a:off x="6997502" y="3138120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مستطيل: زوايا مستديرة 21">
            <a:extLst>
              <a:ext uri="{FF2B5EF4-FFF2-40B4-BE49-F238E27FC236}">
                <a16:creationId xmlns:a16="http://schemas.microsoft.com/office/drawing/2014/main" xmlns="" id="{CC24BF6A-76B1-43F5-ABAB-B2C54C27C32B}"/>
              </a:ext>
            </a:extLst>
          </p:cNvPr>
          <p:cNvSpPr/>
          <p:nvPr/>
        </p:nvSpPr>
        <p:spPr>
          <a:xfrm>
            <a:off x="7438656" y="3982852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مستطيل: زوايا مستديرة 22">
            <a:extLst>
              <a:ext uri="{FF2B5EF4-FFF2-40B4-BE49-F238E27FC236}">
                <a16:creationId xmlns:a16="http://schemas.microsoft.com/office/drawing/2014/main" xmlns="" id="{49B80A46-F077-4BCD-8D6F-DEEFD952F5B9}"/>
              </a:ext>
            </a:extLst>
          </p:cNvPr>
          <p:cNvSpPr/>
          <p:nvPr/>
        </p:nvSpPr>
        <p:spPr>
          <a:xfrm>
            <a:off x="7439344" y="2293388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مستطيل: زوايا مستديرة 23">
            <a:extLst>
              <a:ext uri="{FF2B5EF4-FFF2-40B4-BE49-F238E27FC236}">
                <a16:creationId xmlns:a16="http://schemas.microsoft.com/office/drawing/2014/main" xmlns="" id="{5C796CA5-7907-4C7D-999C-90CC857C4EE3}"/>
              </a:ext>
            </a:extLst>
          </p:cNvPr>
          <p:cNvSpPr/>
          <p:nvPr/>
        </p:nvSpPr>
        <p:spPr>
          <a:xfrm>
            <a:off x="7847465" y="3138120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مستطيل: زوايا مستديرة 24">
            <a:extLst>
              <a:ext uri="{FF2B5EF4-FFF2-40B4-BE49-F238E27FC236}">
                <a16:creationId xmlns:a16="http://schemas.microsoft.com/office/drawing/2014/main" xmlns="" id="{7E6DB475-28E0-4C7A-94F7-948E18E1A934}"/>
              </a:ext>
            </a:extLst>
          </p:cNvPr>
          <p:cNvSpPr/>
          <p:nvPr/>
        </p:nvSpPr>
        <p:spPr>
          <a:xfrm>
            <a:off x="8288059" y="3972016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مستطيل: زوايا مستديرة 25">
            <a:extLst>
              <a:ext uri="{FF2B5EF4-FFF2-40B4-BE49-F238E27FC236}">
                <a16:creationId xmlns:a16="http://schemas.microsoft.com/office/drawing/2014/main" xmlns="" id="{94DB8822-80E3-46E1-B1C7-9498B49A729F}"/>
              </a:ext>
            </a:extLst>
          </p:cNvPr>
          <p:cNvSpPr/>
          <p:nvPr/>
        </p:nvSpPr>
        <p:spPr>
          <a:xfrm>
            <a:off x="8293243" y="2286787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مستطيل: زوايا مستديرة 26">
            <a:extLst>
              <a:ext uri="{FF2B5EF4-FFF2-40B4-BE49-F238E27FC236}">
                <a16:creationId xmlns:a16="http://schemas.microsoft.com/office/drawing/2014/main" xmlns="" id="{1EBA2524-6EE0-4D2B-83B7-27E3062F634F}"/>
              </a:ext>
            </a:extLst>
          </p:cNvPr>
          <p:cNvSpPr/>
          <p:nvPr/>
        </p:nvSpPr>
        <p:spPr>
          <a:xfrm>
            <a:off x="8702948" y="3131519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مستطيل: زوايا مستديرة 27">
            <a:extLst>
              <a:ext uri="{FF2B5EF4-FFF2-40B4-BE49-F238E27FC236}">
                <a16:creationId xmlns:a16="http://schemas.microsoft.com/office/drawing/2014/main" xmlns="" id="{70F326F1-FA72-4D4C-9FE7-91564B941C03}"/>
              </a:ext>
            </a:extLst>
          </p:cNvPr>
          <p:cNvSpPr/>
          <p:nvPr/>
        </p:nvSpPr>
        <p:spPr>
          <a:xfrm>
            <a:off x="9166123" y="3976251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مستطيل: زوايا مستديرة 28">
            <a:extLst>
              <a:ext uri="{FF2B5EF4-FFF2-40B4-BE49-F238E27FC236}">
                <a16:creationId xmlns:a16="http://schemas.microsoft.com/office/drawing/2014/main" xmlns="" id="{DB19FA68-DC56-439F-894F-06A690EEF1D6}"/>
              </a:ext>
            </a:extLst>
          </p:cNvPr>
          <p:cNvSpPr/>
          <p:nvPr/>
        </p:nvSpPr>
        <p:spPr>
          <a:xfrm>
            <a:off x="2321395" y="3996293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مربع نص 29">
            <a:extLst>
              <a:ext uri="{FF2B5EF4-FFF2-40B4-BE49-F238E27FC236}">
                <a16:creationId xmlns:a16="http://schemas.microsoft.com/office/drawing/2014/main" xmlns="" id="{97309D29-E9D2-4592-BE99-518A11649F82}"/>
              </a:ext>
            </a:extLst>
          </p:cNvPr>
          <p:cNvSpPr txBox="1"/>
          <p:nvPr/>
        </p:nvSpPr>
        <p:spPr>
          <a:xfrm>
            <a:off x="9388878" y="2317703"/>
            <a:ext cx="3064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أ</a:t>
            </a:r>
            <a:endParaRPr lang="en-US" sz="4400" b="1" dirty="0"/>
          </a:p>
        </p:txBody>
      </p:sp>
      <p:sp>
        <p:nvSpPr>
          <p:cNvPr id="31" name="مربع نص 30">
            <a:extLst>
              <a:ext uri="{FF2B5EF4-FFF2-40B4-BE49-F238E27FC236}">
                <a16:creationId xmlns:a16="http://schemas.microsoft.com/office/drawing/2014/main" xmlns="" id="{B5ED1FC1-0935-4C67-91BB-4B0A8A48F73A}"/>
              </a:ext>
            </a:extLst>
          </p:cNvPr>
          <p:cNvSpPr txBox="1"/>
          <p:nvPr/>
        </p:nvSpPr>
        <p:spPr>
          <a:xfrm>
            <a:off x="8376999" y="2243947"/>
            <a:ext cx="5517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ب</a:t>
            </a:r>
            <a:endParaRPr lang="en-US" sz="4400" b="1" dirty="0"/>
          </a:p>
        </p:txBody>
      </p:sp>
      <p:sp>
        <p:nvSpPr>
          <p:cNvPr id="32" name="مربع نص 31">
            <a:extLst>
              <a:ext uri="{FF2B5EF4-FFF2-40B4-BE49-F238E27FC236}">
                <a16:creationId xmlns:a16="http://schemas.microsoft.com/office/drawing/2014/main" xmlns="" id="{F6745C2F-1BEE-4454-B176-D9F896AEA7D4}"/>
              </a:ext>
            </a:extLst>
          </p:cNvPr>
          <p:cNvSpPr txBox="1"/>
          <p:nvPr/>
        </p:nvSpPr>
        <p:spPr>
          <a:xfrm>
            <a:off x="7515557" y="2261040"/>
            <a:ext cx="5517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ت</a:t>
            </a:r>
            <a:endParaRPr lang="en-US" sz="4400" b="1" dirty="0"/>
          </a:p>
        </p:txBody>
      </p:sp>
      <p:sp>
        <p:nvSpPr>
          <p:cNvPr id="33" name="مربع نص 32">
            <a:extLst>
              <a:ext uri="{FF2B5EF4-FFF2-40B4-BE49-F238E27FC236}">
                <a16:creationId xmlns:a16="http://schemas.microsoft.com/office/drawing/2014/main" xmlns="" id="{29A32A51-A918-4962-9701-DE906D31A6DE}"/>
              </a:ext>
            </a:extLst>
          </p:cNvPr>
          <p:cNvSpPr txBox="1"/>
          <p:nvPr/>
        </p:nvSpPr>
        <p:spPr>
          <a:xfrm>
            <a:off x="6660682" y="2243947"/>
            <a:ext cx="5517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ث</a:t>
            </a:r>
            <a:endParaRPr lang="en-US" sz="4400" b="1" dirty="0"/>
          </a:p>
        </p:txBody>
      </p:sp>
      <p:sp>
        <p:nvSpPr>
          <p:cNvPr id="34" name="مربع نص 33">
            <a:extLst>
              <a:ext uri="{FF2B5EF4-FFF2-40B4-BE49-F238E27FC236}">
                <a16:creationId xmlns:a16="http://schemas.microsoft.com/office/drawing/2014/main" xmlns="" id="{999C42AD-EC56-4B76-A846-73E0A2568215}"/>
              </a:ext>
            </a:extLst>
          </p:cNvPr>
          <p:cNvSpPr txBox="1"/>
          <p:nvPr/>
        </p:nvSpPr>
        <p:spPr>
          <a:xfrm>
            <a:off x="5830818" y="2168997"/>
            <a:ext cx="5100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ج</a:t>
            </a:r>
            <a:endParaRPr lang="en-US" sz="4400" b="1" dirty="0"/>
          </a:p>
        </p:txBody>
      </p:sp>
      <p:sp>
        <p:nvSpPr>
          <p:cNvPr id="35" name="مربع نص 34">
            <a:extLst>
              <a:ext uri="{FF2B5EF4-FFF2-40B4-BE49-F238E27FC236}">
                <a16:creationId xmlns:a16="http://schemas.microsoft.com/office/drawing/2014/main" xmlns="" id="{5FF826F5-1677-4C64-8A90-A7BDCA79E92A}"/>
              </a:ext>
            </a:extLst>
          </p:cNvPr>
          <p:cNvSpPr txBox="1"/>
          <p:nvPr/>
        </p:nvSpPr>
        <p:spPr>
          <a:xfrm>
            <a:off x="4973184" y="2168997"/>
            <a:ext cx="5100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ح</a:t>
            </a:r>
            <a:endParaRPr lang="en-US" sz="4400" b="1" dirty="0"/>
          </a:p>
        </p:txBody>
      </p:sp>
      <p:sp>
        <p:nvSpPr>
          <p:cNvPr id="36" name="مربع نص 35">
            <a:extLst>
              <a:ext uri="{FF2B5EF4-FFF2-40B4-BE49-F238E27FC236}">
                <a16:creationId xmlns:a16="http://schemas.microsoft.com/office/drawing/2014/main" xmlns="" id="{2CE4EC20-5AD5-4DFA-9688-8F458D25BEAF}"/>
              </a:ext>
            </a:extLst>
          </p:cNvPr>
          <p:cNvSpPr txBox="1"/>
          <p:nvPr/>
        </p:nvSpPr>
        <p:spPr>
          <a:xfrm>
            <a:off x="4118961" y="2168997"/>
            <a:ext cx="5100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خ</a:t>
            </a:r>
            <a:endParaRPr lang="en-US" sz="4400" b="1" dirty="0"/>
          </a:p>
        </p:txBody>
      </p:sp>
      <p:sp>
        <p:nvSpPr>
          <p:cNvPr id="37" name="مربع نص 36">
            <a:extLst>
              <a:ext uri="{FF2B5EF4-FFF2-40B4-BE49-F238E27FC236}">
                <a16:creationId xmlns:a16="http://schemas.microsoft.com/office/drawing/2014/main" xmlns="" id="{05D48493-2EC5-4DEF-87ED-B354C46E4497}"/>
              </a:ext>
            </a:extLst>
          </p:cNvPr>
          <p:cNvSpPr txBox="1"/>
          <p:nvPr/>
        </p:nvSpPr>
        <p:spPr>
          <a:xfrm>
            <a:off x="3314614" y="2243947"/>
            <a:ext cx="3786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د</a:t>
            </a:r>
            <a:endParaRPr lang="en-US" sz="4400" b="1" dirty="0"/>
          </a:p>
        </p:txBody>
      </p:sp>
      <p:sp>
        <p:nvSpPr>
          <p:cNvPr id="38" name="مستطيل: زوايا مستديرة 37">
            <a:extLst>
              <a:ext uri="{FF2B5EF4-FFF2-40B4-BE49-F238E27FC236}">
                <a16:creationId xmlns:a16="http://schemas.microsoft.com/office/drawing/2014/main" xmlns="" id="{6637F1B9-9A64-4CC7-AC3C-0B923BEA00D3}"/>
              </a:ext>
            </a:extLst>
          </p:cNvPr>
          <p:cNvSpPr/>
          <p:nvPr/>
        </p:nvSpPr>
        <p:spPr>
          <a:xfrm>
            <a:off x="2330950" y="2293029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مستطيل: زوايا مستديرة 38">
            <a:extLst>
              <a:ext uri="{FF2B5EF4-FFF2-40B4-BE49-F238E27FC236}">
                <a16:creationId xmlns:a16="http://schemas.microsoft.com/office/drawing/2014/main" xmlns="" id="{6B1E2C67-D608-450A-BEDD-A7A2B99FABD9}"/>
              </a:ext>
            </a:extLst>
          </p:cNvPr>
          <p:cNvSpPr/>
          <p:nvPr/>
        </p:nvSpPr>
        <p:spPr>
          <a:xfrm>
            <a:off x="2752525" y="3137761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مستطيل: زوايا مستديرة 39">
            <a:extLst>
              <a:ext uri="{FF2B5EF4-FFF2-40B4-BE49-F238E27FC236}">
                <a16:creationId xmlns:a16="http://schemas.microsoft.com/office/drawing/2014/main" xmlns="" id="{CF0A1BB7-D7A4-4617-8F8B-41D9DC12C16E}"/>
              </a:ext>
            </a:extLst>
          </p:cNvPr>
          <p:cNvSpPr/>
          <p:nvPr/>
        </p:nvSpPr>
        <p:spPr>
          <a:xfrm>
            <a:off x="3163602" y="3980040"/>
            <a:ext cx="720000" cy="720000"/>
          </a:xfrm>
          <a:prstGeom prst="roundRect">
            <a:avLst/>
          </a:prstGeom>
          <a:solidFill>
            <a:srgbClr val="C9E9F8"/>
          </a:solidFill>
          <a:ln>
            <a:solidFill>
              <a:srgbClr val="C9E9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مربع نص 40">
            <a:extLst>
              <a:ext uri="{FF2B5EF4-FFF2-40B4-BE49-F238E27FC236}">
                <a16:creationId xmlns:a16="http://schemas.microsoft.com/office/drawing/2014/main" xmlns="" id="{769F0835-2B72-46CB-9527-666778E3F545}"/>
              </a:ext>
            </a:extLst>
          </p:cNvPr>
          <p:cNvSpPr txBox="1"/>
          <p:nvPr/>
        </p:nvSpPr>
        <p:spPr>
          <a:xfrm>
            <a:off x="2474570" y="2246400"/>
            <a:ext cx="3786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ذ</a:t>
            </a:r>
            <a:endParaRPr lang="en-US" sz="4400" b="1" dirty="0"/>
          </a:p>
        </p:txBody>
      </p:sp>
      <p:sp>
        <p:nvSpPr>
          <p:cNvPr id="42" name="مربع نص 41">
            <a:extLst>
              <a:ext uri="{FF2B5EF4-FFF2-40B4-BE49-F238E27FC236}">
                <a16:creationId xmlns:a16="http://schemas.microsoft.com/office/drawing/2014/main" xmlns="" id="{70B95380-F43A-41B4-9C9A-1E86BFF21D49}"/>
              </a:ext>
            </a:extLst>
          </p:cNvPr>
          <p:cNvSpPr txBox="1"/>
          <p:nvPr/>
        </p:nvSpPr>
        <p:spPr>
          <a:xfrm>
            <a:off x="9664483" y="3068990"/>
            <a:ext cx="4283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ر</a:t>
            </a:r>
            <a:endParaRPr lang="en-US" sz="4400" b="1" dirty="0"/>
          </a:p>
        </p:txBody>
      </p:sp>
      <p:sp>
        <p:nvSpPr>
          <p:cNvPr id="43" name="مربع نص 42">
            <a:extLst>
              <a:ext uri="{FF2B5EF4-FFF2-40B4-BE49-F238E27FC236}">
                <a16:creationId xmlns:a16="http://schemas.microsoft.com/office/drawing/2014/main" xmlns="" id="{CEA07379-74D4-45A2-A778-0B9A940D9E54}"/>
              </a:ext>
            </a:extLst>
          </p:cNvPr>
          <p:cNvSpPr txBox="1"/>
          <p:nvPr/>
        </p:nvSpPr>
        <p:spPr>
          <a:xfrm>
            <a:off x="8809000" y="3087144"/>
            <a:ext cx="4283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ز</a:t>
            </a:r>
            <a:endParaRPr lang="en-US" sz="4400" b="1" dirty="0"/>
          </a:p>
        </p:txBody>
      </p:sp>
      <p:sp>
        <p:nvSpPr>
          <p:cNvPr id="44" name="مربع نص 43">
            <a:extLst>
              <a:ext uri="{FF2B5EF4-FFF2-40B4-BE49-F238E27FC236}">
                <a16:creationId xmlns:a16="http://schemas.microsoft.com/office/drawing/2014/main" xmlns="" id="{422E7A25-3557-4BD8-929B-60EE21C2FABF}"/>
              </a:ext>
            </a:extLst>
          </p:cNvPr>
          <p:cNvSpPr txBox="1"/>
          <p:nvPr/>
        </p:nvSpPr>
        <p:spPr>
          <a:xfrm>
            <a:off x="7853146" y="3106798"/>
            <a:ext cx="6928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س</a:t>
            </a:r>
            <a:endParaRPr lang="en-US" sz="4400" b="1" dirty="0"/>
          </a:p>
        </p:txBody>
      </p:sp>
      <p:sp>
        <p:nvSpPr>
          <p:cNvPr id="45" name="مربع نص 44">
            <a:extLst>
              <a:ext uri="{FF2B5EF4-FFF2-40B4-BE49-F238E27FC236}">
                <a16:creationId xmlns:a16="http://schemas.microsoft.com/office/drawing/2014/main" xmlns="" id="{7C5F09BC-A2B5-479A-93C5-D83592914502}"/>
              </a:ext>
            </a:extLst>
          </p:cNvPr>
          <p:cNvSpPr txBox="1"/>
          <p:nvPr/>
        </p:nvSpPr>
        <p:spPr>
          <a:xfrm>
            <a:off x="7004359" y="3131519"/>
            <a:ext cx="6928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ش</a:t>
            </a:r>
            <a:endParaRPr lang="en-US" sz="4400" b="1" dirty="0"/>
          </a:p>
        </p:txBody>
      </p:sp>
      <p:sp>
        <p:nvSpPr>
          <p:cNvPr id="46" name="مربع نص 45">
            <a:extLst>
              <a:ext uri="{FF2B5EF4-FFF2-40B4-BE49-F238E27FC236}">
                <a16:creationId xmlns:a16="http://schemas.microsoft.com/office/drawing/2014/main" xmlns="" id="{D1F411A0-D516-4B65-9CBC-D91D2E63C42A}"/>
              </a:ext>
            </a:extLst>
          </p:cNvPr>
          <p:cNvSpPr txBox="1"/>
          <p:nvPr/>
        </p:nvSpPr>
        <p:spPr>
          <a:xfrm>
            <a:off x="6114777" y="3121065"/>
            <a:ext cx="7841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ص</a:t>
            </a:r>
            <a:endParaRPr lang="en-US" sz="4400" b="1" dirty="0"/>
          </a:p>
        </p:txBody>
      </p:sp>
      <p:sp>
        <p:nvSpPr>
          <p:cNvPr id="47" name="مربع نص 46">
            <a:extLst>
              <a:ext uri="{FF2B5EF4-FFF2-40B4-BE49-F238E27FC236}">
                <a16:creationId xmlns:a16="http://schemas.microsoft.com/office/drawing/2014/main" xmlns="" id="{D7551ED0-06BB-45C2-A35C-2CBE77064CA2}"/>
              </a:ext>
            </a:extLst>
          </p:cNvPr>
          <p:cNvSpPr txBox="1"/>
          <p:nvPr/>
        </p:nvSpPr>
        <p:spPr>
          <a:xfrm>
            <a:off x="5268493" y="3123014"/>
            <a:ext cx="7841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ض</a:t>
            </a:r>
            <a:endParaRPr lang="en-US" sz="4400" b="1" dirty="0"/>
          </a:p>
        </p:txBody>
      </p:sp>
      <p:sp>
        <p:nvSpPr>
          <p:cNvPr id="48" name="مربع نص 47">
            <a:extLst>
              <a:ext uri="{FF2B5EF4-FFF2-40B4-BE49-F238E27FC236}">
                <a16:creationId xmlns:a16="http://schemas.microsoft.com/office/drawing/2014/main" xmlns="" id="{01BDF803-4245-44C1-A935-AB794D7F21A4}"/>
              </a:ext>
            </a:extLst>
          </p:cNvPr>
          <p:cNvSpPr txBox="1"/>
          <p:nvPr/>
        </p:nvSpPr>
        <p:spPr>
          <a:xfrm>
            <a:off x="4590173" y="3144444"/>
            <a:ext cx="4796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ط</a:t>
            </a:r>
            <a:endParaRPr lang="en-US" sz="4400" b="1" dirty="0"/>
          </a:p>
        </p:txBody>
      </p:sp>
      <p:sp>
        <p:nvSpPr>
          <p:cNvPr id="49" name="مربع نص 48">
            <a:extLst>
              <a:ext uri="{FF2B5EF4-FFF2-40B4-BE49-F238E27FC236}">
                <a16:creationId xmlns:a16="http://schemas.microsoft.com/office/drawing/2014/main" xmlns="" id="{025D7A89-64D5-4344-8B7D-070B2B439772}"/>
              </a:ext>
            </a:extLst>
          </p:cNvPr>
          <p:cNvSpPr txBox="1"/>
          <p:nvPr/>
        </p:nvSpPr>
        <p:spPr>
          <a:xfrm>
            <a:off x="3735547" y="3153508"/>
            <a:ext cx="4796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ظ</a:t>
            </a:r>
            <a:endParaRPr lang="en-US" sz="4400" b="1" dirty="0"/>
          </a:p>
        </p:txBody>
      </p:sp>
      <p:sp>
        <p:nvSpPr>
          <p:cNvPr id="50" name="مربع نص 49">
            <a:extLst>
              <a:ext uri="{FF2B5EF4-FFF2-40B4-BE49-F238E27FC236}">
                <a16:creationId xmlns:a16="http://schemas.microsoft.com/office/drawing/2014/main" xmlns="" id="{DDA86607-70AC-469C-B82C-187AC29CFFEB}"/>
              </a:ext>
            </a:extLst>
          </p:cNvPr>
          <p:cNvSpPr txBox="1"/>
          <p:nvPr/>
        </p:nvSpPr>
        <p:spPr>
          <a:xfrm>
            <a:off x="2890206" y="3090833"/>
            <a:ext cx="48923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ع</a:t>
            </a:r>
            <a:endParaRPr lang="en-US" sz="4400" b="1" dirty="0"/>
          </a:p>
        </p:txBody>
      </p:sp>
      <p:sp>
        <p:nvSpPr>
          <p:cNvPr id="51" name="مربع نص 50">
            <a:extLst>
              <a:ext uri="{FF2B5EF4-FFF2-40B4-BE49-F238E27FC236}">
                <a16:creationId xmlns:a16="http://schemas.microsoft.com/office/drawing/2014/main" xmlns="" id="{B8381A67-663E-4FE1-9C2B-CAD3CE033EFB}"/>
              </a:ext>
            </a:extLst>
          </p:cNvPr>
          <p:cNvSpPr txBox="1"/>
          <p:nvPr/>
        </p:nvSpPr>
        <p:spPr>
          <a:xfrm>
            <a:off x="2053117" y="3076811"/>
            <a:ext cx="48923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غ</a:t>
            </a:r>
            <a:endParaRPr lang="en-US" sz="4400" b="1" dirty="0"/>
          </a:p>
        </p:txBody>
      </p:sp>
      <p:sp>
        <p:nvSpPr>
          <p:cNvPr id="52" name="مربع نص 51">
            <a:extLst>
              <a:ext uri="{FF2B5EF4-FFF2-40B4-BE49-F238E27FC236}">
                <a16:creationId xmlns:a16="http://schemas.microsoft.com/office/drawing/2014/main" xmlns="" id="{E8FB8518-05DB-4F2F-B921-D517E5EE1FDB}"/>
              </a:ext>
            </a:extLst>
          </p:cNvPr>
          <p:cNvSpPr txBox="1"/>
          <p:nvPr/>
        </p:nvSpPr>
        <p:spPr>
          <a:xfrm>
            <a:off x="9222352" y="3982852"/>
            <a:ext cx="61266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ف</a:t>
            </a:r>
            <a:endParaRPr lang="en-US" sz="4400" b="1" dirty="0"/>
          </a:p>
        </p:txBody>
      </p:sp>
      <p:sp>
        <p:nvSpPr>
          <p:cNvPr id="53" name="مربع نص 52">
            <a:extLst>
              <a:ext uri="{FF2B5EF4-FFF2-40B4-BE49-F238E27FC236}">
                <a16:creationId xmlns:a16="http://schemas.microsoft.com/office/drawing/2014/main" xmlns="" id="{DFF207EA-8D39-4CE7-B06E-2344D4DD3CCC}"/>
              </a:ext>
            </a:extLst>
          </p:cNvPr>
          <p:cNvSpPr txBox="1"/>
          <p:nvPr/>
        </p:nvSpPr>
        <p:spPr>
          <a:xfrm>
            <a:off x="8394089" y="3896725"/>
            <a:ext cx="5309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ق</a:t>
            </a:r>
            <a:endParaRPr lang="en-US" sz="4400" b="1" dirty="0"/>
          </a:p>
        </p:txBody>
      </p:sp>
      <p:sp>
        <p:nvSpPr>
          <p:cNvPr id="54" name="مربع نص 53">
            <a:extLst>
              <a:ext uri="{FF2B5EF4-FFF2-40B4-BE49-F238E27FC236}">
                <a16:creationId xmlns:a16="http://schemas.microsoft.com/office/drawing/2014/main" xmlns="" id="{5CA3310A-0F6C-4DE5-A8BE-FBC665D99A72}"/>
              </a:ext>
            </a:extLst>
          </p:cNvPr>
          <p:cNvSpPr txBox="1"/>
          <p:nvPr/>
        </p:nvSpPr>
        <p:spPr>
          <a:xfrm>
            <a:off x="7552229" y="3982851"/>
            <a:ext cx="48923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ك</a:t>
            </a:r>
            <a:endParaRPr lang="en-US" sz="4400" b="1" dirty="0"/>
          </a:p>
        </p:txBody>
      </p:sp>
      <p:sp>
        <p:nvSpPr>
          <p:cNvPr id="55" name="مربع نص 54">
            <a:extLst>
              <a:ext uri="{FF2B5EF4-FFF2-40B4-BE49-F238E27FC236}">
                <a16:creationId xmlns:a16="http://schemas.microsoft.com/office/drawing/2014/main" xmlns="" id="{A3676167-E7E2-4056-AB57-F0FF5C05E71A}"/>
              </a:ext>
            </a:extLst>
          </p:cNvPr>
          <p:cNvSpPr txBox="1"/>
          <p:nvPr/>
        </p:nvSpPr>
        <p:spPr>
          <a:xfrm>
            <a:off x="6693453" y="3982188"/>
            <a:ext cx="43954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ل</a:t>
            </a:r>
            <a:endParaRPr lang="en-US" sz="4400" b="1" dirty="0"/>
          </a:p>
        </p:txBody>
      </p:sp>
      <p:sp>
        <p:nvSpPr>
          <p:cNvPr id="56" name="مربع نص 55">
            <a:extLst>
              <a:ext uri="{FF2B5EF4-FFF2-40B4-BE49-F238E27FC236}">
                <a16:creationId xmlns:a16="http://schemas.microsoft.com/office/drawing/2014/main" xmlns="" id="{58FDB3F2-3520-4D29-8F65-91C6E0511F32}"/>
              </a:ext>
            </a:extLst>
          </p:cNvPr>
          <p:cNvSpPr txBox="1"/>
          <p:nvPr/>
        </p:nvSpPr>
        <p:spPr>
          <a:xfrm>
            <a:off x="5901598" y="3870992"/>
            <a:ext cx="3882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م</a:t>
            </a:r>
            <a:endParaRPr lang="en-US" sz="4400" b="1" dirty="0"/>
          </a:p>
        </p:txBody>
      </p:sp>
      <p:sp>
        <p:nvSpPr>
          <p:cNvPr id="57" name="مربع نص 56">
            <a:extLst>
              <a:ext uri="{FF2B5EF4-FFF2-40B4-BE49-F238E27FC236}">
                <a16:creationId xmlns:a16="http://schemas.microsoft.com/office/drawing/2014/main" xmlns="" id="{1D8C0C56-1DD4-4CB6-8C45-22C8FC6CE81E}"/>
              </a:ext>
            </a:extLst>
          </p:cNvPr>
          <p:cNvSpPr txBox="1"/>
          <p:nvPr/>
        </p:nvSpPr>
        <p:spPr>
          <a:xfrm>
            <a:off x="4947078" y="3934388"/>
            <a:ext cx="48923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ن</a:t>
            </a:r>
            <a:endParaRPr lang="en-US" sz="4400" b="1" dirty="0"/>
          </a:p>
        </p:txBody>
      </p:sp>
      <p:sp>
        <p:nvSpPr>
          <p:cNvPr id="58" name="مربع نص 57">
            <a:extLst>
              <a:ext uri="{FF2B5EF4-FFF2-40B4-BE49-F238E27FC236}">
                <a16:creationId xmlns:a16="http://schemas.microsoft.com/office/drawing/2014/main" xmlns="" id="{9F035B39-6D96-498B-BEE3-B70AB131CBBD}"/>
              </a:ext>
            </a:extLst>
          </p:cNvPr>
          <p:cNvSpPr txBox="1"/>
          <p:nvPr/>
        </p:nvSpPr>
        <p:spPr>
          <a:xfrm>
            <a:off x="4115921" y="3976869"/>
            <a:ext cx="56137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هـ</a:t>
            </a:r>
            <a:endParaRPr lang="en-US" sz="4400" b="1" dirty="0"/>
          </a:p>
        </p:txBody>
      </p:sp>
      <p:sp>
        <p:nvSpPr>
          <p:cNvPr id="59" name="مربع نص 58">
            <a:extLst>
              <a:ext uri="{FF2B5EF4-FFF2-40B4-BE49-F238E27FC236}">
                <a16:creationId xmlns:a16="http://schemas.microsoft.com/office/drawing/2014/main" xmlns="" id="{59E72FC0-2E96-44A8-979B-51B903EDE7B2}"/>
              </a:ext>
            </a:extLst>
          </p:cNvPr>
          <p:cNvSpPr txBox="1"/>
          <p:nvPr/>
        </p:nvSpPr>
        <p:spPr>
          <a:xfrm>
            <a:off x="3262292" y="3944399"/>
            <a:ext cx="43954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و</a:t>
            </a:r>
            <a:endParaRPr lang="en-US" sz="4400" b="1" dirty="0"/>
          </a:p>
        </p:txBody>
      </p:sp>
      <p:sp>
        <p:nvSpPr>
          <p:cNvPr id="60" name="مربع نص 59">
            <a:extLst>
              <a:ext uri="{FF2B5EF4-FFF2-40B4-BE49-F238E27FC236}">
                <a16:creationId xmlns:a16="http://schemas.microsoft.com/office/drawing/2014/main" xmlns="" id="{EEE5F94F-0F0C-43EF-9126-585F3B8476AD}"/>
              </a:ext>
            </a:extLst>
          </p:cNvPr>
          <p:cNvSpPr txBox="1"/>
          <p:nvPr/>
        </p:nvSpPr>
        <p:spPr>
          <a:xfrm>
            <a:off x="2396976" y="3903947"/>
            <a:ext cx="5485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400" b="1" dirty="0"/>
              <a:t>ي</a:t>
            </a:r>
            <a:endParaRPr lang="en-US" sz="4400" b="1" dirty="0"/>
          </a:p>
        </p:txBody>
      </p:sp>
      <p:sp>
        <p:nvSpPr>
          <p:cNvPr id="61" name="مستطيل: زوايا مستديرة 60">
            <a:extLst>
              <a:ext uri="{FF2B5EF4-FFF2-40B4-BE49-F238E27FC236}">
                <a16:creationId xmlns:a16="http://schemas.microsoft.com/office/drawing/2014/main" xmlns="" id="{C1489B53-7240-4080-B5A8-7B06B94F080E}"/>
              </a:ext>
            </a:extLst>
          </p:cNvPr>
          <p:cNvSpPr/>
          <p:nvPr/>
        </p:nvSpPr>
        <p:spPr>
          <a:xfrm>
            <a:off x="9194639" y="2252295"/>
            <a:ext cx="720000" cy="756000"/>
          </a:xfrm>
          <a:prstGeom prst="roundRect">
            <a:avLst/>
          </a:prstGeom>
          <a:noFill/>
          <a:ln w="57150" cap="flat" cmpd="sng" algn="ctr">
            <a:solidFill>
              <a:srgbClr val="99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3" name="صورة 62">
            <a:extLst>
              <a:ext uri="{FF2B5EF4-FFF2-40B4-BE49-F238E27FC236}">
                <a16:creationId xmlns:a16="http://schemas.microsoft.com/office/drawing/2014/main" xmlns="" id="{10D9EFDF-22DD-40AE-98B9-39CC7B6F074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8449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mph" presetSubtype="0" repeatCount="5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صورة 8">
            <a:extLst>
              <a:ext uri="{FF2B5EF4-FFF2-40B4-BE49-F238E27FC236}">
                <a16:creationId xmlns:a16="http://schemas.microsoft.com/office/drawing/2014/main" xmlns="" id="{1DB84B80-9201-4A0E-B018-CF3BFD9225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4" t="8902" b="19944"/>
          <a:stretch/>
        </p:blipFill>
        <p:spPr>
          <a:xfrm>
            <a:off x="0" y="0"/>
            <a:ext cx="12246080" cy="6876000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8DDFB675-B79D-4AB9-9C4D-A658CDE897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  <p:grpSp>
        <p:nvGrpSpPr>
          <p:cNvPr id="3" name="مجموعة 2">
            <a:extLst>
              <a:ext uri="{FF2B5EF4-FFF2-40B4-BE49-F238E27FC236}">
                <a16:creationId xmlns:a16="http://schemas.microsoft.com/office/drawing/2014/main" xmlns="" id="{3AD14ABE-00B1-4CDF-B56F-EF937F92FC30}"/>
              </a:ext>
            </a:extLst>
          </p:cNvPr>
          <p:cNvGrpSpPr/>
          <p:nvPr/>
        </p:nvGrpSpPr>
        <p:grpSpPr>
          <a:xfrm>
            <a:off x="2420497" y="1141405"/>
            <a:ext cx="7302144" cy="4448164"/>
            <a:chOff x="2420497" y="1141405"/>
            <a:chExt cx="7302144" cy="4448164"/>
          </a:xfrm>
        </p:grpSpPr>
        <p:pic>
          <p:nvPicPr>
            <p:cNvPr id="2" name="صورة 1">
              <a:extLst>
                <a:ext uri="{FF2B5EF4-FFF2-40B4-BE49-F238E27FC236}">
                  <a16:creationId xmlns:a16="http://schemas.microsoft.com/office/drawing/2014/main" xmlns="" id="{3EA48CC7-C409-4F9B-8DCF-5920F3E7AE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71000" b="88778" l="15000" r="92667">
                          <a14:foregroundMark x1="17500" y1="71222" x2="25500" y2="86111"/>
                          <a14:foregroundMark x1="25500" y1="86111" x2="25500" y2="86111"/>
                          <a14:foregroundMark x1="15000" y1="74889" x2="22333" y2="84778"/>
                          <a14:foregroundMark x1="18333" y1="75000" x2="24333" y2="88000"/>
                          <a14:foregroundMark x1="40333" y1="81333" x2="48667" y2="85778"/>
                          <a14:foregroundMark x1="48667" y1="85778" x2="69374" y2="87194"/>
                          <a14:foregroundMark x1="85584" y1="86358" x2="87833" y2="86111"/>
                          <a14:foregroundMark x1="87833" y1="86111" x2="55833" y2="83333"/>
                          <a14:foregroundMark x1="55833" y1="83333" x2="44333" y2="83889"/>
                          <a14:foregroundMark x1="44333" y1="83889" x2="44167" y2="84000"/>
                          <a14:foregroundMark x1="35167" y1="83667" x2="47667" y2="86778"/>
                          <a14:foregroundMark x1="47667" y1="86778" x2="63167" y2="86333"/>
                          <a14:foregroundMark x1="63167" y1="86333" x2="71010" y2="86946"/>
                          <a14:foregroundMark x1="88683" y1="86512" x2="92333" y2="81889"/>
                          <a14:foregroundMark x1="92333" y1="81889" x2="44000" y2="80333"/>
                          <a14:foregroundMark x1="44000" y1="80333" x2="35500" y2="83667"/>
                          <a14:foregroundMark x1="45000" y1="79778" x2="81500" y2="81111"/>
                          <a14:foregroundMark x1="81500" y1="81111" x2="69500" y2="83667"/>
                          <a14:foregroundMark x1="69500" y1="83667" x2="69167" y2="83667"/>
                          <a14:foregroundMark x1="51833" y1="82889" x2="83000" y2="83444"/>
                          <a14:foregroundMark x1="39500" y1="84778" x2="55000" y2="84222"/>
                          <a14:foregroundMark x1="55000" y1="84222" x2="68333" y2="84222"/>
                          <a14:foregroundMark x1="47833" y1="79778" x2="60000" y2="79444"/>
                          <a14:foregroundMark x1="60000" y1="79444" x2="86167" y2="79778"/>
                          <a14:foregroundMark x1="85833" y1="79778" x2="92667" y2="85667"/>
                          <a14:foregroundMark x1="92667" y1="85667" x2="67500" y2="85000"/>
                          <a14:foregroundMark x1="67500" y1="85000" x2="67500" y2="85000"/>
                          <a14:foregroundMark x1="76333" y1="84556" x2="90667" y2="80333"/>
                          <a14:foregroundMark x1="91000" y1="79778" x2="90500" y2="87000"/>
                          <a14:foregroundMark x1="90500" y1="87000" x2="90667" y2="87000"/>
                          <a14:foregroundMark x1="49167" y1="79222" x2="68000" y2="79222"/>
                          <a14:foregroundMark x1="68000" y1="79222" x2="85000" y2="78667"/>
                          <a14:foregroundMark x1="35833" y1="85000" x2="47500" y2="85333"/>
                          <a14:foregroundMark x1="85000" y1="82111" x2="55500" y2="83222"/>
                          <a14:foregroundMark x1="86667" y1="84222" x2="88667" y2="82111"/>
                          <a14:foregroundMark x1="85833" y1="81556" x2="71500" y2="80889"/>
                          <a14:foregroundMark x1="71500" y1="80889" x2="76759" y2="86075"/>
                          <a14:foregroundMark x1="69738" y1="87139" x2="57000" y2="85000"/>
                          <a14:backgroundMark x1="65500" y1="89222" x2="76500" y2="87556"/>
                          <a14:backgroundMark x1="76500" y1="87556" x2="87667" y2="88111"/>
                          <a14:backgroundMark x1="87667" y1="88111" x2="90333" y2="90889"/>
                        </a14:backgroundRemoval>
                      </a14:imgEffect>
                    </a14:imgLayer>
                  </a14:imgProps>
                </a:ext>
              </a:extLst>
            </a:blip>
            <a:srcRect l="12666" t="71429" r="5048" b="10667"/>
            <a:stretch/>
          </p:blipFill>
          <p:spPr>
            <a:xfrm>
              <a:off x="2420497" y="4268060"/>
              <a:ext cx="3762110" cy="1227909"/>
            </a:xfrm>
            <a:prstGeom prst="rect">
              <a:avLst/>
            </a:prstGeom>
          </p:spPr>
        </p:pic>
        <p:pic>
          <p:nvPicPr>
            <p:cNvPr id="12" name="صورة 11">
              <a:extLst>
                <a:ext uri="{FF2B5EF4-FFF2-40B4-BE49-F238E27FC236}">
                  <a16:creationId xmlns:a16="http://schemas.microsoft.com/office/drawing/2014/main" xmlns="" id="{B3D2B099-9568-4ECA-8745-B37643DBF3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15904" t="33577" r="62953" b="52222"/>
            <a:stretch/>
          </p:blipFill>
          <p:spPr>
            <a:xfrm>
              <a:off x="3717603" y="3394773"/>
              <a:ext cx="966652" cy="973906"/>
            </a:xfrm>
            <a:prstGeom prst="rect">
              <a:avLst/>
            </a:prstGeom>
          </p:spPr>
        </p:pic>
        <p:pic>
          <p:nvPicPr>
            <p:cNvPr id="13" name="صورة 12">
              <a:extLst>
                <a:ext uri="{FF2B5EF4-FFF2-40B4-BE49-F238E27FC236}">
                  <a16:creationId xmlns:a16="http://schemas.microsoft.com/office/drawing/2014/main" xmlns="" id="{01D79B65-973B-407C-8240-C89C03855A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5809" t="4000" r="5048" b="84833"/>
            <a:stretch/>
          </p:blipFill>
          <p:spPr>
            <a:xfrm>
              <a:off x="3552943" y="1141405"/>
              <a:ext cx="4981610" cy="936000"/>
            </a:xfrm>
            <a:prstGeom prst="rect">
              <a:avLst/>
            </a:prstGeom>
          </p:spPr>
        </p:pic>
        <p:pic>
          <p:nvPicPr>
            <p:cNvPr id="14" name="صورة 13">
              <a:extLst>
                <a:ext uri="{FF2B5EF4-FFF2-40B4-BE49-F238E27FC236}">
                  <a16:creationId xmlns:a16="http://schemas.microsoft.com/office/drawing/2014/main" xmlns="" id="{1EB6D874-1C22-431A-AB69-9310303B26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4889" b="45889" l="39167" r="93833">
                          <a14:foregroundMark x1="47333" y1="40000" x2="60333" y2="41889"/>
                          <a14:foregroundMark x1="60333" y1="41889" x2="84500" y2="39444"/>
                          <a14:foregroundMark x1="84500" y1="39444" x2="81667" y2="38222"/>
                          <a14:foregroundMark x1="78167" y1="38667" x2="79333" y2="41667"/>
                          <a14:foregroundMark x1="40500" y1="43444" x2="75833" y2="45000"/>
                          <a14:foregroundMark x1="75833" y1="45000" x2="90667" y2="43778"/>
                          <a14:foregroundMark x1="90667" y1="43778" x2="93667" y2="37111"/>
                          <a14:foregroundMark x1="93667" y1="37111" x2="70833" y2="35778"/>
                          <a14:foregroundMark x1="70833" y1="35778" x2="47833" y2="38111"/>
                          <a14:foregroundMark x1="47833" y1="38111" x2="39333" y2="42778"/>
                          <a14:foregroundMark x1="39333" y1="42778" x2="39333" y2="42889"/>
                          <a14:foregroundMark x1="90833" y1="44333" x2="93500" y2="37333"/>
                          <a14:foregroundMark x1="93500" y1="37333" x2="84500" y2="37889"/>
                          <a14:foregroundMark x1="91333" y1="44000" x2="93833" y2="36667"/>
                          <a14:foregroundMark x1="93833" y1="36667" x2="88833" y2="36778"/>
                          <a14:foregroundMark x1="93333" y1="43444" x2="93000" y2="35000"/>
                        </a14:backgroundRemoval>
                      </a14:imgEffect>
                    </a14:imgLayer>
                  </a14:imgProps>
                </a:ext>
              </a:extLst>
            </a:blip>
            <a:srcRect l="37819" t="33607" r="5048" b="52745"/>
            <a:stretch/>
          </p:blipFill>
          <p:spPr>
            <a:xfrm>
              <a:off x="3458691" y="2205001"/>
              <a:ext cx="2612097" cy="936000"/>
            </a:xfrm>
            <a:prstGeom prst="rect">
              <a:avLst/>
            </a:prstGeom>
          </p:spPr>
        </p:pic>
        <p:pic>
          <p:nvPicPr>
            <p:cNvPr id="15" name="صورة 14">
              <a:extLst>
                <a:ext uri="{FF2B5EF4-FFF2-40B4-BE49-F238E27FC236}">
                  <a16:creationId xmlns:a16="http://schemas.microsoft.com/office/drawing/2014/main" xmlns="" id="{474D47C5-3F49-4137-ACA8-8EAFC5CD68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6556" b="35778" l="14667" r="94500">
                          <a14:foregroundMark x1="72500" y1="23778" x2="85667" y2="25000"/>
                          <a14:foregroundMark x1="85667" y1="25000" x2="92167" y2="24889"/>
                          <a14:foregroundMark x1="43333" y1="17222" x2="73333" y2="17444"/>
                          <a14:foregroundMark x1="73333" y1="17444" x2="75000" y2="28111"/>
                          <a14:foregroundMark x1="43333" y1="17667" x2="44667" y2="27222"/>
                          <a14:foregroundMark x1="44667" y1="27222" x2="52500" y2="32556"/>
                          <a14:foregroundMark x1="52500" y1="32556" x2="62833" y2="31000"/>
                          <a14:foregroundMark x1="46167" y1="35000" x2="57000" y2="34667"/>
                          <a14:foregroundMark x1="57000" y1="34667" x2="59000" y2="34222"/>
                          <a14:foregroundMark x1="46167" y1="35222" x2="51167" y2="25000"/>
                          <a14:foregroundMark x1="51167" y1="25000" x2="51833" y2="24556"/>
                          <a14:foregroundMark x1="72500" y1="27778" x2="82833" y2="25889"/>
                          <a14:foregroundMark x1="82833" y1="25889" x2="79667" y2="27556"/>
                          <a14:foregroundMark x1="92167" y1="22778" x2="84167" y2="28222"/>
                          <a14:foregroundMark x1="84167" y1="28222" x2="76167" y2="29222"/>
                          <a14:foregroundMark x1="92167" y1="23000" x2="93000" y2="28667"/>
                          <a14:foregroundMark x1="91667" y1="23000" x2="89833" y2="31556"/>
                          <a14:foregroundMark x1="89667" y1="22222" x2="84167" y2="29889"/>
                          <a14:foregroundMark x1="84167" y1="29889" x2="75167" y2="24000"/>
                          <a14:foregroundMark x1="75167" y1="24000" x2="71000" y2="32222"/>
                          <a14:foregroundMark x1="71000" y1="32222" x2="70167" y2="24000"/>
                          <a14:foregroundMark x1="70167" y1="24000" x2="68833" y2="28111"/>
                          <a14:foregroundMark x1="53833" y1="22222" x2="57333" y2="31778"/>
                          <a14:foregroundMark x1="57333" y1="31778" x2="48833" y2="25889"/>
                          <a14:foregroundMark x1="48833" y1="25889" x2="62000" y2="26000"/>
                          <a14:foregroundMark x1="62000" y1="26000" x2="63667" y2="27222"/>
                          <a14:foregroundMark x1="80833" y1="21667" x2="81333" y2="29000"/>
                          <a14:foregroundMark x1="81333" y1="29000" x2="81667" y2="29111"/>
                          <a14:foregroundMark x1="77833" y1="31000" x2="79167" y2="21778"/>
                          <a14:foregroundMark x1="79167" y1="21778" x2="80500" y2="19778"/>
                          <a14:foregroundMark x1="92833" y1="21111" x2="94500" y2="28889"/>
                          <a14:foregroundMark x1="94500" y1="28889" x2="93833" y2="31222"/>
                          <a14:foregroundMark x1="45667" y1="35778" x2="58500" y2="34000"/>
                          <a14:foregroundMark x1="51333" y1="25111" x2="61833" y2="26889"/>
                          <a14:foregroundMark x1="61833" y1="26889" x2="73167" y2="23222"/>
                          <a14:foregroundMark x1="73167" y1="23222" x2="77667" y2="16556"/>
                          <a14:foregroundMark x1="77667" y1="16556" x2="58000" y2="20889"/>
                          <a14:foregroundMark x1="58000" y1="20889" x2="68333" y2="30222"/>
                          <a14:foregroundMark x1="68333" y1="30222" x2="69000" y2="29111"/>
                          <a14:foregroundMark x1="73833" y1="30000" x2="81000" y2="28889"/>
                          <a14:foregroundMark x1="78833" y1="30444" x2="83000" y2="29444"/>
                          <a14:foregroundMark x1="91333" y1="21667" x2="80667" y2="23333"/>
                          <a14:foregroundMark x1="80667" y1="23333" x2="79833" y2="23222"/>
                        </a14:backgroundRemoval>
                      </a14:imgEffect>
                    </a14:imgLayer>
                  </a14:imgProps>
                </a:ext>
              </a:extLst>
            </a:blip>
            <a:srcRect l="41153" t="16318" r="5048" b="63873"/>
            <a:stretch/>
          </p:blipFill>
          <p:spPr>
            <a:xfrm>
              <a:off x="6204856" y="2012090"/>
              <a:ext cx="2459697" cy="1358539"/>
            </a:xfrm>
            <a:prstGeom prst="rect">
              <a:avLst/>
            </a:prstGeom>
          </p:spPr>
        </p:pic>
        <p:pic>
          <p:nvPicPr>
            <p:cNvPr id="16" name="صورة 15">
              <a:extLst>
                <a:ext uri="{FF2B5EF4-FFF2-40B4-BE49-F238E27FC236}">
                  <a16:creationId xmlns:a16="http://schemas.microsoft.com/office/drawing/2014/main" xmlns="" id="{154E3D79-71FC-4D3F-B2D3-CC458B9E96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9889" b="73000" l="25500" r="92167">
                          <a14:foregroundMark x1="25500" y1="61111" x2="41167" y2="71444"/>
                          <a14:foregroundMark x1="41167" y1="71444" x2="32500" y2="65667"/>
                          <a14:foregroundMark x1="32500" y1="65667" x2="31000" y2="67222"/>
                          <a14:foregroundMark x1="32333" y1="72778" x2="43500" y2="72778"/>
                          <a14:foregroundMark x1="43500" y1="72778" x2="45500" y2="72556"/>
                          <a14:foregroundMark x1="53000" y1="63444" x2="57333" y2="72222"/>
                          <a14:foregroundMark x1="57333" y1="72222" x2="66667" y2="67333"/>
                          <a14:foregroundMark x1="66667" y1="67333" x2="81167" y2="68111"/>
                          <a14:foregroundMark x1="81167" y1="68111" x2="81000" y2="66111"/>
                          <a14:foregroundMark x1="51167" y1="70444" x2="69500" y2="71444"/>
                          <a14:foregroundMark x1="69500" y1="71444" x2="84667" y2="70556"/>
                          <a14:foregroundMark x1="84667" y1="70556" x2="74000" y2="64444"/>
                          <a14:foregroundMark x1="74000" y1="64444" x2="52167" y2="65889"/>
                          <a14:foregroundMark x1="56167" y1="65111" x2="68667" y2="70556"/>
                          <a14:foregroundMark x1="68667" y1="70556" x2="76667" y2="63444"/>
                          <a14:foregroundMark x1="76667" y1="63444" x2="89000" y2="68889"/>
                          <a14:foregroundMark x1="89000" y1="68889" x2="88333" y2="69111"/>
                          <a14:foregroundMark x1="93167" y1="71444" x2="90000" y2="64111"/>
                          <a14:foregroundMark x1="90000" y1="64111" x2="91833" y2="70333"/>
                          <a14:foregroundMark x1="89167" y1="65000" x2="90333" y2="71222"/>
                          <a14:foregroundMark x1="87167" y1="63667" x2="86667" y2="70667"/>
                          <a14:foregroundMark x1="86667" y1="70667" x2="86667" y2="70667"/>
                          <a14:foregroundMark x1="53167" y1="65000" x2="51500" y2="72333"/>
                          <a14:foregroundMark x1="51500" y1="72333" x2="52167" y2="72556"/>
                          <a14:foregroundMark x1="59500" y1="61889" x2="69571" y2="71709"/>
                          <a14:foregroundMark x1="68333" y1="63778" x2="74833" y2="70222"/>
                          <a14:foregroundMark x1="74833" y1="70222" x2="77169" y2="71572"/>
                          <a14:foregroundMark x1="67500" y1="67667" x2="77000" y2="71444"/>
                          <a14:foregroundMark x1="77000" y1="71444" x2="77627" y2="71564"/>
                          <a14:foregroundMark x1="81167" y1="71667" x2="92000" y2="71778"/>
                          <a14:foregroundMark x1="92000" y1="71778" x2="92167" y2="69333"/>
                          <a14:foregroundMark x1="86333" y1="62889" x2="73000" y2="65333"/>
                          <a14:foregroundMark x1="55000" y1="64333" x2="68667" y2="65000"/>
                          <a14:foregroundMark x1="68667" y1="65000" x2="81333" y2="64778"/>
                          <a14:foregroundMark x1="81333" y1="64778" x2="83500" y2="65000"/>
                          <a14:backgroundMark x1="66833" y1="73333" x2="79167" y2="73111"/>
                          <a14:backgroundMark x1="79167" y1="73111" x2="89500" y2="73778"/>
                        </a14:backgroundRemoval>
                      </a14:imgEffect>
                    </a14:imgLayer>
                  </a14:imgProps>
                </a:ext>
              </a:extLst>
            </a:blip>
            <a:srcRect l="22381" t="58347" r="5048" b="25524"/>
            <a:stretch/>
          </p:blipFill>
          <p:spPr>
            <a:xfrm>
              <a:off x="6404675" y="4483440"/>
              <a:ext cx="3317966" cy="1106129"/>
            </a:xfrm>
            <a:prstGeom prst="rect">
              <a:avLst/>
            </a:prstGeom>
          </p:spPr>
        </p:pic>
        <p:pic>
          <p:nvPicPr>
            <p:cNvPr id="17" name="صورة 16">
              <a:extLst>
                <a:ext uri="{FF2B5EF4-FFF2-40B4-BE49-F238E27FC236}">
                  <a16:creationId xmlns:a16="http://schemas.microsoft.com/office/drawing/2014/main" xmlns="" id="{60378F34-C295-4C59-8EF3-9DCF8671E5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5809" t="47225" r="5048" b="42032"/>
            <a:stretch/>
          </p:blipFill>
          <p:spPr>
            <a:xfrm>
              <a:off x="4779741" y="3501715"/>
              <a:ext cx="4075613" cy="73676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55558480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1A0E1D6B-48CB-4DBB-AF77-38F16733B5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795" b="81154" l="0" r="98700">
                        <a14:foregroundMark x1="89500" y1="18462" x2="86500" y2="77564"/>
                        <a14:foregroundMark x1="94100" y1="12564" x2="94200" y2="73333"/>
                        <a14:foregroundMark x1="94200" y1="73333" x2="93900" y2="74103"/>
                        <a14:foregroundMark x1="95900" y1="16667" x2="95700" y2="56154"/>
                        <a14:foregroundMark x1="85500" y1="13077" x2="56100" y2="5256"/>
                        <a14:foregroundMark x1="56100" y1="5256" x2="46900" y2="11538"/>
                        <a14:foregroundMark x1="46900" y1="11538" x2="7200" y2="15385"/>
                        <a14:foregroundMark x1="7500" y1="13462" x2="6900" y2="76410"/>
                        <a14:foregroundMark x1="2400" y1="76923" x2="14200" y2="81026"/>
                        <a14:foregroundMark x1="14200" y1="81026" x2="24700" y2="87949"/>
                        <a14:foregroundMark x1="24700" y1="87949" x2="43200" y2="85641"/>
                        <a14:foregroundMark x1="43200" y1="85641" x2="51200" y2="81667"/>
                        <a14:foregroundMark x1="51200" y1="81667" x2="57200" y2="81154"/>
                        <a14:foregroundMark x1="57200" y1="81154" x2="61700" y2="81410"/>
                        <a14:foregroundMark x1="61700" y1="81410" x2="82500" y2="78462"/>
                        <a14:foregroundMark x1="92300" y1="34231" x2="64300" y2="42436"/>
                        <a14:foregroundMark x1="64300" y1="42436" x2="86500" y2="24744"/>
                        <a14:foregroundMark x1="86500" y1="24744" x2="68500" y2="31923"/>
                        <a14:foregroundMark x1="68500" y1="31923" x2="84400" y2="22692"/>
                        <a14:foregroundMark x1="84400" y1="22692" x2="56900" y2="31795"/>
                        <a14:foregroundMark x1="56900" y1="31795" x2="82500" y2="24615"/>
                        <a14:foregroundMark x1="82500" y1="24615" x2="2900" y2="36667"/>
                        <a14:foregroundMark x1="2900" y1="36667" x2="4800" y2="42051"/>
                        <a14:foregroundMark x1="4800" y1="42051" x2="2200" y2="51667"/>
                        <a14:foregroundMark x1="2200" y1="51667" x2="5900" y2="46667"/>
                        <a14:foregroundMark x1="5900" y1="46667" x2="3000" y2="42179"/>
                        <a14:foregroundMark x1="3000" y1="42179" x2="2200" y2="49487"/>
                        <a14:foregroundMark x1="2200" y1="49487" x2="6200" y2="53462"/>
                        <a14:foregroundMark x1="6200" y1="53462" x2="10000" y2="48846"/>
                        <a14:foregroundMark x1="10000" y1="48846" x2="7700" y2="42821"/>
                        <a14:foregroundMark x1="7700" y1="42821" x2="2400" y2="53077"/>
                        <a14:foregroundMark x1="2400" y1="53077" x2="2300" y2="65897"/>
                        <a14:foregroundMark x1="2300" y1="65897" x2="6200" y2="65128"/>
                        <a14:foregroundMark x1="6200" y1="65128" x2="5200" y2="56154"/>
                        <a14:foregroundMark x1="5200" y1="56154" x2="5400" y2="64231"/>
                        <a14:foregroundMark x1="5400" y1="64231" x2="9500" y2="61795"/>
                        <a14:foregroundMark x1="9500" y1="61795" x2="8300" y2="56795"/>
                        <a14:foregroundMark x1="8300" y1="56795" x2="5300" y2="63077"/>
                        <a14:foregroundMark x1="5300" y1="63077" x2="5000" y2="71282"/>
                        <a14:foregroundMark x1="5000" y1="71282" x2="10300" y2="71154"/>
                        <a14:foregroundMark x1="10300" y1="71154" x2="4100" y2="67051"/>
                        <a14:foregroundMark x1="4100" y1="67051" x2="4000" y2="74103"/>
                        <a14:foregroundMark x1="4000" y1="74103" x2="8000" y2="76154"/>
                        <a14:foregroundMark x1="8000" y1="76154" x2="7700" y2="70897"/>
                        <a14:foregroundMark x1="7700" y1="70897" x2="4100" y2="74103"/>
                        <a14:foregroundMark x1="4100" y1="74103" x2="7500" y2="68846"/>
                        <a14:foregroundMark x1="7500" y1="68846" x2="2600" y2="70128"/>
                        <a14:foregroundMark x1="2600" y1="70128" x2="4600" y2="75256"/>
                        <a14:foregroundMark x1="4600" y1="75256" x2="1000" y2="77051"/>
                        <a14:foregroundMark x1="1000" y1="77051" x2="5200" y2="76923"/>
                        <a14:foregroundMark x1="5200" y1="76923" x2="1400" y2="75385"/>
                        <a14:foregroundMark x1="1400" y1="75385" x2="5400" y2="76026"/>
                        <a14:foregroundMark x1="5400" y1="76026" x2="700" y2="73333"/>
                        <a14:foregroundMark x1="700" y1="73333" x2="5700" y2="74487"/>
                        <a14:foregroundMark x1="5700" y1="74487" x2="5700" y2="67821"/>
                        <a14:foregroundMark x1="5700" y1="67821" x2="2800" y2="63462"/>
                        <a14:foregroundMark x1="2800" y1="63462" x2="2300" y2="68974"/>
                        <a14:foregroundMark x1="2300" y1="68974" x2="5700" y2="72949"/>
                        <a14:foregroundMark x1="5700" y1="72949" x2="7700" y2="66538"/>
                        <a14:foregroundMark x1="7700" y1="66538" x2="3700" y2="56667"/>
                        <a14:foregroundMark x1="3700" y1="56667" x2="2400" y2="65256"/>
                        <a14:foregroundMark x1="2400" y1="65256" x2="7800" y2="61282"/>
                        <a14:foregroundMark x1="7800" y1="61282" x2="5900" y2="48718"/>
                        <a14:foregroundMark x1="5900" y1="48718" x2="1100" y2="46154"/>
                        <a14:foregroundMark x1="1100" y1="46154" x2="2000" y2="53590"/>
                        <a14:foregroundMark x1="2000" y1="53590" x2="6400" y2="53462"/>
                        <a14:foregroundMark x1="6400" y1="53462" x2="7800" y2="42179"/>
                        <a14:foregroundMark x1="7800" y1="42179" x2="4400" y2="37308"/>
                        <a14:foregroundMark x1="4400" y1="37308" x2="3300" y2="45128"/>
                        <a14:foregroundMark x1="3300" y1="45128" x2="7100" y2="47821"/>
                        <a14:foregroundMark x1="7100" y1="47821" x2="7000" y2="38718"/>
                        <a14:foregroundMark x1="7000" y1="38718" x2="5700" y2="35641"/>
                        <a14:foregroundMark x1="22100" y1="79615" x2="27600" y2="79231"/>
                        <a14:foregroundMark x1="27600" y1="79231" x2="47100" y2="79615"/>
                        <a14:foregroundMark x1="47100" y1="79615" x2="69138" y2="76885"/>
                        <a14:foregroundMark x1="73062" y1="77005" x2="75000" y2="77308"/>
                        <a14:foregroundMark x1="75000" y1="77308" x2="75100" y2="77308"/>
                        <a14:foregroundMark x1="96400" y1="76410" x2="95500" y2="40513"/>
                        <a14:foregroundMark x1="95500" y1="40513" x2="97000" y2="60769"/>
                        <a14:foregroundMark x1="97000" y1="60769" x2="96900" y2="28846"/>
                        <a14:foregroundMark x1="96900" y1="28846" x2="97600" y2="43462"/>
                        <a14:foregroundMark x1="97600" y1="43462" x2="96300" y2="22436"/>
                        <a14:foregroundMark x1="96300" y1="22436" x2="97300" y2="29487"/>
                        <a14:foregroundMark x1="97300" y1="29487" x2="97900" y2="23462"/>
                        <a14:foregroundMark x1="97900" y1="23462" x2="99700" y2="39872"/>
                        <a14:foregroundMark x1="99700" y1="39872" x2="98800" y2="28462"/>
                        <a14:foregroundMark x1="98800" y1="28462" x2="98800" y2="40385"/>
                        <a14:foregroundMark x1="98800" y1="40385" x2="96000" y2="33846"/>
                        <a14:foregroundMark x1="96000" y1="33846" x2="97100" y2="49231"/>
                        <a14:foregroundMark x1="97100" y1="49231" x2="94100" y2="43846"/>
                        <a14:foregroundMark x1="94100" y1="43846" x2="95600" y2="58077"/>
                        <a14:foregroundMark x1="95600" y1="58077" x2="93400" y2="53590"/>
                        <a14:foregroundMark x1="93400" y1="53590" x2="94700" y2="68718"/>
                        <a14:foregroundMark x1="94700" y1="68718" x2="95300" y2="62436"/>
                        <a14:foregroundMark x1="95300" y1="62436" x2="98000" y2="67179"/>
                        <a14:foregroundMark x1="98000" y1="67179" x2="96700" y2="61795"/>
                        <a14:foregroundMark x1="96700" y1="61795" x2="92700" y2="60256"/>
                        <a14:foregroundMark x1="92700" y1="60256" x2="94000" y2="67949"/>
                        <a14:foregroundMark x1="94000" y1="67949" x2="93800" y2="62308"/>
                        <a14:foregroundMark x1="93800" y1="62308" x2="94700" y2="69872"/>
                        <a14:foregroundMark x1="94700" y1="69872" x2="94100" y2="63846"/>
                        <a14:foregroundMark x1="94100" y1="63846" x2="96700" y2="81667"/>
                        <a14:foregroundMark x1="96700" y1="81667" x2="99300" y2="76282"/>
                        <a14:foregroundMark x1="99300" y1="76282" x2="96500" y2="72564"/>
                        <a14:foregroundMark x1="96500" y1="72564" x2="97300" y2="81410"/>
                        <a14:foregroundMark x1="97300" y1="81410" x2="99200" y2="68205"/>
                        <a14:foregroundMark x1="99200" y1="68205" x2="97200" y2="73974"/>
                        <a14:foregroundMark x1="97200" y1="73974" x2="98000" y2="57179"/>
                        <a14:foregroundMark x1="98000" y1="57179" x2="95900" y2="66795"/>
                        <a14:foregroundMark x1="95900" y1="66795" x2="98100" y2="51795"/>
                        <a14:foregroundMark x1="98100" y1="51795" x2="92300" y2="51538"/>
                        <a14:foregroundMark x1="92300" y1="51538" x2="93700" y2="58590"/>
                        <a14:foregroundMark x1="93700" y1="58590" x2="98400" y2="54872"/>
                        <a14:foregroundMark x1="98400" y1="54872" x2="98700" y2="42821"/>
                        <a14:foregroundMark x1="98700" y1="42821" x2="95400" y2="40000"/>
                        <a14:foregroundMark x1="95400" y1="40000" x2="92900" y2="49872"/>
                        <a14:foregroundMark x1="92900" y1="49872" x2="98600" y2="41154"/>
                        <a14:foregroundMark x1="98600" y1="41154" x2="97200" y2="35641"/>
                        <a14:foregroundMark x1="97200" y1="35641" x2="94800" y2="35769"/>
                        <a14:foregroundMark x1="88100" y1="11282" x2="700" y2="12692"/>
                        <a14:foregroundMark x1="1100" y1="12308" x2="7100" y2="17436"/>
                        <a14:foregroundMark x1="7100" y1="17436" x2="3800" y2="22692"/>
                        <a14:foregroundMark x1="3800" y1="22692" x2="12400" y2="21282"/>
                        <a14:foregroundMark x1="12400" y1="21282" x2="4100" y2="29103"/>
                        <a14:foregroundMark x1="4100" y1="29103" x2="12300" y2="27436"/>
                        <a14:foregroundMark x1="12300" y1="27436" x2="3400" y2="34872"/>
                        <a14:foregroundMark x1="3400" y1="34872" x2="16000" y2="32179"/>
                        <a14:foregroundMark x1="16000" y1="32179" x2="2200" y2="45128"/>
                        <a14:foregroundMark x1="2200" y1="45128" x2="2200" y2="45128"/>
                        <a14:foregroundMark x1="26700" y1="15385" x2="10000" y2="28718"/>
                        <a14:foregroundMark x1="10000" y1="28718" x2="27900" y2="13077"/>
                        <a14:foregroundMark x1="27900" y1="13077" x2="13000" y2="24744"/>
                        <a14:foregroundMark x1="13000" y1="24744" x2="21300" y2="17949"/>
                        <a14:foregroundMark x1="21300" y1="17949" x2="1200" y2="30769"/>
                        <a14:foregroundMark x1="1200" y1="30769" x2="1200" y2="30769"/>
                        <a14:foregroundMark x1="8400" y1="18205" x2="14000" y2="16538"/>
                        <a14:foregroundMark x1="14000" y1="16538" x2="18000" y2="17179"/>
                        <a14:foregroundMark x1="18000" y1="17179" x2="24300" y2="21154"/>
                        <a14:foregroundMark x1="24300" y1="21154" x2="15300" y2="13590"/>
                        <a14:foregroundMark x1="15300" y1="13590" x2="21500" y2="15513"/>
                        <a14:foregroundMark x1="21500" y1="15513" x2="25100" y2="18974"/>
                        <a14:foregroundMark x1="25100" y1="18974" x2="49900" y2="24487"/>
                        <a14:foregroundMark x1="49900" y1="24487" x2="32700" y2="19231"/>
                        <a14:foregroundMark x1="32700" y1="19231" x2="36800" y2="19615"/>
                        <a14:foregroundMark x1="36800" y1="19615" x2="24800" y2="15769"/>
                        <a14:foregroundMark x1="24800" y1="15769" x2="21500" y2="12821"/>
                        <a14:foregroundMark x1="21500" y1="12821" x2="40900" y2="20641"/>
                        <a14:foregroundMark x1="40900" y1="20641" x2="41200" y2="21026"/>
                        <a14:foregroundMark x1="97100" y1="13974" x2="96500" y2="19872"/>
                        <a14:foregroundMark x1="96500" y1="19872" x2="99900" y2="15641"/>
                        <a14:foregroundMark x1="99900" y1="15641" x2="95200" y2="15128"/>
                        <a14:foregroundMark x1="95200" y1="15128" x2="90600" y2="18974"/>
                        <a14:foregroundMark x1="90600" y1="18974" x2="96800" y2="18846"/>
                        <a14:foregroundMark x1="96800" y1="18846" x2="96500" y2="11026"/>
                        <a14:foregroundMark x1="96500" y1="11026" x2="92300" y2="10641"/>
                        <a14:foregroundMark x1="92300" y1="10641" x2="89300" y2="18077"/>
                        <a14:foregroundMark x1="89300" y1="18077" x2="96000" y2="17692"/>
                        <a14:foregroundMark x1="96000" y1="17692" x2="96200" y2="10128"/>
                        <a14:foregroundMark x1="96200" y1="10128" x2="91000" y2="10641"/>
                        <a14:foregroundMark x1="91000" y1="10641" x2="88700" y2="18462"/>
                        <a14:foregroundMark x1="88700" y1="18462" x2="95800" y2="14615"/>
                        <a14:foregroundMark x1="95800" y1="14615" x2="93300" y2="8718"/>
                        <a14:foregroundMark x1="93300" y1="8718" x2="86900" y2="12436"/>
                        <a14:foregroundMark x1="86900" y1="12436" x2="86900" y2="21538"/>
                        <a14:foregroundMark x1="86900" y1="21538" x2="95900" y2="23590"/>
                        <a14:foregroundMark x1="95900" y1="23590" x2="93300" y2="13077"/>
                        <a14:foregroundMark x1="93300" y1="13077" x2="84300" y2="19103"/>
                        <a14:foregroundMark x1="84300" y1="19103" x2="87700" y2="27308"/>
                        <a14:foregroundMark x1="87700" y1="27308" x2="93800" y2="24231"/>
                        <a14:foregroundMark x1="93800" y1="24231" x2="96000" y2="11026"/>
                        <a14:foregroundMark x1="96000" y1="11026" x2="89800" y2="11154"/>
                        <a14:foregroundMark x1="89800" y1="11154" x2="87800" y2="21410"/>
                        <a14:foregroundMark x1="87800" y1="21410" x2="94000" y2="21538"/>
                        <a14:foregroundMark x1="94000" y1="21538" x2="94700" y2="13718"/>
                        <a14:foregroundMark x1="94700" y1="13718" x2="89100" y2="16282"/>
                        <a14:foregroundMark x1="89100" y1="16282" x2="86300" y2="21154"/>
                        <a14:foregroundMark x1="86300" y1="21154" x2="86300" y2="21154"/>
                        <a14:foregroundMark x1="64500" y1="10769" x2="63400" y2="16667"/>
                        <a14:foregroundMark x1="63400" y1="16667" x2="66200" y2="20385"/>
                        <a14:foregroundMark x1="66200" y1="20385" x2="71000" y2="16154"/>
                        <a14:foregroundMark x1="71000" y1="16154" x2="64200" y2="17051"/>
                        <a14:foregroundMark x1="64200" y1="17051" x2="62700" y2="24359"/>
                        <a14:foregroundMark x1="62700" y1="24359" x2="66900" y2="24103"/>
                        <a14:foregroundMark x1="66900" y1="24103" x2="69800" y2="18462"/>
                        <a14:foregroundMark x1="69800" y1="18462" x2="64000" y2="27692"/>
                        <a14:foregroundMark x1="64000" y1="27692" x2="69000" y2="21154"/>
                        <a14:foregroundMark x1="69000" y1="21154" x2="65000" y2="25256"/>
                        <a14:foregroundMark x1="65000" y1="25256" x2="65000" y2="25513"/>
                        <a14:foregroundMark x1="44300" y1="10385" x2="36000" y2="21154"/>
                        <a14:foregroundMark x1="36000" y1="21154" x2="36500" y2="9103"/>
                        <a14:foregroundMark x1="36500" y1="9103" x2="32900" y2="11282"/>
                        <a14:foregroundMark x1="32900" y1="11282" x2="24300" y2="20385"/>
                        <a14:foregroundMark x1="24300" y1="20385" x2="27000" y2="12821"/>
                        <a14:foregroundMark x1="27000" y1="12821" x2="12600" y2="23590"/>
                        <a14:foregroundMark x1="12600" y1="23590" x2="15200" y2="14744"/>
                        <a14:foregroundMark x1="15200" y1="14744" x2="7500" y2="21026"/>
                        <a14:foregroundMark x1="7500" y1="21026" x2="12200" y2="5897"/>
                        <a14:foregroundMark x1="12200" y1="5897" x2="4600" y2="13846"/>
                        <a14:foregroundMark x1="4600" y1="13846" x2="8900" y2="1154"/>
                        <a14:foregroundMark x1="8900" y1="1154" x2="4000" y2="4231"/>
                        <a14:foregroundMark x1="4000" y1="4231" x2="700" y2="18846"/>
                        <a14:foregroundMark x1="700" y1="18846" x2="4300" y2="11282"/>
                        <a14:foregroundMark x1="4300" y1="11282" x2="600" y2="13077"/>
                        <a14:foregroundMark x1="600" y1="13077" x2="11200" y2="6282"/>
                        <a14:foregroundMark x1="11200" y1="6282" x2="9700" y2="11410"/>
                        <a14:foregroundMark x1="9700" y1="11410" x2="14000" y2="8974"/>
                        <a14:foregroundMark x1="14000" y1="8974" x2="19800" y2="10128"/>
                        <a14:foregroundMark x1="19800" y1="10128" x2="25100" y2="5000"/>
                        <a14:foregroundMark x1="25100" y1="5000" x2="30300" y2="3718"/>
                        <a14:foregroundMark x1="30300" y1="3718" x2="30600" y2="12821"/>
                        <a14:foregroundMark x1="30600" y1="12821" x2="35800" y2="7821"/>
                        <a14:foregroundMark x1="35800" y1="7821" x2="32600" y2="16923"/>
                        <a14:foregroundMark x1="32600" y1="16923" x2="43900" y2="6026"/>
                        <a14:foregroundMark x1="43900" y1="6026" x2="41900" y2="12436"/>
                        <a14:foregroundMark x1="41900" y1="12436" x2="46500" y2="6795"/>
                        <a14:foregroundMark x1="46500" y1="6795" x2="48300" y2="8077"/>
                        <a14:foregroundMark x1="96900" y1="11410" x2="96100" y2="17564"/>
                        <a14:foregroundMark x1="96100" y1="17564" x2="94600" y2="12436"/>
                        <a14:foregroundMark x1="94600" y1="12436" x2="91600" y2="9231"/>
                        <a14:foregroundMark x1="91600" y1="9231" x2="88300" y2="15769"/>
                        <a14:foregroundMark x1="88300" y1="15769" x2="87800" y2="10769"/>
                        <a14:foregroundMark x1="87800" y1="10769" x2="86600" y2="15385"/>
                        <a14:foregroundMark x1="86600" y1="15385" x2="91200" y2="8718"/>
                        <a14:foregroundMark x1="91200" y1="8718" x2="84000" y2="6923"/>
                        <a14:foregroundMark x1="84000" y1="6923" x2="73500" y2="12949"/>
                        <a14:foregroundMark x1="73500" y1="12949" x2="76500" y2="9359"/>
                        <a14:foregroundMark x1="76500" y1="9359" x2="72900" y2="11795"/>
                        <a14:foregroundMark x1="72900" y1="11795" x2="74400" y2="9103"/>
                        <a14:foregroundMark x1="98300" y1="6538" x2="98700" y2="14487"/>
                        <a14:foregroundMark x1="98700" y1="14487" x2="97900" y2="18462"/>
                        <a14:foregroundMark x1="51300" y1="13974" x2="75200" y2="21410"/>
                        <a14:foregroundMark x1="75200" y1="21410" x2="83200" y2="26154"/>
                        <a14:foregroundMark x1="83200" y1="26154" x2="88400" y2="32821"/>
                        <a14:foregroundMark x1="2400" y1="17949" x2="0" y2="40641"/>
                        <a14:foregroundMark x1="0" y1="40641" x2="0" y2="40641"/>
                        <a14:foregroundMark x1="79500" y1="55297" x2="79500" y2="73718"/>
                        <a14:foregroundMark x1="79500" y1="40641" x2="79500" y2="49872"/>
                        <a14:foregroundMark x1="15419" y1="70844" x2="15400" y2="72308"/>
                        <a14:foregroundMark x1="15800" y1="40897" x2="15481" y2="65971"/>
                        <a14:foregroundMark x1="15870" y1="71923" x2="15800" y2="73462"/>
                        <a14:foregroundMark x1="15919" y1="70861" x2="15870" y2="71923"/>
                        <a14:foregroundMark x1="26000" y1="72308" x2="26179" y2="73608"/>
                        <a14:foregroundMark x1="78300" y1="49103" x2="78280" y2="50104"/>
                        <a14:foregroundMark x1="78200" y1="55256" x2="78200" y2="56026"/>
                        <a14:foregroundMark x1="78200" y1="50641" x2="78200" y2="51026"/>
                        <a14:foregroundMark x1="78300" y1="51282" x2="78500" y2="55256"/>
                        <a14:foregroundMark x1="78200" y1="52821" x2="78200" y2="55385"/>
                        <a14:foregroundMark x1="16600" y1="67436" x2="16500" y2="70385"/>
                        <a14:foregroundMark x1="13400" y1="74744" x2="13400" y2="78846"/>
                        <a14:backgroundMark x1="76543" y1="56026" x2="76600" y2="73205"/>
                        <a14:backgroundMark x1="76500" y1="43333" x2="76525" y2="50641"/>
                        <a14:backgroundMark x1="19100" y1="42051" x2="19518" y2="67949"/>
                        <a14:backgroundMark x1="23600" y1="41923" x2="22344" y2="65546"/>
                        <a14:backgroundMark x1="27718" y1="72244" x2="41100" y2="72821"/>
                        <a14:backgroundMark x1="49600" y1="72564" x2="65700" y2="71538"/>
                        <a14:backgroundMark x1="71700" y1="41282" x2="71500" y2="73462"/>
                        <a14:backgroundMark x1="71500" y1="73462" x2="71500" y2="73462"/>
                        <a14:backgroundMark x1="65300" y1="44615" x2="68600" y2="71410"/>
                        <a14:backgroundMark x1="24294" y1="66006" x2="24058" y2="67669"/>
                        <a14:backgroundMark x1="27600" y1="42692" x2="24311" y2="65883"/>
                        <a14:backgroundMark x1="17100" y1="48718" x2="17300" y2="55641"/>
                        <a14:backgroundMark x1="17900" y1="67051" x2="17912" y2="67475"/>
                        <a14:backgroundMark x1="77900" y1="50128" x2="77920" y2="50641"/>
                        <a14:backgroundMark x1="77700" y1="51026" x2="77700" y2="51331"/>
                        <a14:backgroundMark x1="55100" y1="74744" x2="54500" y2="76667"/>
                        <a14:backgroundMark x1="52700" y1="75513" x2="53600" y2="76410"/>
                        <a14:backgroundMark x1="59200" y1="74744" x2="59000" y2="76282"/>
                        <a14:backgroundMark x1="19368" y1="67970" x2="19500" y2="67179"/>
                        <a14:backgroundMark x1="18125" y1="70385" x2="18100" y2="70769"/>
                        <a14:backgroundMark x1="18900" y1="70769" x2="19100" y2="68590"/>
                        <a14:backgroundMark x1="77700" y1="66154" x2="77700" y2="71154"/>
                        <a14:backgroundMark x1="77700" y1="71154" x2="77600" y2="71538"/>
                        <a14:backgroundMark x1="17010" y1="70413" x2="17000" y2="70897"/>
                        <a14:backgroundMark x1="17100" y1="66026" x2="17071" y2="67462"/>
                        <a14:backgroundMark x1="61800" y1="72949" x2="65600" y2="72821"/>
                        <a14:backgroundMark x1="65600" y1="72821" x2="65900" y2="72821"/>
                        <a14:backgroundMark x1="62700" y1="73077" x2="62600" y2="75000"/>
                        <a14:backgroundMark x1="64500" y1="73333" x2="65900" y2="75256"/>
                        <a14:backgroundMark x1="17300" y1="71923" x2="17300" y2="71923"/>
                        <a14:backgroundMark x1="20400" y1="66026" x2="19900" y2="73590"/>
                        <a14:backgroundMark x1="21400" y1="65897" x2="23000" y2="71282"/>
                        <a14:backgroundMark x1="23000" y1="66795" x2="24300" y2="71667"/>
                        <a14:backgroundMark x1="24300" y1="71667" x2="24300" y2="71795"/>
                        <a14:backgroundMark x1="18200" y1="70897" x2="18100" y2="73718"/>
                        <a14:backgroundMark x1="20800" y1="72308" x2="20600" y2="74615"/>
                        <a14:backgroundMark x1="22500" y1="71410" x2="23700" y2="73846"/>
                        <a14:backgroundMark x1="59600" y1="75128" x2="68600" y2="74487"/>
                        <a14:backgroundMark x1="68600" y1="74487" x2="76400" y2="74487"/>
                        <a14:backgroundMark x1="75400" y1="75256" x2="58600" y2="74744"/>
                        <a14:backgroundMark x1="18100" y1="75513" x2="22300" y2="75641"/>
                        <a14:backgroundMark x1="22300" y1="75641" x2="26600" y2="75385"/>
                        <a14:backgroundMark x1="26600" y1="75385" x2="30700" y2="75897"/>
                      </a14:backgroundRemoval>
                    </a14:imgEffect>
                  </a14:imgLayer>
                </a14:imgProps>
              </a:ext>
            </a:extLst>
          </a:blip>
          <a:srcRect t="10932" r="1499" b="20000"/>
          <a:stretch/>
        </p:blipFill>
        <p:spPr>
          <a:xfrm>
            <a:off x="-2" y="2"/>
            <a:ext cx="12506349" cy="6840000"/>
          </a:xfrm>
          <a:prstGeom prst="rect">
            <a:avLst/>
          </a:prstGeom>
        </p:spPr>
      </p:pic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CCB74F10-73BC-4310-982F-0214B190D663}"/>
              </a:ext>
            </a:extLst>
          </p:cNvPr>
          <p:cNvSpPr txBox="1"/>
          <p:nvPr/>
        </p:nvSpPr>
        <p:spPr>
          <a:xfrm>
            <a:off x="5869816" y="370825"/>
            <a:ext cx="45236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9600" b="1" dirty="0">
                <a:solidFill>
                  <a:srgbClr val="D2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أ</a:t>
            </a:r>
            <a:endParaRPr lang="en-US" sz="9600" b="1" dirty="0">
              <a:solidFill>
                <a:srgbClr val="D2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xmlns="" id="{E55DD7A5-1C47-419B-807D-3C63F081E120}"/>
              </a:ext>
            </a:extLst>
          </p:cNvPr>
          <p:cNvSpPr txBox="1"/>
          <p:nvPr/>
        </p:nvSpPr>
        <p:spPr>
          <a:xfrm>
            <a:off x="7803984" y="2520244"/>
            <a:ext cx="10054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800" b="1" dirty="0">
                <a:solidFill>
                  <a:srgbClr val="FF000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أ</a:t>
            </a:r>
            <a:r>
              <a:rPr lang="ar-SA" sz="4800" b="1" dirty="0">
                <a:solidFill>
                  <a:srgbClr val="0070C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مير</a:t>
            </a:r>
            <a:endParaRPr lang="en-US" sz="4800" b="1" dirty="0">
              <a:solidFill>
                <a:srgbClr val="0070C0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xmlns="" id="{BC14182A-DF0B-403C-89CF-BC41E0FE4200}"/>
              </a:ext>
            </a:extLst>
          </p:cNvPr>
          <p:cNvSpPr txBox="1"/>
          <p:nvPr/>
        </p:nvSpPr>
        <p:spPr>
          <a:xfrm>
            <a:off x="3857026" y="2502384"/>
            <a:ext cx="12057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800" b="1" dirty="0">
                <a:solidFill>
                  <a:srgbClr val="FF000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أ</a:t>
            </a:r>
            <a:r>
              <a:rPr lang="ar-SA" sz="4800" b="1" dirty="0">
                <a:solidFill>
                  <a:srgbClr val="0070C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لوان</a:t>
            </a:r>
            <a:endParaRPr lang="en-US" sz="4800" b="1" dirty="0">
              <a:solidFill>
                <a:srgbClr val="0070C0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xmlns="" id="{92654EC1-9E1F-496C-A241-B236E5336109}"/>
              </a:ext>
            </a:extLst>
          </p:cNvPr>
          <p:cNvSpPr txBox="1"/>
          <p:nvPr/>
        </p:nvSpPr>
        <p:spPr>
          <a:xfrm>
            <a:off x="7871268" y="4491310"/>
            <a:ext cx="9044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800" b="1" dirty="0">
                <a:solidFill>
                  <a:srgbClr val="FF000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أ</a:t>
            </a:r>
            <a:r>
              <a:rPr lang="ar-SA" sz="4800" b="1" dirty="0">
                <a:solidFill>
                  <a:srgbClr val="0070C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سد</a:t>
            </a:r>
            <a:endParaRPr lang="en-US" sz="4800" b="1" dirty="0">
              <a:solidFill>
                <a:srgbClr val="0070C0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xmlns="" id="{D0BE0E08-14E2-4332-825A-AAF923259C6B}"/>
              </a:ext>
            </a:extLst>
          </p:cNvPr>
          <p:cNvSpPr txBox="1"/>
          <p:nvPr/>
        </p:nvSpPr>
        <p:spPr>
          <a:xfrm>
            <a:off x="3579030" y="4493329"/>
            <a:ext cx="14927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800" b="1" dirty="0">
                <a:solidFill>
                  <a:srgbClr val="FF000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أ</a:t>
            </a:r>
            <a:r>
              <a:rPr lang="ar-SA" sz="4800" b="1" dirty="0">
                <a:solidFill>
                  <a:srgbClr val="0070C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ناناس</a:t>
            </a:r>
            <a:endParaRPr lang="en-US" sz="4800" b="1" dirty="0">
              <a:solidFill>
                <a:srgbClr val="0070C0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grpSp>
        <p:nvGrpSpPr>
          <p:cNvPr id="2" name="مجموعة 1">
            <a:extLst>
              <a:ext uri="{FF2B5EF4-FFF2-40B4-BE49-F238E27FC236}">
                <a16:creationId xmlns:a16="http://schemas.microsoft.com/office/drawing/2014/main" xmlns="" id="{65092B7A-C80B-41B5-9BDF-982F5721D9FF}"/>
              </a:ext>
            </a:extLst>
          </p:cNvPr>
          <p:cNvGrpSpPr/>
          <p:nvPr/>
        </p:nvGrpSpPr>
        <p:grpSpPr>
          <a:xfrm>
            <a:off x="0" y="5420630"/>
            <a:ext cx="12554053" cy="1476637"/>
            <a:chOff x="0" y="5420630"/>
            <a:chExt cx="12554053" cy="1476637"/>
          </a:xfrm>
        </p:grpSpPr>
        <p:pic>
          <p:nvPicPr>
            <p:cNvPr id="21" name="صورة 20">
              <a:extLst>
                <a:ext uri="{FF2B5EF4-FFF2-40B4-BE49-F238E27FC236}">
                  <a16:creationId xmlns:a16="http://schemas.microsoft.com/office/drawing/2014/main" xmlns="" id="{F72E1BD6-FBF9-4C39-B7B2-A22B029E90C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917" y="6246391"/>
              <a:ext cx="540000" cy="556508"/>
            </a:xfrm>
            <a:prstGeom prst="rect">
              <a:avLst/>
            </a:prstGeom>
          </p:spPr>
        </p:pic>
        <p:pic>
          <p:nvPicPr>
            <p:cNvPr id="30" name="صورة 29">
              <a:extLst>
                <a:ext uri="{FF2B5EF4-FFF2-40B4-BE49-F238E27FC236}">
                  <a16:creationId xmlns:a16="http://schemas.microsoft.com/office/drawing/2014/main" xmlns="" id="{D2B44C32-C6B2-4ACD-922D-E2FE8523ECD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65721" b="88536" l="3300" r="33500">
                          <a14:foregroundMark x1="9000" y1="66402" x2="8200" y2="75028"/>
                          <a14:foregroundMark x1="20208" y1="67705" x2="20500" y2="73099"/>
                          <a14:foregroundMark x1="20500" y1="73099" x2="20500" y2="73326"/>
                          <a14:foregroundMark x1="31928" y1="68577" x2="31500" y2="84222"/>
                          <a14:foregroundMark x1="33400" y1="68785" x2="33400" y2="87855"/>
                          <a14:foregroundMark x1="15800" y1="88536" x2="22000" y2="88536"/>
                          <a14:foregroundMark x1="8300" y1="66288" x2="6900" y2="68218"/>
                          <a14:backgroundMark x1="20200" y1="65380" x2="17700" y2="68218"/>
                          <a14:backgroundMark x1="19000" y1="66629" x2="17400" y2="68445"/>
                          <a14:backgroundMark x1="31800" y1="65721" x2="34000" y2="6821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15" t="65385" r="66294" b="12000"/>
            <a:stretch/>
          </p:blipFill>
          <p:spPr>
            <a:xfrm>
              <a:off x="0" y="5436770"/>
              <a:ext cx="2232000" cy="1413720"/>
            </a:xfrm>
            <a:prstGeom prst="rect">
              <a:avLst/>
            </a:prstGeom>
          </p:spPr>
        </p:pic>
        <p:pic>
          <p:nvPicPr>
            <p:cNvPr id="31" name="صورة 30">
              <a:extLst>
                <a:ext uri="{FF2B5EF4-FFF2-40B4-BE49-F238E27FC236}">
                  <a16:creationId xmlns:a16="http://schemas.microsoft.com/office/drawing/2014/main" xmlns="" id="{6951E7F2-E5D2-456B-B003-F8658DD3F2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65948" b="87401" l="75700" r="97700">
                          <a14:foregroundMark x1="89000" y1="66969" x2="87900" y2="83314"/>
                          <a14:foregroundMark x1="87900" y1="83314" x2="87900" y2="83314"/>
                          <a14:foregroundMark x1="76800" y1="86947" x2="84200" y2="87514"/>
                          <a14:foregroundMark x1="84200" y1="87514" x2="95000" y2="86379"/>
                          <a14:foregroundMark x1="77000" y1="68104" x2="77300" y2="81385"/>
                          <a14:foregroundMark x1="77300" y1="67877" x2="77800" y2="85358"/>
                          <a14:foregroundMark x1="75900" y1="68558" x2="76700" y2="86152"/>
                          <a14:foregroundMark x1="76700" y1="86152" x2="76300" y2="87174"/>
                          <a14:foregroundMark x1="76500" y1="87514" x2="97100" y2="86833"/>
                          <a14:foregroundMark x1="97700" y1="84563" x2="81700" y2="85358"/>
                          <a14:foregroundMark x1="81700" y1="85358" x2="81700" y2="85358"/>
                          <a14:foregroundMark x1="75700" y1="86379" x2="84400" y2="87628"/>
                          <a14:foregroundMark x1="84400" y1="87628" x2="90400" y2="87514"/>
                          <a14:foregroundMark x1="90400" y1="87514" x2="97300" y2="87514"/>
                          <a14:foregroundMark x1="75700" y1="83768" x2="76500" y2="83768"/>
                          <a14:foregroundMark x1="77600" y1="65948" x2="77100" y2="75482"/>
                          <a14:foregroundMark x1="88400" y1="66742" x2="88400" y2="66742"/>
                          <a14:foregroundMark x1="87600" y1="67537" x2="87600" y2="67537"/>
                          <a14:foregroundMark x1="87300" y1="68104" x2="89000" y2="6628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535" t="65385" r="6921" b="12000"/>
            <a:stretch/>
          </p:blipFill>
          <p:spPr>
            <a:xfrm>
              <a:off x="9595424" y="5450627"/>
              <a:ext cx="1368000" cy="1446640"/>
            </a:xfrm>
            <a:prstGeom prst="rect">
              <a:avLst/>
            </a:prstGeom>
          </p:spPr>
        </p:pic>
        <p:pic>
          <p:nvPicPr>
            <p:cNvPr id="32" name="صورة 31">
              <a:extLst>
                <a:ext uri="{FF2B5EF4-FFF2-40B4-BE49-F238E27FC236}">
                  <a16:creationId xmlns:a16="http://schemas.microsoft.com/office/drawing/2014/main" xmlns="" id="{97D4771F-EDA1-412B-A625-538C52436C7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65721" b="88536" l="3300" r="33500">
                          <a14:foregroundMark x1="9000" y1="66402" x2="8200" y2="75028"/>
                          <a14:foregroundMark x1="20208" y1="67705" x2="20500" y2="73099"/>
                          <a14:foregroundMark x1="20500" y1="73099" x2="20500" y2="73326"/>
                          <a14:foregroundMark x1="31928" y1="68577" x2="31500" y2="84222"/>
                          <a14:foregroundMark x1="33400" y1="68785" x2="33400" y2="87855"/>
                          <a14:foregroundMark x1="15800" y1="88536" x2="22000" y2="88536"/>
                          <a14:foregroundMark x1="8300" y1="66288" x2="6900" y2="68218"/>
                          <a14:backgroundMark x1="20200" y1="65380" x2="17700" y2="68218"/>
                          <a14:backgroundMark x1="19000" y1="66629" x2="17400" y2="68445"/>
                          <a14:backgroundMark x1="31800" y1="65721" x2="34000" y2="6821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15" t="65385" r="66294" b="12000"/>
            <a:stretch/>
          </p:blipFill>
          <p:spPr>
            <a:xfrm>
              <a:off x="7674386" y="5420630"/>
              <a:ext cx="2268000" cy="1436522"/>
            </a:xfrm>
            <a:prstGeom prst="rect">
              <a:avLst/>
            </a:prstGeom>
          </p:spPr>
        </p:pic>
        <p:pic>
          <p:nvPicPr>
            <p:cNvPr id="33" name="صورة 32">
              <a:extLst>
                <a:ext uri="{FF2B5EF4-FFF2-40B4-BE49-F238E27FC236}">
                  <a16:creationId xmlns:a16="http://schemas.microsoft.com/office/drawing/2014/main" xmlns="" id="{80FBCEF7-2CEA-482F-94BF-A1BF6767F2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65721" b="88536" l="5700" r="88600">
                          <a14:foregroundMark x1="8600" y1="66856" x2="7900" y2="86606"/>
                          <a14:foregroundMark x1="5700" y1="74801" x2="5700" y2="74801"/>
                          <a14:foregroundMark x1="20100" y1="66402" x2="19000" y2="86720"/>
                          <a14:foregroundMark x1="31600" y1="65721" x2="31600" y2="82974"/>
                          <a14:foregroundMark x1="89000" y1="66402" x2="89400" y2="79682"/>
                          <a14:foregroundMark x1="89400" y1="79682" x2="87900" y2="88195"/>
                          <a14:foregroundMark x1="87900" y1="88195" x2="88200" y2="87741"/>
                          <a14:foregroundMark x1="90200" y1="86947" x2="83700" y2="86606"/>
                          <a14:foregroundMark x1="83700" y1="86606" x2="70100" y2="88649"/>
                          <a14:foregroundMark x1="70100" y1="88649" x2="58500" y2="86720"/>
                          <a14:foregroundMark x1="58500" y1="86720" x2="44800" y2="87514"/>
                          <a14:foregroundMark x1="44800" y1="87514" x2="22300" y2="85698"/>
                          <a14:foregroundMark x1="22300" y1="85698" x2="13800" y2="86379"/>
                          <a14:foregroundMark x1="13800" y1="86379" x2="7000" y2="86039"/>
                          <a14:foregroundMark x1="77400" y1="66061" x2="76500" y2="76277"/>
                          <a14:foregroundMark x1="88600" y1="66175" x2="88600" y2="66175"/>
                          <a14:foregroundMark x1="88200" y1="67083" x2="88200" y2="67083"/>
                          <a14:foregroundMark x1="19700" y1="66515" x2="19700" y2="66515"/>
                          <a14:foregroundMark x1="8200" y1="66742" x2="8200" y2="66742"/>
                          <a14:foregroundMark x1="8300" y1="66742" x2="6900" y2="68331"/>
                          <a14:foregroundMark x1="52400" y1="76504" x2="45900" y2="76504"/>
                          <a14:foregroundMark x1="45900" y1="76504" x2="33100" y2="76050"/>
                          <a14:backgroundMark x1="37500" y1="78093" x2="37500" y2="78093"/>
                          <a14:backgroundMark x1="35300" y1="77980" x2="35300" y2="77980"/>
                          <a14:backgroundMark x1="51900" y1="79115" x2="51900" y2="79115"/>
                          <a14:backgroundMark x1="68800" y1="77639" x2="68800" y2="77639"/>
                          <a14:backgroundMark x1="69200" y1="78774" x2="69200" y2="78774"/>
                          <a14:backgroundMark x1="68500" y1="77639" x2="68500" y2="77639"/>
                          <a14:backgroundMark x1="34200" y1="77980" x2="34200" y2="77980"/>
                          <a14:backgroundMark x1="51200" y1="77526" x2="51200" y2="77526"/>
                          <a14:backgroundMark x1="50900" y1="77753" x2="50900" y2="77753"/>
                          <a14:backgroundMark x1="50100" y1="77185" x2="50100" y2="7718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30" t="65762" r="8853" b="12327"/>
            <a:stretch/>
          </p:blipFill>
          <p:spPr>
            <a:xfrm flipH="1">
              <a:off x="1881543" y="5450627"/>
              <a:ext cx="6264000" cy="1428975"/>
            </a:xfrm>
            <a:prstGeom prst="rect">
              <a:avLst/>
            </a:prstGeom>
          </p:spPr>
        </p:pic>
        <p:pic>
          <p:nvPicPr>
            <p:cNvPr id="36" name="صورة 35">
              <a:extLst>
                <a:ext uri="{FF2B5EF4-FFF2-40B4-BE49-F238E27FC236}">
                  <a16:creationId xmlns:a16="http://schemas.microsoft.com/office/drawing/2014/main" xmlns="" id="{88D5B4FD-0A60-4D9D-9812-E6FDA5C53F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65721" b="88536" l="3300" r="33500">
                          <a14:foregroundMark x1="9000" y1="66402" x2="8200" y2="75028"/>
                          <a14:foregroundMark x1="20208" y1="67705" x2="20500" y2="73099"/>
                          <a14:foregroundMark x1="20500" y1="73099" x2="20500" y2="73326"/>
                          <a14:foregroundMark x1="31928" y1="68577" x2="31500" y2="84222"/>
                          <a14:foregroundMark x1="33400" y1="68785" x2="33400" y2="87855"/>
                          <a14:foregroundMark x1="15800" y1="88536" x2="22000" y2="88536"/>
                          <a14:foregroundMark x1="8300" y1="66288" x2="6900" y2="68218"/>
                          <a14:backgroundMark x1="20200" y1="65380" x2="17700" y2="68218"/>
                          <a14:backgroundMark x1="19000" y1="66629" x2="17400" y2="68445"/>
                          <a14:backgroundMark x1="31800" y1="65721" x2="34000" y2="6821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15" t="65385" r="66294" b="12000"/>
            <a:stretch/>
          </p:blipFill>
          <p:spPr>
            <a:xfrm>
              <a:off x="10322053" y="5483547"/>
              <a:ext cx="2232000" cy="1413720"/>
            </a:xfrm>
            <a:prstGeom prst="rect">
              <a:avLst/>
            </a:prstGeom>
          </p:spPr>
        </p:pic>
      </p:grpSp>
      <p:pic>
        <p:nvPicPr>
          <p:cNvPr id="20" name="صورة 19">
            <a:extLst>
              <a:ext uri="{FF2B5EF4-FFF2-40B4-BE49-F238E27FC236}">
                <a16:creationId xmlns:a16="http://schemas.microsoft.com/office/drawing/2014/main" xmlns="" id="{5A689FC1-141D-4A63-8931-AD54C216DFC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08" y="6189126"/>
            <a:ext cx="540000" cy="556508"/>
          </a:xfrm>
          <a:prstGeom prst="rect">
            <a:avLst/>
          </a:prstGeom>
        </p:spPr>
      </p:pic>
      <p:pic>
        <p:nvPicPr>
          <p:cNvPr id="19" name="صورة 18">
            <a:extLst>
              <a:ext uri="{FF2B5EF4-FFF2-40B4-BE49-F238E27FC236}">
                <a16:creationId xmlns:a16="http://schemas.microsoft.com/office/drawing/2014/main" xmlns="" id="{5E5DBB6C-7A0C-4394-8139-CA3E9CF4AEA3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71000" b="88778" l="15000" r="92667">
                        <a14:foregroundMark x1="17500" y1="71222" x2="25500" y2="86111"/>
                        <a14:foregroundMark x1="25500" y1="86111" x2="25500" y2="86111"/>
                        <a14:foregroundMark x1="15000" y1="74889" x2="22333" y2="84778"/>
                        <a14:foregroundMark x1="18333" y1="75000" x2="24333" y2="88000"/>
                        <a14:foregroundMark x1="40333" y1="81333" x2="48667" y2="85778"/>
                        <a14:foregroundMark x1="48667" y1="85778" x2="69374" y2="87194"/>
                        <a14:foregroundMark x1="85584" y1="86358" x2="87833" y2="86111"/>
                        <a14:foregroundMark x1="87833" y1="86111" x2="55833" y2="83333"/>
                        <a14:foregroundMark x1="55833" y1="83333" x2="44333" y2="83889"/>
                        <a14:foregroundMark x1="44333" y1="83889" x2="44167" y2="84000"/>
                        <a14:foregroundMark x1="35167" y1="83667" x2="47667" y2="86778"/>
                        <a14:foregroundMark x1="47667" y1="86778" x2="63167" y2="86333"/>
                        <a14:foregroundMark x1="63167" y1="86333" x2="71010" y2="86946"/>
                        <a14:foregroundMark x1="88683" y1="86512" x2="92333" y2="81889"/>
                        <a14:foregroundMark x1="92333" y1="81889" x2="44000" y2="80333"/>
                        <a14:foregroundMark x1="44000" y1="80333" x2="35500" y2="83667"/>
                        <a14:foregroundMark x1="45000" y1="79778" x2="81500" y2="81111"/>
                        <a14:foregroundMark x1="81500" y1="81111" x2="69500" y2="83667"/>
                        <a14:foregroundMark x1="69500" y1="83667" x2="69167" y2="83667"/>
                        <a14:foregroundMark x1="51833" y1="82889" x2="83000" y2="83444"/>
                        <a14:foregroundMark x1="39500" y1="84778" x2="55000" y2="84222"/>
                        <a14:foregroundMark x1="55000" y1="84222" x2="68333" y2="84222"/>
                        <a14:foregroundMark x1="47833" y1="79778" x2="60000" y2="79444"/>
                        <a14:foregroundMark x1="60000" y1="79444" x2="86167" y2="79778"/>
                        <a14:foregroundMark x1="85833" y1="79778" x2="92667" y2="85667"/>
                        <a14:foregroundMark x1="92667" y1="85667" x2="67500" y2="85000"/>
                        <a14:foregroundMark x1="67500" y1="85000" x2="67500" y2="85000"/>
                        <a14:foregroundMark x1="76333" y1="84556" x2="90667" y2="80333"/>
                        <a14:foregroundMark x1="91000" y1="79778" x2="90500" y2="87000"/>
                        <a14:foregroundMark x1="90500" y1="87000" x2="90667" y2="87000"/>
                        <a14:foregroundMark x1="49167" y1="79222" x2="68000" y2="79222"/>
                        <a14:foregroundMark x1="68000" y1="79222" x2="85000" y2="78667"/>
                        <a14:foregroundMark x1="35833" y1="85000" x2="47500" y2="85333"/>
                        <a14:foregroundMark x1="85000" y1="82111" x2="55500" y2="83222"/>
                        <a14:foregroundMark x1="86667" y1="84222" x2="88667" y2="82111"/>
                        <a14:foregroundMark x1="85833" y1="81556" x2="71500" y2="80889"/>
                        <a14:foregroundMark x1="71500" y1="80889" x2="76759" y2="86075"/>
                        <a14:foregroundMark x1="69738" y1="87139" x2="57000" y2="85000"/>
                        <a14:backgroundMark x1="65500" y1="89222" x2="76500" y2="87556"/>
                        <a14:backgroundMark x1="76500" y1="87556" x2="87667" y2="88111"/>
                        <a14:backgroundMark x1="87667" y1="88111" x2="90333" y2="90889"/>
                      </a14:backgroundRemoval>
                    </a14:imgEffect>
                  </a14:imgLayer>
                </a14:imgProps>
              </a:ext>
            </a:extLst>
          </a:blip>
          <a:srcRect l="12666" t="71429" r="66191" b="10667"/>
          <a:stretch/>
        </p:blipFill>
        <p:spPr>
          <a:xfrm>
            <a:off x="2627731" y="3941545"/>
            <a:ext cx="1188000" cy="1509082"/>
          </a:xfrm>
          <a:prstGeom prst="rect">
            <a:avLst/>
          </a:prstGeom>
        </p:spPr>
      </p:pic>
      <p:pic>
        <p:nvPicPr>
          <p:cNvPr id="23" name="صورة 22">
            <a:extLst>
              <a:ext uri="{FF2B5EF4-FFF2-40B4-BE49-F238E27FC236}">
                <a16:creationId xmlns:a16="http://schemas.microsoft.com/office/drawing/2014/main" xmlns="" id="{CA12B196-EC54-41CB-9F2E-746A6F520BDC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5904" t="33577" r="62953" b="52222"/>
          <a:stretch/>
        </p:blipFill>
        <p:spPr>
          <a:xfrm>
            <a:off x="2709046" y="2288065"/>
            <a:ext cx="1188000" cy="1196914"/>
          </a:xfrm>
          <a:prstGeom prst="rect">
            <a:avLst/>
          </a:prstGeom>
        </p:spPr>
      </p:pic>
      <p:pic>
        <p:nvPicPr>
          <p:cNvPr id="27" name="صورة 26">
            <a:extLst>
              <a:ext uri="{FF2B5EF4-FFF2-40B4-BE49-F238E27FC236}">
                <a16:creationId xmlns:a16="http://schemas.microsoft.com/office/drawing/2014/main" xmlns="" id="{2565EC01-F300-4AEB-9442-1FA1CF125FD6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6556" b="35778" l="14667" r="94500">
                        <a14:foregroundMark x1="72500" y1="23778" x2="85667" y2="25000"/>
                        <a14:foregroundMark x1="85667" y1="25000" x2="92167" y2="24889"/>
                        <a14:foregroundMark x1="43333" y1="17222" x2="73333" y2="17444"/>
                        <a14:foregroundMark x1="73333" y1="17444" x2="75000" y2="28111"/>
                        <a14:foregroundMark x1="43333" y1="17667" x2="44667" y2="27222"/>
                        <a14:foregroundMark x1="44667" y1="27222" x2="52500" y2="32556"/>
                        <a14:foregroundMark x1="52500" y1="32556" x2="62833" y2="31000"/>
                        <a14:foregroundMark x1="46167" y1="35000" x2="57000" y2="34667"/>
                        <a14:foregroundMark x1="57000" y1="34667" x2="59000" y2="34222"/>
                        <a14:foregroundMark x1="46167" y1="35222" x2="51167" y2="25000"/>
                        <a14:foregroundMark x1="51167" y1="25000" x2="51833" y2="24556"/>
                        <a14:foregroundMark x1="72500" y1="27778" x2="82833" y2="25889"/>
                        <a14:foregroundMark x1="82833" y1="25889" x2="79667" y2="27556"/>
                        <a14:foregroundMark x1="92167" y1="22778" x2="84167" y2="28222"/>
                        <a14:foregroundMark x1="84167" y1="28222" x2="76167" y2="29222"/>
                        <a14:foregroundMark x1="92167" y1="23000" x2="93000" y2="28667"/>
                        <a14:foregroundMark x1="91667" y1="23000" x2="89833" y2="31556"/>
                        <a14:foregroundMark x1="89667" y1="22222" x2="84167" y2="29889"/>
                        <a14:foregroundMark x1="84167" y1="29889" x2="75167" y2="24000"/>
                        <a14:foregroundMark x1="75167" y1="24000" x2="71000" y2="32222"/>
                        <a14:foregroundMark x1="71000" y1="32222" x2="70167" y2="24000"/>
                        <a14:foregroundMark x1="70167" y1="24000" x2="68833" y2="28111"/>
                        <a14:foregroundMark x1="53833" y1="22222" x2="57333" y2="31778"/>
                        <a14:foregroundMark x1="57333" y1="31778" x2="48833" y2="25889"/>
                        <a14:foregroundMark x1="48833" y1="25889" x2="62000" y2="26000"/>
                        <a14:foregroundMark x1="62000" y1="26000" x2="63667" y2="27222"/>
                        <a14:foregroundMark x1="80833" y1="21667" x2="81333" y2="29000"/>
                        <a14:foregroundMark x1="81333" y1="29000" x2="81667" y2="29111"/>
                        <a14:foregroundMark x1="77833" y1="31000" x2="79167" y2="21778"/>
                        <a14:foregroundMark x1="79167" y1="21778" x2="80500" y2="19778"/>
                        <a14:foregroundMark x1="92833" y1="21111" x2="94500" y2="28889"/>
                        <a14:foregroundMark x1="94500" y1="28889" x2="93833" y2="31222"/>
                        <a14:foregroundMark x1="45667" y1="35778" x2="58500" y2="34000"/>
                        <a14:foregroundMark x1="51333" y1="25111" x2="61833" y2="26889"/>
                        <a14:foregroundMark x1="61833" y1="26889" x2="73167" y2="23222"/>
                        <a14:foregroundMark x1="73167" y1="23222" x2="77667" y2="16556"/>
                        <a14:foregroundMark x1="77667" y1="16556" x2="58000" y2="20889"/>
                        <a14:foregroundMark x1="58000" y1="20889" x2="68333" y2="30222"/>
                        <a14:foregroundMark x1="68333" y1="30222" x2="69000" y2="29111"/>
                        <a14:foregroundMark x1="73833" y1="30000" x2="81000" y2="28889"/>
                        <a14:foregroundMark x1="78833" y1="30444" x2="83000" y2="29444"/>
                        <a14:foregroundMark x1="91333" y1="21667" x2="80667" y2="23333"/>
                        <a14:foregroundMark x1="80667" y1="23333" x2="79833" y2="23222"/>
                      </a14:backgroundRemoval>
                    </a14:imgEffect>
                  </a14:imgLayer>
                </a14:imgProps>
              </a:ext>
            </a:extLst>
          </a:blip>
          <a:srcRect l="41153" t="16318" r="36857" b="63873"/>
          <a:stretch/>
        </p:blipFill>
        <p:spPr>
          <a:xfrm>
            <a:off x="6715964" y="1798499"/>
            <a:ext cx="1188000" cy="1605272"/>
          </a:xfrm>
          <a:prstGeom prst="rect">
            <a:avLst/>
          </a:prstGeom>
        </p:spPr>
      </p:pic>
      <p:pic>
        <p:nvPicPr>
          <p:cNvPr id="28" name="صورة 27">
            <a:extLst>
              <a:ext uri="{FF2B5EF4-FFF2-40B4-BE49-F238E27FC236}">
                <a16:creationId xmlns:a16="http://schemas.microsoft.com/office/drawing/2014/main" xmlns="" id="{0C479DC6-FB75-416C-852C-C8D0A6C62C4C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9889" b="73000" l="25500" r="92167">
                        <a14:foregroundMark x1="25500" y1="61111" x2="41167" y2="71444"/>
                        <a14:foregroundMark x1="41167" y1="71444" x2="32500" y2="65667"/>
                        <a14:foregroundMark x1="32500" y1="65667" x2="31000" y2="67222"/>
                        <a14:foregroundMark x1="32333" y1="72778" x2="43500" y2="72778"/>
                        <a14:foregroundMark x1="43500" y1="72778" x2="45500" y2="72556"/>
                        <a14:foregroundMark x1="53000" y1="63444" x2="57333" y2="72222"/>
                        <a14:foregroundMark x1="57333" y1="72222" x2="66667" y2="67333"/>
                        <a14:foregroundMark x1="66667" y1="67333" x2="81167" y2="68111"/>
                        <a14:foregroundMark x1="81167" y1="68111" x2="81000" y2="66111"/>
                        <a14:foregroundMark x1="51167" y1="70444" x2="69500" y2="71444"/>
                        <a14:foregroundMark x1="69500" y1="71444" x2="84667" y2="70556"/>
                        <a14:foregroundMark x1="84667" y1="70556" x2="74000" y2="64444"/>
                        <a14:foregroundMark x1="74000" y1="64444" x2="52167" y2="65889"/>
                        <a14:foregroundMark x1="56167" y1="65111" x2="68667" y2="70556"/>
                        <a14:foregroundMark x1="68667" y1="70556" x2="76667" y2="63444"/>
                        <a14:foregroundMark x1="76667" y1="63444" x2="89000" y2="68889"/>
                        <a14:foregroundMark x1="89000" y1="68889" x2="88333" y2="69111"/>
                        <a14:foregroundMark x1="93167" y1="71444" x2="90000" y2="64111"/>
                        <a14:foregroundMark x1="90000" y1="64111" x2="91833" y2="70333"/>
                        <a14:foregroundMark x1="89167" y1="65000" x2="90333" y2="71222"/>
                        <a14:foregroundMark x1="87167" y1="63667" x2="86667" y2="70667"/>
                        <a14:foregroundMark x1="86667" y1="70667" x2="86667" y2="70667"/>
                        <a14:foregroundMark x1="53167" y1="65000" x2="51500" y2="72333"/>
                        <a14:foregroundMark x1="51500" y1="72333" x2="52167" y2="72556"/>
                        <a14:foregroundMark x1="59500" y1="61889" x2="69571" y2="71709"/>
                        <a14:foregroundMark x1="68333" y1="63778" x2="74833" y2="70222"/>
                        <a14:foregroundMark x1="74833" y1="70222" x2="77169" y2="71572"/>
                        <a14:foregroundMark x1="67500" y1="67667" x2="77000" y2="71444"/>
                        <a14:foregroundMark x1="77000" y1="71444" x2="77627" y2="71564"/>
                        <a14:foregroundMark x1="81167" y1="71667" x2="92000" y2="71778"/>
                        <a14:foregroundMark x1="92000" y1="71778" x2="92167" y2="69333"/>
                        <a14:foregroundMark x1="86333" y1="62889" x2="73000" y2="65333"/>
                        <a14:foregroundMark x1="55000" y1="64333" x2="68667" y2="65000"/>
                        <a14:foregroundMark x1="68667" y1="65000" x2="81333" y2="64778"/>
                        <a14:foregroundMark x1="81333" y1="64778" x2="83500" y2="65000"/>
                        <a14:backgroundMark x1="66833" y1="73333" x2="79167" y2="73111"/>
                        <a14:backgroundMark x1="79167" y1="73111" x2="89500" y2="73778"/>
                      </a14:backgroundRemoval>
                    </a14:imgEffect>
                  </a14:imgLayer>
                </a14:imgProps>
              </a:ext>
            </a:extLst>
          </a:blip>
          <a:srcRect l="22381" t="58347" r="49848" b="25524"/>
          <a:stretch/>
        </p:blipFill>
        <p:spPr>
          <a:xfrm>
            <a:off x="6350637" y="4141187"/>
            <a:ext cx="1584000" cy="1379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06800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00FAE76D-5406-497B-BAB9-2BF8353DC27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15" r="1618" b="19062"/>
          <a:stretch/>
        </p:blipFill>
        <p:spPr>
          <a:xfrm>
            <a:off x="-1" y="-1"/>
            <a:ext cx="12176735" cy="68760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xmlns="" id="{3E6B18D6-AE87-40D4-B5C8-A0A209C90652}"/>
              </a:ext>
            </a:extLst>
          </p:cNvPr>
          <p:cNvSpPr txBox="1"/>
          <p:nvPr/>
        </p:nvSpPr>
        <p:spPr>
          <a:xfrm>
            <a:off x="3500264" y="1984550"/>
            <a:ext cx="590097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9600" b="1" dirty="0">
                <a:solidFill>
                  <a:schemeClr val="bg1">
                    <a:lumMod val="85000"/>
                  </a:schemeClr>
                </a:solidFill>
                <a:effectLst>
                  <a:outerShdw blurRad="50800" dist="38100" dir="2700000" sx="101000" sy="101000" algn="tl" rotWithShape="0">
                    <a:prstClr val="black">
                      <a:alpha val="48000"/>
                    </a:prstClr>
                  </a:outerShdw>
                </a:effectLst>
              </a:rPr>
              <a:t>حركات الحرف</a:t>
            </a:r>
            <a:endParaRPr lang="en-US" sz="9600" b="1" dirty="0">
              <a:solidFill>
                <a:schemeClr val="bg1">
                  <a:lumMod val="85000"/>
                </a:schemeClr>
              </a:solidFill>
              <a:effectLst>
                <a:outerShdw blurRad="50800" dist="38100" dir="2700000" sx="101000" sy="101000" algn="tl" rotWithShape="0">
                  <a:prstClr val="black">
                    <a:alpha val="48000"/>
                  </a:prstClr>
                </a:outerShdw>
              </a:effectLst>
            </a:endParaRP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07042BA5-97F8-433E-81E1-CBE33BD4D3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322076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C0567DBE-2729-42B3-9C29-13DDE2129F3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9878" r="3725" b="20762"/>
          <a:stretch/>
        </p:blipFill>
        <p:spPr>
          <a:xfrm>
            <a:off x="1" y="0"/>
            <a:ext cx="12236146" cy="6876000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xmlns="" id="{4E8764BF-9484-4CB3-9184-98CB9AC719C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  <p:pic>
        <p:nvPicPr>
          <p:cNvPr id="3" name="حركات حرف أ">
            <a:hlinkClick r:id="" action="ppaction://media"/>
            <a:extLst>
              <a:ext uri="{FF2B5EF4-FFF2-40B4-BE49-F238E27FC236}">
                <a16:creationId xmlns:a16="http://schemas.microsoft.com/office/drawing/2014/main" xmlns="" id="{FED03689-252B-425A-A852-B40D8C1A842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02074" y="1451714"/>
            <a:ext cx="8832000" cy="4968000"/>
          </a:xfrm>
          <a:prstGeom prst="rect">
            <a:avLst/>
          </a:prstGeom>
          <a:ln w="127000" cap="sq">
            <a:solidFill>
              <a:srgbClr val="7B3105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35707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1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D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مجموعة 9">
            <a:extLst>
              <a:ext uri="{FF2B5EF4-FFF2-40B4-BE49-F238E27FC236}">
                <a16:creationId xmlns:a16="http://schemas.microsoft.com/office/drawing/2014/main" xmlns="" id="{647CFCD7-4FD5-46A2-AE56-74642EFE0EAB}"/>
              </a:ext>
            </a:extLst>
          </p:cNvPr>
          <p:cNvGrpSpPr/>
          <p:nvPr/>
        </p:nvGrpSpPr>
        <p:grpSpPr>
          <a:xfrm>
            <a:off x="0" y="-250492"/>
            <a:ext cx="12192000" cy="7119556"/>
            <a:chOff x="0" y="-250492"/>
            <a:chExt cx="12192000" cy="7119556"/>
          </a:xfrm>
        </p:grpSpPr>
        <p:pic>
          <p:nvPicPr>
            <p:cNvPr id="3" name="صورة 2">
              <a:extLst>
                <a:ext uri="{FF2B5EF4-FFF2-40B4-BE49-F238E27FC236}">
                  <a16:creationId xmlns:a16="http://schemas.microsoft.com/office/drawing/2014/main" xmlns="" id="{24099353-3DA4-4174-AC71-DF6299ACDF7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30" t="65762" r="8853" b="12327"/>
            <a:stretch/>
          </p:blipFill>
          <p:spPr>
            <a:xfrm flipH="1">
              <a:off x="2290351" y="4975780"/>
              <a:ext cx="8143387" cy="1872000"/>
            </a:xfrm>
            <a:prstGeom prst="rect">
              <a:avLst/>
            </a:prstGeom>
          </p:spPr>
        </p:pic>
        <p:pic>
          <p:nvPicPr>
            <p:cNvPr id="4" name="صورة 3">
              <a:extLst>
                <a:ext uri="{FF2B5EF4-FFF2-40B4-BE49-F238E27FC236}">
                  <a16:creationId xmlns:a16="http://schemas.microsoft.com/office/drawing/2014/main" xmlns="" id="{56392D1A-2605-4062-A88F-91C0867E1AA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2559" t="8357" r="31963" b="12543"/>
            <a:stretch/>
          </p:blipFill>
          <p:spPr>
            <a:xfrm flipH="1">
              <a:off x="4427698" y="-23599"/>
              <a:ext cx="3482157" cy="6892663"/>
            </a:xfrm>
            <a:prstGeom prst="rect">
              <a:avLst/>
            </a:prstGeom>
          </p:spPr>
        </p:pic>
        <p:pic>
          <p:nvPicPr>
            <p:cNvPr id="5" name="صورة 4">
              <a:extLst>
                <a:ext uri="{FF2B5EF4-FFF2-40B4-BE49-F238E27FC236}">
                  <a16:creationId xmlns:a16="http://schemas.microsoft.com/office/drawing/2014/main" xmlns="" id="{EC268E1C-0FA4-4C4B-885F-6167C0B212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2559" t="8357" r="31963" b="12543"/>
            <a:stretch/>
          </p:blipFill>
          <p:spPr>
            <a:xfrm flipH="1">
              <a:off x="8709843" y="-31163"/>
              <a:ext cx="3482157" cy="6892663"/>
            </a:xfrm>
            <a:prstGeom prst="rect">
              <a:avLst/>
            </a:prstGeom>
          </p:spPr>
        </p:pic>
        <p:pic>
          <p:nvPicPr>
            <p:cNvPr id="6" name="صورة 5">
              <a:extLst>
                <a:ext uri="{FF2B5EF4-FFF2-40B4-BE49-F238E27FC236}">
                  <a16:creationId xmlns:a16="http://schemas.microsoft.com/office/drawing/2014/main" xmlns="" id="{2E7E7F7A-2781-4CD9-B26C-47FDF4058C6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2559" t="8357" r="31963" b="12543"/>
            <a:stretch/>
          </p:blipFill>
          <p:spPr>
            <a:xfrm flipH="1">
              <a:off x="0" y="-23599"/>
              <a:ext cx="3482157" cy="6892663"/>
            </a:xfrm>
            <a:prstGeom prst="rect">
              <a:avLst/>
            </a:prstGeom>
          </p:spPr>
        </p:pic>
        <p:sp>
          <p:nvSpPr>
            <p:cNvPr id="9" name="فقاعة التفكير: على شكل سحابة 8">
              <a:extLst>
                <a:ext uri="{FF2B5EF4-FFF2-40B4-BE49-F238E27FC236}">
                  <a16:creationId xmlns:a16="http://schemas.microsoft.com/office/drawing/2014/main" xmlns="" id="{41E62012-EE4C-43CE-9D72-A09B2E0DBF44}"/>
                </a:ext>
              </a:extLst>
            </p:cNvPr>
            <p:cNvSpPr/>
            <p:nvPr/>
          </p:nvSpPr>
          <p:spPr>
            <a:xfrm rot="21359747" flipV="1">
              <a:off x="6480244" y="-250492"/>
              <a:ext cx="3600000" cy="1080000"/>
            </a:xfrm>
            <a:prstGeom prst="cloudCallou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1" name="Picture 34">
            <a:extLst>
              <a:ext uri="{FF2B5EF4-FFF2-40B4-BE49-F238E27FC236}">
                <a16:creationId xmlns:a16="http://schemas.microsoft.com/office/drawing/2014/main" xmlns="" id="{24B4B836-C702-4D99-93FA-EB3DF6698176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0266" y="1654088"/>
            <a:ext cx="2592000" cy="2847241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xmlns="" id="{AA4328AF-09FA-41F8-9094-22EE524F7D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9587" y="1680619"/>
            <a:ext cx="2390413" cy="2648278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xmlns="" id="{6D4CB6BF-67D1-4340-AD62-C03BD21B03A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091" b="88788" l="9658" r="89940">
                        <a14:foregroundMark x1="34448" y1="87210" x2="42254" y2="88182"/>
                        <a14:foregroundMark x1="12223" y1="88777" x2="11670" y2="88788"/>
                        <a14:foregroundMark x1="37542" y1="88275" x2="36905" y2="88288"/>
                        <a14:foregroundMark x1="42254" y1="88182" x2="37804" y2="88270"/>
                        <a14:foregroundMark x1="34080" y1="86587" x2="57948" y2="84242"/>
                        <a14:foregroundMark x1="11670" y1="88788" x2="12267" y2="88729"/>
                        <a14:foregroundMark x1="57948" y1="84242" x2="28325" y2="86039"/>
                        <a14:foregroundMark x1="28305" y1="86037" x2="67002" y2="83333"/>
                        <a14:foregroundMark x1="67002" y1="83333" x2="45070" y2="85455"/>
                        <a14:foregroundMark x1="45070" y1="85455" x2="70423" y2="85606"/>
                        <a14:foregroundMark x1="70423" y1="85606" x2="84507" y2="70909"/>
                        <a14:foregroundMark x1="84507" y1="70909" x2="44467" y2="90303"/>
                        <a14:foregroundMark x1="25063" y1="85729" x2="21328" y2="84848"/>
                        <a14:foregroundMark x1="37137" y1="88575" x2="36719" y2="88477"/>
                        <a14:foregroundMark x1="44467" y1="90303" x2="38673" y2="88938"/>
                        <a14:foregroundMark x1="21328" y1="84848" x2="42254" y2="84697"/>
                        <a14:foregroundMark x1="42254" y1="84697" x2="67404" y2="85152"/>
                        <a14:foregroundMark x1="67404" y1="85152" x2="80483" y2="83333"/>
                        <a14:foregroundMark x1="87928" y1="3485" x2="66197" y2="11212"/>
                        <a14:foregroundMark x1="66197" y1="11212" x2="86318" y2="1061"/>
                        <a14:foregroundMark x1="86318" y1="1061" x2="52113" y2="11667"/>
                        <a14:foregroundMark x1="52113" y1="11667" x2="77264" y2="8636"/>
                        <a14:foregroundMark x1="77264" y1="8636" x2="18310" y2="22424"/>
                        <a14:foregroundMark x1="18310" y1="22424" x2="31791" y2="39091"/>
                        <a14:foregroundMark x1="31791" y1="39091" x2="13682" y2="22424"/>
                        <a14:foregroundMark x1="13682" y1="22424" x2="22938" y2="44394"/>
                        <a14:foregroundMark x1="22938" y1="44394" x2="2414" y2="30152"/>
                        <a14:foregroundMark x1="2414" y1="30152" x2="24145" y2="38182"/>
                        <a14:foregroundMark x1="24145" y1="38182" x2="17907" y2="17576"/>
                        <a14:foregroundMark x1="17907" y1="17576" x2="38431" y2="21667"/>
                        <a14:foregroundMark x1="38431" y1="21667" x2="44467" y2="4242"/>
                        <a14:foregroundMark x1="44467" y1="4242" x2="79477" y2="39242"/>
                        <a14:foregroundMark x1="79477" y1="39242" x2="84708" y2="61818"/>
                        <a14:foregroundMark x1="84708" y1="61818" x2="96579" y2="44091"/>
                        <a14:foregroundMark x1="96579" y1="44091" x2="98793" y2="62576"/>
                        <a14:foregroundMark x1="98793" y1="62576" x2="68612" y2="30758"/>
                        <a14:foregroundMark x1="68612" y1="30758" x2="77867" y2="55303"/>
                        <a14:foregroundMark x1="77867" y1="55303" x2="63179" y2="28939"/>
                        <a14:foregroundMark x1="63179" y1="28939" x2="65392" y2="52879"/>
                        <a14:foregroundMark x1="65392" y1="52879" x2="40644" y2="8485"/>
                        <a14:foregroundMark x1="40644" y1="8485" x2="49296" y2="36061"/>
                        <a14:foregroundMark x1="49296" y1="36061" x2="28974" y2="60000"/>
                        <a14:foregroundMark x1="28974" y1="60000" x2="13481" y2="40606"/>
                        <a14:foregroundMark x1="13481" y1="40606" x2="20523" y2="57576"/>
                        <a14:foregroundMark x1="20523" y1="57576" x2="13682" y2="81061"/>
                        <a14:foregroundMark x1="38944" y1="94018" x2="41449" y2="95303"/>
                        <a14:foregroundMark x1="13682" y1="81061" x2="21790" y2="85220"/>
                        <a14:foregroundMark x1="41449" y1="95303" x2="62575" y2="88788"/>
                        <a14:foregroundMark x1="62575" y1="88788" x2="40926" y2="91910"/>
                        <a14:foregroundMark x1="41050" y1="90156" x2="55533" y2="84394"/>
                        <a14:foregroundMark x1="55533" y1="84394" x2="34889" y2="86730"/>
                        <a14:foregroundMark x1="34786" y1="86842" x2="50503" y2="85152"/>
                        <a14:foregroundMark x1="50503" y1="85152" x2="51308" y2="85152"/>
                        <a14:foregroundMark x1="87928" y1="5303" x2="85915" y2="4091"/>
                        <a14:foregroundMark x1="10463" y1="38030" x2="11871" y2="48182"/>
                        <a14:backgroundMark x1="15292" y1="88788" x2="26157" y2="90606"/>
                        <a14:backgroundMark x1="31590" y1="89394" x2="11469" y2="93333"/>
                        <a14:backgroundMark x1="11469" y1="93333" x2="26157" y2="92424"/>
                        <a14:backgroundMark x1="15292" y1="89394" x2="40443" y2="92424"/>
                        <a14:backgroundMark x1="14487" y1="88788" x2="35010" y2="90000"/>
                        <a14:backgroundMark x1="32998" y1="88182" x2="9054" y2="94242"/>
                        <a14:backgroundMark x1="12475" y1="88788" x2="34608" y2="90758"/>
                        <a14:backgroundMark x1="34608" y1="90758" x2="35010" y2="91212"/>
                        <a14:backgroundMark x1="14487" y1="86364" x2="35211" y2="90000"/>
                        <a14:backgroundMark x1="35211" y1="90000" x2="36419" y2="90606"/>
                        <a14:backgroundMark x1="13883" y1="86970" x2="32998" y2="88788"/>
                        <a14:backgroundMark x1="32998" y1="88182" x2="31590" y2="88788"/>
                      </a14:backgroundRemoval>
                    </a14:imgEffect>
                  </a14:imgLayer>
                </a14:imgProps>
              </a:ext>
            </a:extLst>
          </a:blip>
          <a:srcRect b="5863"/>
          <a:stretch/>
        </p:blipFill>
        <p:spPr>
          <a:xfrm>
            <a:off x="9313002" y="1633725"/>
            <a:ext cx="2621828" cy="2736000"/>
          </a:xfrm>
          <a:prstGeom prst="rect">
            <a:avLst/>
          </a:prstGeom>
        </p:spPr>
      </p:pic>
      <p:sp>
        <p:nvSpPr>
          <p:cNvPr id="14" name="مربع نص 13">
            <a:extLst>
              <a:ext uri="{FF2B5EF4-FFF2-40B4-BE49-F238E27FC236}">
                <a16:creationId xmlns:a16="http://schemas.microsoft.com/office/drawing/2014/main" xmlns="" id="{4DEBA6F5-3AA3-4B97-917C-28EF976EAC6D}"/>
              </a:ext>
            </a:extLst>
          </p:cNvPr>
          <p:cNvSpPr txBox="1"/>
          <p:nvPr/>
        </p:nvSpPr>
        <p:spPr>
          <a:xfrm>
            <a:off x="9585589" y="1089345"/>
            <a:ext cx="16962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5400" b="1" dirty="0">
                <a:solidFill>
                  <a:srgbClr val="71ABFF"/>
                </a:solidFill>
                <a:effectLst>
                  <a:outerShdw blurRad="50800" dist="38100" dir="2700000" sx="101000" sy="101000" algn="tl" rotWithShape="0">
                    <a:prstClr val="black">
                      <a:alpha val="80000"/>
                    </a:prstClr>
                  </a:outerShdw>
                </a:effectLst>
              </a:rPr>
              <a:t>الفتحـة</a:t>
            </a:r>
            <a:endParaRPr lang="en-US" sz="5400" b="1" dirty="0">
              <a:solidFill>
                <a:srgbClr val="71ABFF"/>
              </a:solidFill>
              <a:effectLst>
                <a:outerShdw blurRad="50800" dist="38100" dir="2700000" sx="101000" sy="101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xmlns="" id="{C8D1E2C2-66C3-4473-859F-7A1461FE526E}"/>
              </a:ext>
            </a:extLst>
          </p:cNvPr>
          <p:cNvSpPr txBox="1"/>
          <p:nvPr/>
        </p:nvSpPr>
        <p:spPr>
          <a:xfrm>
            <a:off x="5297383" y="1100223"/>
            <a:ext cx="17427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5400" b="1" dirty="0">
                <a:solidFill>
                  <a:srgbClr val="71ABFF"/>
                </a:solidFill>
                <a:effectLst>
                  <a:outerShdw blurRad="50800" dist="38100" dir="2700000" sx="101000" sy="101000" algn="tl" rotWithShape="0">
                    <a:prstClr val="black">
                      <a:alpha val="80000"/>
                    </a:prstClr>
                  </a:outerShdw>
                </a:effectLst>
              </a:rPr>
              <a:t>الضمـة</a:t>
            </a:r>
            <a:endParaRPr lang="en-US" sz="5400" b="1" dirty="0">
              <a:solidFill>
                <a:srgbClr val="71ABFF"/>
              </a:solidFill>
              <a:effectLst>
                <a:outerShdw blurRad="50800" dist="38100" dir="2700000" sx="101000" sy="101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xmlns="" id="{83620D6F-FF01-4E81-9C8B-22A4673B84C6}"/>
              </a:ext>
            </a:extLst>
          </p:cNvPr>
          <p:cNvSpPr txBox="1"/>
          <p:nvPr/>
        </p:nvSpPr>
        <p:spPr>
          <a:xfrm>
            <a:off x="784412" y="1091096"/>
            <a:ext cx="18437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5400" b="1" dirty="0">
                <a:solidFill>
                  <a:srgbClr val="71ABFF"/>
                </a:solidFill>
                <a:effectLst>
                  <a:outerShdw blurRad="50800" dist="38100" dir="2700000" sx="101000" sy="101000" algn="tl" rotWithShape="0">
                    <a:prstClr val="black">
                      <a:alpha val="80000"/>
                    </a:prstClr>
                  </a:outerShdw>
                </a:effectLst>
              </a:rPr>
              <a:t>الكسـرة</a:t>
            </a:r>
            <a:endParaRPr lang="en-US" sz="5400" b="1" dirty="0">
              <a:solidFill>
                <a:srgbClr val="71ABFF"/>
              </a:solidFill>
              <a:effectLst>
                <a:outerShdw blurRad="50800" dist="38100" dir="2700000" sx="101000" sy="101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17" name="فقاعة التفكير: على شكل سحابة 16">
            <a:extLst>
              <a:ext uri="{FF2B5EF4-FFF2-40B4-BE49-F238E27FC236}">
                <a16:creationId xmlns:a16="http://schemas.microsoft.com/office/drawing/2014/main" xmlns="" id="{0BA0519B-982D-4D43-9CFE-1CF0D8490438}"/>
              </a:ext>
            </a:extLst>
          </p:cNvPr>
          <p:cNvSpPr/>
          <p:nvPr/>
        </p:nvSpPr>
        <p:spPr>
          <a:xfrm rot="21239316" flipV="1">
            <a:off x="2136151" y="-274195"/>
            <a:ext cx="3492000" cy="1080000"/>
          </a:xfrm>
          <a:prstGeom prst="cloudCallo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427B8F0F-AD75-4ADB-99C3-7E92FEE0061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0765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D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مجموعة 17">
            <a:extLst>
              <a:ext uri="{FF2B5EF4-FFF2-40B4-BE49-F238E27FC236}">
                <a16:creationId xmlns:a16="http://schemas.microsoft.com/office/drawing/2014/main" xmlns="" id="{4435A7DE-6785-4C25-9D8E-09F7503F71A1}"/>
              </a:ext>
            </a:extLst>
          </p:cNvPr>
          <p:cNvGrpSpPr/>
          <p:nvPr/>
        </p:nvGrpSpPr>
        <p:grpSpPr>
          <a:xfrm>
            <a:off x="0" y="-288642"/>
            <a:ext cx="12192000" cy="7151646"/>
            <a:chOff x="0" y="-288642"/>
            <a:chExt cx="12192000" cy="7151646"/>
          </a:xfrm>
        </p:grpSpPr>
        <p:pic>
          <p:nvPicPr>
            <p:cNvPr id="11" name="صورة 10">
              <a:extLst>
                <a:ext uri="{FF2B5EF4-FFF2-40B4-BE49-F238E27FC236}">
                  <a16:creationId xmlns:a16="http://schemas.microsoft.com/office/drawing/2014/main" xmlns="" id="{97EB25FA-047D-4583-898F-F329423D6D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30" t="65762" r="8853" b="12327"/>
            <a:stretch/>
          </p:blipFill>
          <p:spPr>
            <a:xfrm flipH="1">
              <a:off x="2265254" y="5018046"/>
              <a:ext cx="8048276" cy="1836000"/>
            </a:xfrm>
            <a:prstGeom prst="rect">
              <a:avLst/>
            </a:prstGeom>
          </p:spPr>
        </p:pic>
        <p:pic>
          <p:nvPicPr>
            <p:cNvPr id="6" name="صورة 5">
              <a:extLst>
                <a:ext uri="{FF2B5EF4-FFF2-40B4-BE49-F238E27FC236}">
                  <a16:creationId xmlns:a16="http://schemas.microsoft.com/office/drawing/2014/main" xmlns="" id="{0800F870-8271-4C14-968B-669F0518D9E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2559" t="8357" r="31963" b="12543"/>
            <a:stretch/>
          </p:blipFill>
          <p:spPr>
            <a:xfrm flipH="1">
              <a:off x="4427698" y="23004"/>
              <a:ext cx="3482157" cy="6840000"/>
            </a:xfrm>
            <a:prstGeom prst="rect">
              <a:avLst/>
            </a:prstGeom>
          </p:spPr>
        </p:pic>
        <p:pic>
          <p:nvPicPr>
            <p:cNvPr id="8" name="صورة 7">
              <a:extLst>
                <a:ext uri="{FF2B5EF4-FFF2-40B4-BE49-F238E27FC236}">
                  <a16:creationId xmlns:a16="http://schemas.microsoft.com/office/drawing/2014/main" xmlns="" id="{088642AC-B116-4E59-97DA-62835F136B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2559" t="8357" r="31963" b="12543"/>
            <a:stretch/>
          </p:blipFill>
          <p:spPr>
            <a:xfrm flipH="1">
              <a:off x="8709843" y="15498"/>
              <a:ext cx="3482157" cy="6840000"/>
            </a:xfrm>
            <a:prstGeom prst="rect">
              <a:avLst/>
            </a:prstGeom>
          </p:spPr>
        </p:pic>
        <p:pic>
          <p:nvPicPr>
            <p:cNvPr id="9" name="صورة 8">
              <a:extLst>
                <a:ext uri="{FF2B5EF4-FFF2-40B4-BE49-F238E27FC236}">
                  <a16:creationId xmlns:a16="http://schemas.microsoft.com/office/drawing/2014/main" xmlns="" id="{5990044E-F604-487C-B34F-CE46871DA2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2559" t="8357" r="31963" b="12543"/>
            <a:stretch/>
          </p:blipFill>
          <p:spPr>
            <a:xfrm flipH="1">
              <a:off x="0" y="23004"/>
              <a:ext cx="3482157" cy="6840000"/>
            </a:xfrm>
            <a:prstGeom prst="rect">
              <a:avLst/>
            </a:prstGeom>
          </p:spPr>
        </p:pic>
        <p:sp>
          <p:nvSpPr>
            <p:cNvPr id="16" name="فقاعة التفكير: على شكل سحابة 15">
              <a:extLst>
                <a:ext uri="{FF2B5EF4-FFF2-40B4-BE49-F238E27FC236}">
                  <a16:creationId xmlns:a16="http://schemas.microsoft.com/office/drawing/2014/main" xmlns="" id="{3F988056-E1A3-49AD-A012-22CC24315AA2}"/>
                </a:ext>
              </a:extLst>
            </p:cNvPr>
            <p:cNvSpPr/>
            <p:nvPr/>
          </p:nvSpPr>
          <p:spPr>
            <a:xfrm rot="21190464" flipV="1">
              <a:off x="7568699" y="-288642"/>
              <a:ext cx="1980000" cy="1080000"/>
            </a:xfrm>
            <a:prstGeom prst="cloudCallou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فقاعة التفكير: على شكل سحابة 16">
              <a:extLst>
                <a:ext uri="{FF2B5EF4-FFF2-40B4-BE49-F238E27FC236}">
                  <a16:creationId xmlns:a16="http://schemas.microsoft.com/office/drawing/2014/main" xmlns="" id="{7EE56EFB-7C27-4AAA-9EF0-D265C17E6A14}"/>
                </a:ext>
              </a:extLst>
            </p:cNvPr>
            <p:cNvSpPr/>
            <p:nvPr/>
          </p:nvSpPr>
          <p:spPr>
            <a:xfrm rot="21264195" flipV="1">
              <a:off x="3037704" y="-288642"/>
              <a:ext cx="1980000" cy="1080000"/>
            </a:xfrm>
            <a:prstGeom prst="cloudCallou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26" name="Picture 2" descr="صورة ارنب كرتون">
            <a:extLst>
              <a:ext uri="{FF2B5EF4-FFF2-40B4-BE49-F238E27FC236}">
                <a16:creationId xmlns:a16="http://schemas.microsoft.com/office/drawing/2014/main" xmlns="" id="{C0274489-5D6A-4A31-B6ED-CA8668535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214" b="90000" l="9843" r="89764">
                        <a14:foregroundMark x1="53543" y1="3214" x2="44488" y2="47143"/>
                        <a14:foregroundMark x1="29134" y1="87857" x2="54724" y2="75357"/>
                        <a14:foregroundMark x1="64961" y1="89643" x2="52362" y2="60000"/>
                        <a14:foregroundMark x1="45276" y1="35714" x2="39370" y2="3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464" y="1586297"/>
            <a:ext cx="2088000" cy="2301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مربع نص 18">
            <a:extLst>
              <a:ext uri="{FF2B5EF4-FFF2-40B4-BE49-F238E27FC236}">
                <a16:creationId xmlns:a16="http://schemas.microsoft.com/office/drawing/2014/main" xmlns="" id="{0D24CD84-5899-4AA6-A63E-4683CBFC6D7E}"/>
              </a:ext>
            </a:extLst>
          </p:cNvPr>
          <p:cNvSpPr txBox="1"/>
          <p:nvPr/>
        </p:nvSpPr>
        <p:spPr>
          <a:xfrm>
            <a:off x="10241340" y="1142878"/>
            <a:ext cx="385042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>
                <a:solidFill>
                  <a:srgbClr val="0070C0"/>
                </a:solidFill>
              </a:rPr>
              <a:t>أَ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:a16="http://schemas.microsoft.com/office/drawing/2014/main" xmlns="" id="{EB2C63F3-D074-4939-950A-F0A150EB2C57}"/>
              </a:ext>
            </a:extLst>
          </p:cNvPr>
          <p:cNvSpPr txBox="1"/>
          <p:nvPr/>
        </p:nvSpPr>
        <p:spPr>
          <a:xfrm>
            <a:off x="5962496" y="1239789"/>
            <a:ext cx="385042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>
                <a:solidFill>
                  <a:srgbClr val="0070C0"/>
                </a:solidFill>
              </a:rPr>
              <a:t>أُ</a:t>
            </a:r>
          </a:p>
        </p:txBody>
      </p:sp>
      <p:pic>
        <p:nvPicPr>
          <p:cNvPr id="25" name="صورة 24">
            <a:extLst>
              <a:ext uri="{FF2B5EF4-FFF2-40B4-BE49-F238E27FC236}">
                <a16:creationId xmlns:a16="http://schemas.microsoft.com/office/drawing/2014/main" xmlns="" id="{9383A6CF-FFFA-44FD-8B10-92DC8C13CDC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9276" t="10717" r="18128" b="13130"/>
          <a:stretch/>
        </p:blipFill>
        <p:spPr>
          <a:xfrm>
            <a:off x="587382" y="1904229"/>
            <a:ext cx="2016000" cy="2114778"/>
          </a:xfrm>
          <a:prstGeom prst="rect">
            <a:avLst/>
          </a:prstGeom>
        </p:spPr>
      </p:pic>
      <p:sp>
        <p:nvSpPr>
          <p:cNvPr id="21" name="مربع نص 20">
            <a:extLst>
              <a:ext uri="{FF2B5EF4-FFF2-40B4-BE49-F238E27FC236}">
                <a16:creationId xmlns:a16="http://schemas.microsoft.com/office/drawing/2014/main" xmlns="" id="{D47E8623-19CA-4AE3-BDD5-FE86963C3866}"/>
              </a:ext>
            </a:extLst>
          </p:cNvPr>
          <p:cNvSpPr txBox="1"/>
          <p:nvPr/>
        </p:nvSpPr>
        <p:spPr>
          <a:xfrm>
            <a:off x="1493888" y="986132"/>
            <a:ext cx="385042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7200" b="1" dirty="0">
                <a:solidFill>
                  <a:srgbClr val="0070C0"/>
                </a:solidFill>
              </a:rPr>
              <a:t>إِ</a:t>
            </a:r>
          </a:p>
        </p:txBody>
      </p:sp>
      <p:sp>
        <p:nvSpPr>
          <p:cNvPr id="23" name="مربع نص 22">
            <a:extLst>
              <a:ext uri="{FF2B5EF4-FFF2-40B4-BE49-F238E27FC236}">
                <a16:creationId xmlns:a16="http://schemas.microsoft.com/office/drawing/2014/main" xmlns="" id="{F2302FD5-6481-4AA5-92F4-332CA56B0FD7}"/>
              </a:ext>
            </a:extLst>
          </p:cNvPr>
          <p:cNvSpPr txBox="1"/>
          <p:nvPr/>
        </p:nvSpPr>
        <p:spPr>
          <a:xfrm>
            <a:off x="9544675" y="3397985"/>
            <a:ext cx="1393330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>
                <a:solidFill>
                  <a:srgbClr val="FF0000"/>
                </a:solidFill>
              </a:rPr>
              <a:t>أَ</a:t>
            </a:r>
            <a:r>
              <a:rPr lang="ar-SA" sz="6000" b="1" dirty="0">
                <a:solidFill>
                  <a:srgbClr val="0070C0"/>
                </a:solidFill>
              </a:rPr>
              <a:t>رنب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9C596F7D-B244-4560-9E8C-52517904319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t="13656" b="16403"/>
          <a:stretch/>
        </p:blipFill>
        <p:spPr>
          <a:xfrm>
            <a:off x="5466776" y="2046875"/>
            <a:ext cx="1404000" cy="1554597"/>
          </a:xfrm>
          <a:prstGeom prst="rect">
            <a:avLst/>
          </a:prstGeom>
        </p:spPr>
      </p:pic>
      <p:sp>
        <p:nvSpPr>
          <p:cNvPr id="26" name="مربع نص 25">
            <a:extLst>
              <a:ext uri="{FF2B5EF4-FFF2-40B4-BE49-F238E27FC236}">
                <a16:creationId xmlns:a16="http://schemas.microsoft.com/office/drawing/2014/main" xmlns="" id="{DB0E9C89-208A-41F7-9D23-B829B654CAF4}"/>
              </a:ext>
            </a:extLst>
          </p:cNvPr>
          <p:cNvSpPr txBox="1"/>
          <p:nvPr/>
        </p:nvSpPr>
        <p:spPr>
          <a:xfrm>
            <a:off x="5579672" y="3407751"/>
            <a:ext cx="1032655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>
                <a:solidFill>
                  <a:srgbClr val="FF0000"/>
                </a:solidFill>
              </a:rPr>
              <a:t>أُ</a:t>
            </a:r>
            <a:r>
              <a:rPr lang="ar-SA" sz="6000" b="1" dirty="0">
                <a:solidFill>
                  <a:srgbClr val="0070C0"/>
                </a:solidFill>
              </a:rPr>
              <a:t>ذن</a:t>
            </a:r>
          </a:p>
        </p:txBody>
      </p:sp>
      <p:sp>
        <p:nvSpPr>
          <p:cNvPr id="27" name="مربع نص 26">
            <a:extLst>
              <a:ext uri="{FF2B5EF4-FFF2-40B4-BE49-F238E27FC236}">
                <a16:creationId xmlns:a16="http://schemas.microsoft.com/office/drawing/2014/main" xmlns="" id="{C35D4A9A-22D2-4EB6-ADBC-32AE4D4487DE}"/>
              </a:ext>
            </a:extLst>
          </p:cNvPr>
          <p:cNvSpPr txBox="1"/>
          <p:nvPr/>
        </p:nvSpPr>
        <p:spPr>
          <a:xfrm>
            <a:off x="1107565" y="3380198"/>
            <a:ext cx="1157689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>
                <a:solidFill>
                  <a:srgbClr val="FF0000"/>
                </a:solidFill>
              </a:rPr>
              <a:t>إِ</a:t>
            </a:r>
            <a:r>
              <a:rPr lang="ar-SA" sz="6000" b="1" dirty="0">
                <a:solidFill>
                  <a:srgbClr val="0070C0"/>
                </a:solidFill>
              </a:rPr>
              <a:t>برة</a:t>
            </a:r>
          </a:p>
        </p:txBody>
      </p:sp>
      <p:pic>
        <p:nvPicPr>
          <p:cNvPr id="29" name="صورة 28">
            <a:extLst>
              <a:ext uri="{FF2B5EF4-FFF2-40B4-BE49-F238E27FC236}">
                <a16:creationId xmlns:a16="http://schemas.microsoft.com/office/drawing/2014/main" xmlns="" id="{DCA45DC3-9C0A-417F-916F-CAF5DDC8E23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8936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3" grpId="0"/>
      <p:bldP spid="26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9DCBA4F4-5FE8-4CB2-92E6-9544D6A903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20" b="20001"/>
          <a:stretch/>
        </p:blipFill>
        <p:spPr>
          <a:xfrm>
            <a:off x="-4" y="0"/>
            <a:ext cx="12179431" cy="6876000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xmlns="" id="{5138A3C4-7FCE-42A8-99C6-1A5CE32BC8BA}"/>
              </a:ext>
            </a:extLst>
          </p:cNvPr>
          <p:cNvSpPr txBox="1"/>
          <p:nvPr/>
        </p:nvSpPr>
        <p:spPr>
          <a:xfrm>
            <a:off x="3062279" y="2181497"/>
            <a:ext cx="605486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9600" b="1" dirty="0">
                <a:solidFill>
                  <a:schemeClr val="bg1">
                    <a:lumMod val="85000"/>
                  </a:schemeClr>
                </a:solidFill>
                <a:effectLst>
                  <a:outerShdw blurRad="50800" dist="38100" dir="2700000" sx="101000" sy="101000" algn="tl" rotWithShape="0">
                    <a:prstClr val="black">
                      <a:alpha val="48000"/>
                    </a:prstClr>
                  </a:outerShdw>
                </a:effectLst>
              </a:rPr>
              <a:t>مواضع الحرف</a:t>
            </a:r>
            <a:endParaRPr lang="en-US" sz="9600" b="1" dirty="0">
              <a:solidFill>
                <a:schemeClr val="bg1">
                  <a:lumMod val="85000"/>
                </a:schemeClr>
              </a:solidFill>
              <a:effectLst>
                <a:outerShdw blurRad="50800" dist="38100" dir="2700000" sx="101000" sy="101000" algn="tl" rotWithShape="0">
                  <a:prstClr val="black">
                    <a:alpha val="48000"/>
                  </a:prstClr>
                </a:outerShdw>
              </a:effectLst>
            </a:endParaRP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EE4F1610-871C-438A-980E-E4058235962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060796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>
            <a:extLst>
              <a:ext uri="{FF2B5EF4-FFF2-40B4-BE49-F238E27FC236}">
                <a16:creationId xmlns:a16="http://schemas.microsoft.com/office/drawing/2014/main" xmlns="" id="{5138A3C4-7FCE-42A8-99C6-1A5CE32BC8BA}"/>
              </a:ext>
            </a:extLst>
          </p:cNvPr>
          <p:cNvSpPr txBox="1"/>
          <p:nvPr/>
        </p:nvSpPr>
        <p:spPr>
          <a:xfrm>
            <a:off x="3062279" y="2181497"/>
            <a:ext cx="605486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9600" b="1" dirty="0">
                <a:solidFill>
                  <a:schemeClr val="bg1">
                    <a:lumMod val="85000"/>
                  </a:schemeClr>
                </a:solidFill>
                <a:effectLst>
                  <a:outerShdw blurRad="50800" dist="38100" dir="2700000" sx="101000" sy="101000" algn="tl" rotWithShape="0">
                    <a:prstClr val="black">
                      <a:alpha val="48000"/>
                    </a:prstClr>
                  </a:outerShdw>
                </a:effectLst>
              </a:rPr>
              <a:t>مواضع الحرف</a:t>
            </a:r>
            <a:endParaRPr lang="en-US" sz="9600" b="1" dirty="0">
              <a:solidFill>
                <a:schemeClr val="bg1">
                  <a:lumMod val="85000"/>
                </a:schemeClr>
              </a:solidFill>
              <a:effectLst>
                <a:outerShdw blurRad="50800" dist="38100" dir="2700000" sx="101000" sy="101000" algn="tl" rotWithShape="0">
                  <a:prstClr val="black">
                    <a:alpha val="48000"/>
                  </a:prstClr>
                </a:outerShdw>
              </a:effectLst>
            </a:endParaRP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xmlns="" id="{E0673924-91CC-4DD5-86DA-7E752A8AB50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9878" r="3725" b="20762"/>
          <a:stretch/>
        </p:blipFill>
        <p:spPr>
          <a:xfrm>
            <a:off x="1" y="0"/>
            <a:ext cx="12236146" cy="6876000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EE4F1610-871C-438A-980E-E4058235962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  <p:pic>
        <p:nvPicPr>
          <p:cNvPr id="4" name="مواضع حرف أ">
            <a:hlinkClick r:id="" action="ppaction://media"/>
            <a:extLst>
              <a:ext uri="{FF2B5EF4-FFF2-40B4-BE49-F238E27FC236}">
                <a16:creationId xmlns:a16="http://schemas.microsoft.com/office/drawing/2014/main" xmlns="" id="{FD0A31BE-6B9E-4E14-B6BC-0FAF859DAB2A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33686.67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33710" y="1462145"/>
            <a:ext cx="8712000" cy="4900500"/>
          </a:xfrm>
          <a:prstGeom prst="rect">
            <a:avLst/>
          </a:prstGeom>
          <a:ln w="127000" cap="sq">
            <a:solidFill>
              <a:srgbClr val="7B3105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185477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35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9697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80A68309-6A72-45C5-B2A1-128AC20EE1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19" b="19428"/>
          <a:stretch/>
        </p:blipFill>
        <p:spPr>
          <a:xfrm>
            <a:off x="0" y="-47"/>
            <a:ext cx="12204000" cy="6944423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xmlns="" id="{CF05290A-267C-44EE-9E01-97AD85FF00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  <p:sp>
        <p:nvSpPr>
          <p:cNvPr id="10" name="مربع نص 9">
            <a:extLst>
              <a:ext uri="{FF2B5EF4-FFF2-40B4-BE49-F238E27FC236}">
                <a16:creationId xmlns:a16="http://schemas.microsoft.com/office/drawing/2014/main" xmlns="" id="{BD7D8A1C-87D2-45F2-AE2F-D34543EB0FCD}"/>
              </a:ext>
            </a:extLst>
          </p:cNvPr>
          <p:cNvSpPr txBox="1"/>
          <p:nvPr/>
        </p:nvSpPr>
        <p:spPr>
          <a:xfrm>
            <a:off x="4566918" y="2241823"/>
            <a:ext cx="8707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2800" b="1" dirty="0">
                <a:solidFill>
                  <a:schemeClr val="bg1"/>
                </a:solidFill>
              </a:rPr>
              <a:t>متصل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F1CF8E94-BD3C-499C-BAB4-823BBF74F69F}"/>
              </a:ext>
            </a:extLst>
          </p:cNvPr>
          <p:cNvSpPr txBox="1"/>
          <p:nvPr/>
        </p:nvSpPr>
        <p:spPr>
          <a:xfrm>
            <a:off x="6623364" y="2241823"/>
            <a:ext cx="9877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2800" b="1" dirty="0">
                <a:solidFill>
                  <a:schemeClr val="bg1"/>
                </a:solidFill>
              </a:rPr>
              <a:t>منفصل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2" name="مستطيل 1">
            <a:extLst>
              <a:ext uri="{FF2B5EF4-FFF2-40B4-BE49-F238E27FC236}">
                <a16:creationId xmlns:a16="http://schemas.microsoft.com/office/drawing/2014/main" xmlns="" id="{ED1421ED-FFAA-4854-968F-340D15A3E187}"/>
              </a:ext>
            </a:extLst>
          </p:cNvPr>
          <p:cNvSpPr/>
          <p:nvPr/>
        </p:nvSpPr>
        <p:spPr>
          <a:xfrm>
            <a:off x="2338479" y="1554107"/>
            <a:ext cx="7452000" cy="3312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0FAA16DC-EA5F-45AD-BAB2-DA3DA1A115E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09" b="32125"/>
          <a:stretch/>
        </p:blipFill>
        <p:spPr>
          <a:xfrm>
            <a:off x="2338479" y="2339294"/>
            <a:ext cx="7452000" cy="19799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مربع نص 5">
            <a:extLst>
              <a:ext uri="{FF2B5EF4-FFF2-40B4-BE49-F238E27FC236}">
                <a16:creationId xmlns:a16="http://schemas.microsoft.com/office/drawing/2014/main" xmlns="" id="{1BDD63B5-94C3-406A-A349-DAA62255BF57}"/>
              </a:ext>
            </a:extLst>
          </p:cNvPr>
          <p:cNvSpPr txBox="1"/>
          <p:nvPr/>
        </p:nvSpPr>
        <p:spPr>
          <a:xfrm>
            <a:off x="8494730" y="2339294"/>
            <a:ext cx="646331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6600" b="1" dirty="0"/>
              <a:t>أ</a:t>
            </a:r>
            <a:endParaRPr lang="en-US" sz="16600" b="1" dirty="0"/>
          </a:p>
        </p:txBody>
      </p:sp>
    </p:spTree>
    <p:extLst>
      <p:ext uri="{BB962C8B-B14F-4D97-AF65-F5344CB8AC3E}">
        <p14:creationId xmlns:p14="http://schemas.microsoft.com/office/powerpoint/2010/main" val="3246458853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xmlns="" id="{108457CA-B2D8-49C0-9C1F-AA8FB653A9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753B9291-65D7-48E2-9CFB-20A94B794C5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0400" b="17980"/>
          <a:stretch/>
        </p:blipFill>
        <p:spPr>
          <a:xfrm>
            <a:off x="-1" y="0"/>
            <a:ext cx="12214508" cy="6876000"/>
          </a:xfrm>
          <a:prstGeom prst="rect">
            <a:avLst/>
          </a:prstGeom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2B38AA88-EEC4-4CB7-880E-8ECDCA0F8CDF}"/>
              </a:ext>
            </a:extLst>
          </p:cNvPr>
          <p:cNvGrpSpPr/>
          <p:nvPr/>
        </p:nvGrpSpPr>
        <p:grpSpPr>
          <a:xfrm>
            <a:off x="8170880" y="455704"/>
            <a:ext cx="3960000" cy="5334981"/>
            <a:chOff x="8212083" y="1016047"/>
            <a:chExt cx="3960000" cy="5334981"/>
          </a:xfrm>
        </p:grpSpPr>
        <p:pic>
          <p:nvPicPr>
            <p:cNvPr id="6" name="Picture 4" descr="أربيل التعلم ، 黑板, المستطيل, وغيرها png">
              <a:extLst>
                <a:ext uri="{FF2B5EF4-FFF2-40B4-BE49-F238E27FC236}">
                  <a16:creationId xmlns:a16="http://schemas.microsoft.com/office/drawing/2014/main" xmlns="" id="{09417D59-3650-4AA6-A32E-5F6BCEFBC28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3375" b="97375" l="10000" r="90000">
                          <a14:foregroundMark x1="54111" y1="5875" x2="56556" y2="16500"/>
                          <a14:foregroundMark x1="46444" y1="4250" x2="43556" y2="19000"/>
                          <a14:foregroundMark x1="55222" y1="4000" x2="58111" y2="18000"/>
                          <a14:foregroundMark x1="45889" y1="3375" x2="46778" y2="22000"/>
                          <a14:foregroundMark x1="32889" y1="96250" x2="35889" y2="83750"/>
                          <a14:foregroundMark x1="66889" y1="97125" x2="66778" y2="91000"/>
                          <a14:foregroundMark x1="35000" y1="97375" x2="34333" y2="89500"/>
                          <a14:foregroundMark x1="34333" y1="89500" x2="34333" y2="895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355" r="11338"/>
            <a:stretch/>
          </p:blipFill>
          <p:spPr bwMode="auto">
            <a:xfrm>
              <a:off x="8212083" y="1016047"/>
              <a:ext cx="3960000" cy="53349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مستطيل 7">
              <a:extLst>
                <a:ext uri="{FF2B5EF4-FFF2-40B4-BE49-F238E27FC236}">
                  <a16:creationId xmlns:a16="http://schemas.microsoft.com/office/drawing/2014/main" xmlns="" id="{728A09BC-06B1-4130-A605-A3B0B94A1C12}"/>
                </a:ext>
              </a:extLst>
            </p:cNvPr>
            <p:cNvSpPr/>
            <p:nvPr/>
          </p:nvSpPr>
          <p:spPr>
            <a:xfrm>
              <a:off x="8410083" y="1748017"/>
              <a:ext cx="3564000" cy="306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0" name="مجموعة 9">
            <a:extLst>
              <a:ext uri="{FF2B5EF4-FFF2-40B4-BE49-F238E27FC236}">
                <a16:creationId xmlns:a16="http://schemas.microsoft.com/office/drawing/2014/main" xmlns="" id="{65EDDD77-F447-403D-B246-F7F9407048AF}"/>
              </a:ext>
            </a:extLst>
          </p:cNvPr>
          <p:cNvGrpSpPr/>
          <p:nvPr/>
        </p:nvGrpSpPr>
        <p:grpSpPr>
          <a:xfrm>
            <a:off x="4127253" y="455704"/>
            <a:ext cx="3960000" cy="5334981"/>
            <a:chOff x="8212083" y="1016047"/>
            <a:chExt cx="3960000" cy="5334981"/>
          </a:xfrm>
        </p:grpSpPr>
        <p:pic>
          <p:nvPicPr>
            <p:cNvPr id="11" name="Picture 4" descr="أربيل التعلم ، 黑板, المستطيل, وغيرها png">
              <a:extLst>
                <a:ext uri="{FF2B5EF4-FFF2-40B4-BE49-F238E27FC236}">
                  <a16:creationId xmlns:a16="http://schemas.microsoft.com/office/drawing/2014/main" xmlns="" id="{EF595C61-BD8C-4668-A17C-B5103EB8847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3375" b="97375" l="10000" r="90000">
                          <a14:foregroundMark x1="54111" y1="5875" x2="56556" y2="16500"/>
                          <a14:foregroundMark x1="46444" y1="4250" x2="43556" y2="19000"/>
                          <a14:foregroundMark x1="55222" y1="4000" x2="58111" y2="18000"/>
                          <a14:foregroundMark x1="45889" y1="3375" x2="46778" y2="22000"/>
                          <a14:foregroundMark x1="32889" y1="96250" x2="35889" y2="83750"/>
                          <a14:foregroundMark x1="66889" y1="97125" x2="66778" y2="91000"/>
                          <a14:foregroundMark x1="35000" y1="97375" x2="34333" y2="89500"/>
                          <a14:foregroundMark x1="34333" y1="89500" x2="34333" y2="895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355" r="11338"/>
            <a:stretch/>
          </p:blipFill>
          <p:spPr bwMode="auto">
            <a:xfrm>
              <a:off x="8212083" y="1016047"/>
              <a:ext cx="3960000" cy="53349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مستطيل 11">
              <a:extLst>
                <a:ext uri="{FF2B5EF4-FFF2-40B4-BE49-F238E27FC236}">
                  <a16:creationId xmlns:a16="http://schemas.microsoft.com/office/drawing/2014/main" xmlns="" id="{8D289CA3-FEE6-4A5E-BCAE-5C42C73D375B}"/>
                </a:ext>
              </a:extLst>
            </p:cNvPr>
            <p:cNvSpPr/>
            <p:nvPr/>
          </p:nvSpPr>
          <p:spPr>
            <a:xfrm>
              <a:off x="8410083" y="1748017"/>
              <a:ext cx="3564000" cy="306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مجموعة 15">
            <a:extLst>
              <a:ext uri="{FF2B5EF4-FFF2-40B4-BE49-F238E27FC236}">
                <a16:creationId xmlns:a16="http://schemas.microsoft.com/office/drawing/2014/main" xmlns="" id="{E2FA8A9D-4FED-4027-8514-3E41549D23A1}"/>
              </a:ext>
            </a:extLst>
          </p:cNvPr>
          <p:cNvGrpSpPr/>
          <p:nvPr/>
        </p:nvGrpSpPr>
        <p:grpSpPr>
          <a:xfrm>
            <a:off x="83626" y="455704"/>
            <a:ext cx="3960000" cy="5334981"/>
            <a:chOff x="8212083" y="1016047"/>
            <a:chExt cx="3960000" cy="5334981"/>
          </a:xfrm>
        </p:grpSpPr>
        <p:pic>
          <p:nvPicPr>
            <p:cNvPr id="17" name="Picture 4" descr="أربيل التعلم ، 黑板, المستطيل, وغيرها png">
              <a:extLst>
                <a:ext uri="{FF2B5EF4-FFF2-40B4-BE49-F238E27FC236}">
                  <a16:creationId xmlns:a16="http://schemas.microsoft.com/office/drawing/2014/main" xmlns="" id="{5E5B0E28-10CD-46E8-B2F9-68973BD49C5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3375" b="97375" l="10000" r="90000">
                          <a14:foregroundMark x1="54111" y1="5875" x2="56556" y2="16500"/>
                          <a14:foregroundMark x1="46444" y1="4250" x2="43556" y2="19000"/>
                          <a14:foregroundMark x1="55222" y1="4000" x2="58111" y2="18000"/>
                          <a14:foregroundMark x1="45889" y1="3375" x2="46778" y2="22000"/>
                          <a14:foregroundMark x1="32889" y1="96250" x2="35889" y2="83750"/>
                          <a14:foregroundMark x1="66889" y1="97125" x2="66778" y2="91000"/>
                          <a14:foregroundMark x1="35000" y1="97375" x2="34333" y2="89500"/>
                          <a14:foregroundMark x1="34333" y1="89500" x2="34333" y2="895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355" r="11338"/>
            <a:stretch/>
          </p:blipFill>
          <p:spPr bwMode="auto">
            <a:xfrm>
              <a:off x="8212083" y="1016047"/>
              <a:ext cx="3960000" cy="53349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مستطيل 17">
              <a:extLst>
                <a:ext uri="{FF2B5EF4-FFF2-40B4-BE49-F238E27FC236}">
                  <a16:creationId xmlns:a16="http://schemas.microsoft.com/office/drawing/2014/main" xmlns="" id="{1193AC22-7F5D-4A81-A1D8-14CD3407EAB6}"/>
                </a:ext>
              </a:extLst>
            </p:cNvPr>
            <p:cNvSpPr/>
            <p:nvPr/>
          </p:nvSpPr>
          <p:spPr>
            <a:xfrm>
              <a:off x="8410083" y="1748017"/>
              <a:ext cx="3564000" cy="306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وسيلة شرح مع سهم إلى الأسفل 23">
            <a:extLst>
              <a:ext uri="{FF2B5EF4-FFF2-40B4-BE49-F238E27FC236}">
                <a16:creationId xmlns:a16="http://schemas.microsoft.com/office/drawing/2014/main" xmlns="" id="{2373771E-BB82-44AF-B1E3-0563EB68BE5B}"/>
              </a:ext>
            </a:extLst>
          </p:cNvPr>
          <p:cNvSpPr/>
          <p:nvPr/>
        </p:nvSpPr>
        <p:spPr>
          <a:xfrm>
            <a:off x="9429443" y="1250020"/>
            <a:ext cx="1440000" cy="720000"/>
          </a:xfrm>
          <a:prstGeom prst="downArrowCallout">
            <a:avLst/>
          </a:prstGeom>
          <a:solidFill>
            <a:schemeClr val="bg1"/>
          </a:solidFill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317"/>
          </a:p>
        </p:txBody>
      </p:sp>
      <p:sp>
        <p:nvSpPr>
          <p:cNvPr id="20" name="مخطط انسيابي: رابط 19">
            <a:extLst>
              <a:ext uri="{FF2B5EF4-FFF2-40B4-BE49-F238E27FC236}">
                <a16:creationId xmlns:a16="http://schemas.microsoft.com/office/drawing/2014/main" xmlns="" id="{9C1C70CC-4F5D-44DF-96BA-5FE971D1D2C2}"/>
              </a:ext>
            </a:extLst>
          </p:cNvPr>
          <p:cNvSpPr/>
          <p:nvPr/>
        </p:nvSpPr>
        <p:spPr>
          <a:xfrm>
            <a:off x="10398864" y="1292787"/>
            <a:ext cx="360000" cy="3600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317"/>
          </a:p>
        </p:txBody>
      </p:sp>
      <p:sp>
        <p:nvSpPr>
          <p:cNvPr id="21" name="مخطط انسيابي: رابط 20">
            <a:extLst>
              <a:ext uri="{FF2B5EF4-FFF2-40B4-BE49-F238E27FC236}">
                <a16:creationId xmlns:a16="http://schemas.microsoft.com/office/drawing/2014/main" xmlns="" id="{8F5EFA7D-1C7E-4C5F-BC74-8602D3A2837D}"/>
              </a:ext>
            </a:extLst>
          </p:cNvPr>
          <p:cNvSpPr/>
          <p:nvPr/>
        </p:nvSpPr>
        <p:spPr>
          <a:xfrm>
            <a:off x="9973749" y="1292787"/>
            <a:ext cx="360000" cy="360000"/>
          </a:xfrm>
          <a:prstGeom prst="flowChartConnector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317"/>
          </a:p>
        </p:txBody>
      </p:sp>
      <p:sp>
        <p:nvSpPr>
          <p:cNvPr id="22" name="مخطط انسيابي: رابط 21">
            <a:extLst>
              <a:ext uri="{FF2B5EF4-FFF2-40B4-BE49-F238E27FC236}">
                <a16:creationId xmlns:a16="http://schemas.microsoft.com/office/drawing/2014/main" xmlns="" id="{CD1C66E7-9553-4339-AFD1-BF1E4D23E49D}"/>
              </a:ext>
            </a:extLst>
          </p:cNvPr>
          <p:cNvSpPr/>
          <p:nvPr/>
        </p:nvSpPr>
        <p:spPr>
          <a:xfrm>
            <a:off x="9527904" y="1292787"/>
            <a:ext cx="360000" cy="360000"/>
          </a:xfrm>
          <a:prstGeom prst="flowChartConnector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317"/>
          </a:p>
        </p:txBody>
      </p:sp>
      <p:pic>
        <p:nvPicPr>
          <p:cNvPr id="35" name="صورة 7" descr="Cartoon happy mouse Royalty Free Vector Image - VectorStock">
            <a:extLst>
              <a:ext uri="{FF2B5EF4-FFF2-40B4-BE49-F238E27FC236}">
                <a16:creationId xmlns:a16="http://schemas.microsoft.com/office/drawing/2014/main" xmlns="" id="{C02EBB13-DE4A-4B4F-8C70-CA09FDB40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957" b="90214" l="9425" r="89425">
                        <a14:foregroundMark x1="40230" y1="4626" x2="48276" y2="37900"/>
                        <a14:foregroundMark x1="17931" y1="2135" x2="43448" y2="27046"/>
                        <a14:foregroundMark x1="24598" y1="13523" x2="44828" y2="17794"/>
                        <a14:foregroundMark x1="45977" y1="17082" x2="43448" y2="17082"/>
                        <a14:foregroundMark x1="47356" y1="10498" x2="35862" y2="35765"/>
                        <a14:foregroundMark x1="75625" y1="82551" x2="74713" y2="83452"/>
                        <a14:foregroundMark x1="85517" y1="72776" x2="84232" y2="74046"/>
                        <a14:foregroundMark x1="74713" y1="83452" x2="57701" y2="84342"/>
                        <a14:foregroundMark x1="57701" y1="84342" x2="45977" y2="90214"/>
                        <a14:backgroundMark x1="80460" y1="77758" x2="80460" y2="77758"/>
                        <a14:backgroundMark x1="78851" y1="79004" x2="81839" y2="75267"/>
                        <a14:backgroundMark x1="82299" y1="75623" x2="82299" y2="75623"/>
                        <a14:backgroundMark x1="82299" y1="76690" x2="82299" y2="76690"/>
                        <a14:backgroundMark x1="78851" y1="80071" x2="81839" y2="75267"/>
                        <a14:backgroundMark x1="82759" y1="74199" x2="71954" y2="79715"/>
                        <a14:backgroundMark x1="83218" y1="74199" x2="83218" y2="74199"/>
                        <a14:backgroundMark x1="83218" y1="74555" x2="83218" y2="74555"/>
                        <a14:backgroundMark x1="77471" y1="79715" x2="79770" y2="77758"/>
                        <a14:backgroundMark x1="83678" y1="74555" x2="83678" y2="74555"/>
                        <a14:backgroundMark x1="84138" y1="74199" x2="84138" y2="74199"/>
                        <a14:backgroundMark x1="83218" y1="73488" x2="78851" y2="77402"/>
                        <a14:backgroundMark x1="75632" y1="80427" x2="80000" y2="790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029"/>
          <a:stretch>
            <a:fillRect/>
          </a:stretch>
        </p:blipFill>
        <p:spPr bwMode="auto">
          <a:xfrm>
            <a:off x="5426166" y="1960535"/>
            <a:ext cx="1620000" cy="1925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وسيلة شرح مع سهم إلى الأسفل 23">
            <a:extLst>
              <a:ext uri="{FF2B5EF4-FFF2-40B4-BE49-F238E27FC236}">
                <a16:creationId xmlns:a16="http://schemas.microsoft.com/office/drawing/2014/main" xmlns="" id="{463EC13A-2725-4C5C-901C-3ED636FF2392}"/>
              </a:ext>
            </a:extLst>
          </p:cNvPr>
          <p:cNvSpPr/>
          <p:nvPr/>
        </p:nvSpPr>
        <p:spPr>
          <a:xfrm>
            <a:off x="5376000" y="1250020"/>
            <a:ext cx="1440000" cy="720000"/>
          </a:xfrm>
          <a:prstGeom prst="downArrowCallout">
            <a:avLst/>
          </a:prstGeom>
          <a:solidFill>
            <a:schemeClr val="bg1"/>
          </a:solidFill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317"/>
          </a:p>
        </p:txBody>
      </p:sp>
      <p:sp>
        <p:nvSpPr>
          <p:cNvPr id="26" name="مخطط انسيابي: رابط 25">
            <a:extLst>
              <a:ext uri="{FF2B5EF4-FFF2-40B4-BE49-F238E27FC236}">
                <a16:creationId xmlns:a16="http://schemas.microsoft.com/office/drawing/2014/main" xmlns="" id="{7F339A09-77BE-40BD-92D6-CF0970EB052B}"/>
              </a:ext>
            </a:extLst>
          </p:cNvPr>
          <p:cNvSpPr/>
          <p:nvPr/>
        </p:nvSpPr>
        <p:spPr>
          <a:xfrm>
            <a:off x="5916000" y="1292787"/>
            <a:ext cx="360000" cy="3600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317"/>
          </a:p>
        </p:txBody>
      </p:sp>
      <p:sp>
        <p:nvSpPr>
          <p:cNvPr id="27" name="مخطط انسيابي: رابط 26">
            <a:extLst>
              <a:ext uri="{FF2B5EF4-FFF2-40B4-BE49-F238E27FC236}">
                <a16:creationId xmlns:a16="http://schemas.microsoft.com/office/drawing/2014/main" xmlns="" id="{29208F26-E9D6-43A4-A5E5-31FA946E0A8A}"/>
              </a:ext>
            </a:extLst>
          </p:cNvPr>
          <p:cNvSpPr/>
          <p:nvPr/>
        </p:nvSpPr>
        <p:spPr>
          <a:xfrm>
            <a:off x="6357539" y="1292787"/>
            <a:ext cx="360000" cy="360000"/>
          </a:xfrm>
          <a:prstGeom prst="flowChartConnector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317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335AEC18-18A1-4432-890D-F4C6BFF0532A}"/>
              </a:ext>
            </a:extLst>
          </p:cNvPr>
          <p:cNvSpPr txBox="1"/>
          <p:nvPr/>
        </p:nvSpPr>
        <p:spPr>
          <a:xfrm>
            <a:off x="9720288" y="3576247"/>
            <a:ext cx="9044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800" b="1" dirty="0">
                <a:solidFill>
                  <a:srgbClr val="FF0000"/>
                </a:solidFill>
              </a:rPr>
              <a:t>أ</a:t>
            </a:r>
            <a:r>
              <a:rPr lang="ar-SA" sz="4800" b="1" dirty="0">
                <a:solidFill>
                  <a:srgbClr val="0070C0"/>
                </a:solidFill>
              </a:rPr>
              <a:t>سد</a:t>
            </a: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28" name="مخطط انسيابي: رابط 27">
            <a:extLst>
              <a:ext uri="{FF2B5EF4-FFF2-40B4-BE49-F238E27FC236}">
                <a16:creationId xmlns:a16="http://schemas.microsoft.com/office/drawing/2014/main" xmlns="" id="{18945F70-BE72-4441-B1CE-43EBEE8C8E7A}"/>
              </a:ext>
            </a:extLst>
          </p:cNvPr>
          <p:cNvSpPr/>
          <p:nvPr/>
        </p:nvSpPr>
        <p:spPr>
          <a:xfrm>
            <a:off x="5474461" y="1292787"/>
            <a:ext cx="360000" cy="360000"/>
          </a:xfrm>
          <a:prstGeom prst="flowChartConnector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317"/>
          </a:p>
        </p:txBody>
      </p:sp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C5CEBA3A-0F3E-4E86-8506-8823ECF3C6A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620" b="97283" l="3404" r="94043">
                        <a14:foregroundMark x1="33191" y1="8424" x2="26809" y2="40761"/>
                        <a14:foregroundMark x1="52340" y1="4620" x2="26383" y2="37772"/>
                        <a14:foregroundMark x1="4681" y1="17120" x2="22979" y2="39674"/>
                        <a14:foregroundMark x1="46809" y1="57609" x2="32766" y2="73098"/>
                        <a14:foregroundMark x1="32766" y1="73098" x2="34894" y2="82609"/>
                        <a14:foregroundMark x1="47660" y1="64674" x2="40426" y2="80435"/>
                        <a14:foregroundMark x1="40426" y1="80435" x2="31915" y2="89402"/>
                        <a14:foregroundMark x1="4255" y1="69293" x2="4255" y2="69293"/>
                        <a14:foregroundMark x1="9362" y1="81793" x2="9362" y2="81793"/>
                        <a14:foregroundMark x1="9787" y1="82880" x2="31489" y2="88587"/>
                        <a14:foregroundMark x1="31489" y1="88587" x2="34043" y2="88587"/>
                        <a14:foregroundMark x1="15319" y1="94565" x2="34468" y2="91848"/>
                        <a14:foregroundMark x1="41277" y1="97554" x2="41277" y2="97554"/>
                        <a14:foregroundMark x1="34894" y1="57880" x2="39149" y2="79348"/>
                        <a14:foregroundMark x1="91064" y1="86957" x2="91064" y2="86957"/>
                        <a14:foregroundMark x1="92340" y1="85326" x2="92340" y2="85326"/>
                        <a14:foregroundMark x1="85106" y1="83967" x2="93191" y2="88587"/>
                        <a14:foregroundMark x1="75745" y1="86413" x2="90638" y2="88587"/>
                        <a14:foregroundMark x1="94043" y1="85326" x2="94043" y2="85326"/>
                        <a14:foregroundMark x1="42128" y1="27446" x2="31489" y2="56250"/>
                        <a14:foregroundMark x1="3404" y1="20109" x2="3404" y2="2010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69626" y="1827951"/>
            <a:ext cx="1188000" cy="1860359"/>
          </a:xfrm>
          <a:prstGeom prst="rect">
            <a:avLst/>
          </a:prstGeom>
        </p:spPr>
      </p:pic>
      <p:sp>
        <p:nvSpPr>
          <p:cNvPr id="29" name="وسيلة شرح مع سهم إلى الأسفل 23">
            <a:extLst>
              <a:ext uri="{FF2B5EF4-FFF2-40B4-BE49-F238E27FC236}">
                <a16:creationId xmlns:a16="http://schemas.microsoft.com/office/drawing/2014/main" xmlns="" id="{E76D76E5-4B7F-4257-97EF-0B7DD1FDC47F}"/>
              </a:ext>
            </a:extLst>
          </p:cNvPr>
          <p:cNvSpPr/>
          <p:nvPr/>
        </p:nvSpPr>
        <p:spPr>
          <a:xfrm>
            <a:off x="1290825" y="1250020"/>
            <a:ext cx="1440000" cy="720000"/>
          </a:xfrm>
          <a:prstGeom prst="downArrowCallout">
            <a:avLst/>
          </a:prstGeom>
          <a:solidFill>
            <a:schemeClr val="bg1"/>
          </a:solidFill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317"/>
          </a:p>
        </p:txBody>
      </p:sp>
      <p:sp>
        <p:nvSpPr>
          <p:cNvPr id="30" name="مخطط انسيابي: رابط 29">
            <a:extLst>
              <a:ext uri="{FF2B5EF4-FFF2-40B4-BE49-F238E27FC236}">
                <a16:creationId xmlns:a16="http://schemas.microsoft.com/office/drawing/2014/main" xmlns="" id="{E9127A2B-B370-442D-AC0C-8E6DFF79E23B}"/>
              </a:ext>
            </a:extLst>
          </p:cNvPr>
          <p:cNvSpPr/>
          <p:nvPr/>
        </p:nvSpPr>
        <p:spPr>
          <a:xfrm>
            <a:off x="1416996" y="1296993"/>
            <a:ext cx="360000" cy="3600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317"/>
          </a:p>
        </p:txBody>
      </p:sp>
      <p:sp>
        <p:nvSpPr>
          <p:cNvPr id="31" name="مخطط انسيابي: رابط 30">
            <a:extLst>
              <a:ext uri="{FF2B5EF4-FFF2-40B4-BE49-F238E27FC236}">
                <a16:creationId xmlns:a16="http://schemas.microsoft.com/office/drawing/2014/main" xmlns="" id="{46BB76F9-1718-47F3-BF91-32308DBAC4DC}"/>
              </a:ext>
            </a:extLst>
          </p:cNvPr>
          <p:cNvSpPr/>
          <p:nvPr/>
        </p:nvSpPr>
        <p:spPr>
          <a:xfrm>
            <a:off x="1835131" y="1292787"/>
            <a:ext cx="360000" cy="360000"/>
          </a:xfrm>
          <a:prstGeom prst="flowChartConnector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317"/>
          </a:p>
        </p:txBody>
      </p:sp>
      <p:sp>
        <p:nvSpPr>
          <p:cNvPr id="32" name="مخطط انسيابي: رابط 31">
            <a:extLst>
              <a:ext uri="{FF2B5EF4-FFF2-40B4-BE49-F238E27FC236}">
                <a16:creationId xmlns:a16="http://schemas.microsoft.com/office/drawing/2014/main" xmlns="" id="{7D639082-D513-47C2-8A71-4748EEB7C6B7}"/>
              </a:ext>
            </a:extLst>
          </p:cNvPr>
          <p:cNvSpPr/>
          <p:nvPr/>
        </p:nvSpPr>
        <p:spPr>
          <a:xfrm>
            <a:off x="2252038" y="1292787"/>
            <a:ext cx="360000" cy="360000"/>
          </a:xfrm>
          <a:prstGeom prst="flowChartConnector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317"/>
          </a:p>
        </p:txBody>
      </p:sp>
      <p:sp>
        <p:nvSpPr>
          <p:cNvPr id="34" name="مربع نص 33">
            <a:extLst>
              <a:ext uri="{FF2B5EF4-FFF2-40B4-BE49-F238E27FC236}">
                <a16:creationId xmlns:a16="http://schemas.microsoft.com/office/drawing/2014/main" xmlns="" id="{24D28D5F-EB79-4017-A638-3B9E3421B0E2}"/>
              </a:ext>
            </a:extLst>
          </p:cNvPr>
          <p:cNvSpPr txBox="1"/>
          <p:nvPr/>
        </p:nvSpPr>
        <p:spPr>
          <a:xfrm>
            <a:off x="5666393" y="3575293"/>
            <a:ext cx="7825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800" b="1" dirty="0">
                <a:solidFill>
                  <a:srgbClr val="0070C0"/>
                </a:solidFill>
              </a:rPr>
              <a:t>ف</a:t>
            </a:r>
            <a:r>
              <a:rPr lang="ar-SA" sz="4800" b="1" dirty="0">
                <a:solidFill>
                  <a:srgbClr val="FF0000"/>
                </a:solidFill>
              </a:rPr>
              <a:t>أ</a:t>
            </a:r>
            <a:r>
              <a:rPr lang="ar-SA" sz="4800" b="1" dirty="0">
                <a:solidFill>
                  <a:srgbClr val="0070C0"/>
                </a:solidFill>
              </a:rPr>
              <a:t>ر</a:t>
            </a: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36" name="مربع نص 35">
            <a:extLst>
              <a:ext uri="{FF2B5EF4-FFF2-40B4-BE49-F238E27FC236}">
                <a16:creationId xmlns:a16="http://schemas.microsoft.com/office/drawing/2014/main" xmlns="" id="{BF0BD80A-9D34-4D6F-B3F0-EBB1DD522527}"/>
              </a:ext>
            </a:extLst>
          </p:cNvPr>
          <p:cNvSpPr txBox="1"/>
          <p:nvPr/>
        </p:nvSpPr>
        <p:spPr>
          <a:xfrm>
            <a:off x="1481136" y="3575293"/>
            <a:ext cx="9509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800" b="1" dirty="0">
                <a:solidFill>
                  <a:srgbClr val="0070C0"/>
                </a:solidFill>
              </a:rPr>
              <a:t>يقر</a:t>
            </a:r>
            <a:r>
              <a:rPr lang="ar-SA" sz="4800" b="1" dirty="0">
                <a:solidFill>
                  <a:srgbClr val="FF0000"/>
                </a:solidFill>
              </a:rPr>
              <a:t>أ</a:t>
            </a:r>
            <a:endParaRPr lang="en-US" sz="5400" b="1" dirty="0">
              <a:solidFill>
                <a:srgbClr val="FF0000"/>
              </a:solidFill>
            </a:endParaRPr>
          </a:p>
        </p:txBody>
      </p:sp>
      <p:pic>
        <p:nvPicPr>
          <p:cNvPr id="37" name="صورة 36">
            <a:extLst>
              <a:ext uri="{FF2B5EF4-FFF2-40B4-BE49-F238E27FC236}">
                <a16:creationId xmlns:a16="http://schemas.microsoft.com/office/drawing/2014/main" xmlns="" id="{FF45A39A-E21C-4BE9-9B75-61E50719C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6" y="6272913"/>
            <a:ext cx="540000" cy="556508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xmlns="" id="{8628C945-3664-4125-95F2-27FE89E4C0C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12"/>
              </a:ext>
            </a:extLst>
          </a:blip>
          <a:stretch>
            <a:fillRect/>
          </a:stretch>
        </p:blipFill>
        <p:spPr>
          <a:xfrm flipH="1">
            <a:off x="9234035" y="1717947"/>
            <a:ext cx="1959106" cy="201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0172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mph" presetSubtype="0" repeatCount="4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5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6" presetClass="emph" presetSubtype="0" repeatCount="4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5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26" presetClass="emph" presetSubtype="0" repeatCount="4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0" grpId="1" animBg="1"/>
      <p:bldP spid="21" grpId="0" animBg="1"/>
      <p:bldP spid="22" grpId="0" animBg="1"/>
      <p:bldP spid="25" grpId="0" animBg="1"/>
      <p:bldP spid="26" grpId="0" animBg="1"/>
      <p:bldP spid="26" grpId="1" animBg="1"/>
      <p:bldP spid="27" grpId="0" animBg="1"/>
      <p:bldP spid="5" grpId="0"/>
      <p:bldP spid="28" grpId="0" animBg="1"/>
      <p:bldP spid="29" grpId="0" animBg="1"/>
      <p:bldP spid="30" grpId="0" animBg="1"/>
      <p:bldP spid="30" grpId="1" animBg="1"/>
      <p:bldP spid="31" grpId="0" animBg="1"/>
      <p:bldP spid="32" grpId="0" animBg="1"/>
      <p:bldP spid="34" grpId="0"/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F7B19923-0119-4D7C-AA91-E3EC89576B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225" b="20000"/>
          <a:stretch/>
        </p:blipFill>
        <p:spPr>
          <a:xfrm>
            <a:off x="-1442" y="0"/>
            <a:ext cx="12193442" cy="6921566"/>
          </a:xfrm>
          <a:prstGeom prst="rect">
            <a:avLst/>
          </a:prstGeom>
        </p:spPr>
      </p:pic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E765C303-5CA1-4AFF-8C65-8E506F02B336}"/>
              </a:ext>
            </a:extLst>
          </p:cNvPr>
          <p:cNvSpPr txBox="1"/>
          <p:nvPr/>
        </p:nvSpPr>
        <p:spPr>
          <a:xfrm>
            <a:off x="2326526" y="2559315"/>
            <a:ext cx="723146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8800" b="1" dirty="0">
                <a:solidFill>
                  <a:schemeClr val="bg1">
                    <a:lumMod val="85000"/>
                  </a:schemeClr>
                </a:solidFill>
                <a:effectLst>
                  <a:outerShdw blurRad="50800" dist="38100" dir="2700000" sx="101000" sy="101000" algn="tl" rotWithShape="0">
                    <a:prstClr val="black">
                      <a:alpha val="48000"/>
                    </a:prstClr>
                  </a:outerShdw>
                </a:effectLst>
              </a:rPr>
              <a:t>طريقة كتابة الحرف</a:t>
            </a:r>
            <a:endParaRPr lang="en-US" sz="8800" b="1" dirty="0">
              <a:solidFill>
                <a:schemeClr val="bg1">
                  <a:lumMod val="85000"/>
                </a:schemeClr>
              </a:solidFill>
              <a:effectLst>
                <a:outerShdw blurRad="50800" dist="38100" dir="2700000" sx="101000" sy="101000" algn="tl" rotWithShape="0">
                  <a:prstClr val="black">
                    <a:alpha val="48000"/>
                  </a:prstClr>
                </a:outerShdw>
              </a:effectLst>
            </a:endParaRP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xmlns="" id="{3EA64A3B-4CD7-42E6-A9A2-FEE241EC1B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511763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مجموعة 6">
            <a:extLst>
              <a:ext uri="{FF2B5EF4-FFF2-40B4-BE49-F238E27FC236}">
                <a16:creationId xmlns:a16="http://schemas.microsoft.com/office/drawing/2014/main" xmlns="" id="{E195FCF5-0D0B-4608-8C19-C2DE4FAD5F22}"/>
              </a:ext>
            </a:extLst>
          </p:cNvPr>
          <p:cNvGrpSpPr/>
          <p:nvPr/>
        </p:nvGrpSpPr>
        <p:grpSpPr>
          <a:xfrm>
            <a:off x="0" y="0"/>
            <a:ext cx="12192002" cy="6970760"/>
            <a:chOff x="581467" y="22187"/>
            <a:chExt cx="11162220" cy="6853813"/>
          </a:xfrm>
        </p:grpSpPr>
        <p:pic>
          <p:nvPicPr>
            <p:cNvPr id="4" name="صورة 3">
              <a:extLst>
                <a:ext uri="{FF2B5EF4-FFF2-40B4-BE49-F238E27FC236}">
                  <a16:creationId xmlns:a16="http://schemas.microsoft.com/office/drawing/2014/main" xmlns="" id="{E3F5DDAA-9377-4B98-BC4E-742853DF75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87" t="2447" r="5259" b="12562"/>
            <a:stretch/>
          </p:blipFill>
          <p:spPr>
            <a:xfrm>
              <a:off x="2737170" y="22187"/>
              <a:ext cx="8142517" cy="6853812"/>
            </a:xfrm>
            <a:prstGeom prst="rect">
              <a:avLst/>
            </a:prstGeom>
          </p:spPr>
        </p:pic>
        <p:pic>
          <p:nvPicPr>
            <p:cNvPr id="5" name="صورة 4">
              <a:extLst>
                <a:ext uri="{FF2B5EF4-FFF2-40B4-BE49-F238E27FC236}">
                  <a16:creationId xmlns:a16="http://schemas.microsoft.com/office/drawing/2014/main" xmlns="" id="{044C2D36-6802-456B-91A9-14D4020A99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65721" b="88536" l="3300" r="33500">
                          <a14:foregroundMark x1="9000" y1="66402" x2="8200" y2="75028"/>
                          <a14:foregroundMark x1="20208" y1="67705" x2="20500" y2="73099"/>
                          <a14:foregroundMark x1="20500" y1="73099" x2="20500" y2="73326"/>
                          <a14:foregroundMark x1="31928" y1="68577" x2="31500" y2="84222"/>
                          <a14:foregroundMark x1="33400" y1="68785" x2="33400" y2="87855"/>
                          <a14:foregroundMark x1="15800" y1="88536" x2="22000" y2="88536"/>
                          <a14:foregroundMark x1="8300" y1="66288" x2="6900" y2="68218"/>
                          <a14:backgroundMark x1="20200" y1="65380" x2="17700" y2="68218"/>
                          <a14:backgroundMark x1="19000" y1="66629" x2="17400" y2="68445"/>
                          <a14:backgroundMark x1="31800" y1="65721" x2="34000" y2="6821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15" t="65385" r="66294" b="12000"/>
            <a:stretch/>
          </p:blipFill>
          <p:spPr>
            <a:xfrm>
              <a:off x="581467" y="5108917"/>
              <a:ext cx="2597831" cy="1767083"/>
            </a:xfrm>
            <a:prstGeom prst="rect">
              <a:avLst/>
            </a:prstGeom>
          </p:spPr>
        </p:pic>
        <p:pic>
          <p:nvPicPr>
            <p:cNvPr id="6" name="صورة 5">
              <a:extLst>
                <a:ext uri="{FF2B5EF4-FFF2-40B4-BE49-F238E27FC236}">
                  <a16:creationId xmlns:a16="http://schemas.microsoft.com/office/drawing/2014/main" xmlns="" id="{04D5CC07-8613-4E65-AC4E-0B908CDC257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65948" b="87401" l="75700" r="97700">
                          <a14:foregroundMark x1="89000" y1="66969" x2="87900" y2="83314"/>
                          <a14:foregroundMark x1="87900" y1="83314" x2="87900" y2="83314"/>
                          <a14:foregroundMark x1="76800" y1="86947" x2="84200" y2="87514"/>
                          <a14:foregroundMark x1="84200" y1="87514" x2="95000" y2="86379"/>
                          <a14:foregroundMark x1="77000" y1="68104" x2="77300" y2="81385"/>
                          <a14:foregroundMark x1="77300" y1="67877" x2="77800" y2="85358"/>
                          <a14:foregroundMark x1="75900" y1="68558" x2="76700" y2="86152"/>
                          <a14:foregroundMark x1="76700" y1="86152" x2="76300" y2="87174"/>
                          <a14:foregroundMark x1="76500" y1="87514" x2="97100" y2="86833"/>
                          <a14:foregroundMark x1="97700" y1="84563" x2="81700" y2="85358"/>
                          <a14:foregroundMark x1="81700" y1="85358" x2="81700" y2="85358"/>
                          <a14:foregroundMark x1="75700" y1="86379" x2="84400" y2="87628"/>
                          <a14:foregroundMark x1="84400" y1="87628" x2="90400" y2="87514"/>
                          <a14:foregroundMark x1="90400" y1="87514" x2="97300" y2="87514"/>
                          <a14:foregroundMark x1="75700" y1="83768" x2="76500" y2="83768"/>
                          <a14:foregroundMark x1="77600" y1="65948" x2="77100" y2="75482"/>
                          <a14:foregroundMark x1="88400" y1="66742" x2="88400" y2="66742"/>
                          <a14:foregroundMark x1="87600" y1="67537" x2="87600" y2="67537"/>
                          <a14:foregroundMark x1="87300" y1="68104" x2="89000" y2="6628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535" t="65385" r="6921" b="12000"/>
            <a:stretch/>
          </p:blipFill>
          <p:spPr>
            <a:xfrm>
              <a:off x="10187696" y="5108916"/>
              <a:ext cx="1555991" cy="1767083"/>
            </a:xfrm>
            <a:prstGeom prst="rect">
              <a:avLst/>
            </a:prstGeom>
          </p:spPr>
        </p:pic>
      </p:grpSp>
      <p:pic>
        <p:nvPicPr>
          <p:cNvPr id="8" name="صورة 7">
            <a:extLst>
              <a:ext uri="{FF2B5EF4-FFF2-40B4-BE49-F238E27FC236}">
                <a16:creationId xmlns:a16="http://schemas.microsoft.com/office/drawing/2014/main" xmlns="" id="{C0381835-4EA7-4056-8CAF-BBA92567A51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xmlns="" id="{0EE27610-84E0-42E3-81F2-CCF3F0CBB0D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57" b="17542"/>
          <a:stretch/>
        </p:blipFill>
        <p:spPr>
          <a:xfrm>
            <a:off x="4452256" y="1436903"/>
            <a:ext cx="4608000" cy="30044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9532298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>
            <a:extLst>
              <a:ext uri="{FF2B5EF4-FFF2-40B4-BE49-F238E27FC236}">
                <a16:creationId xmlns:a16="http://schemas.microsoft.com/office/drawing/2014/main" xmlns="" id="{5138A3C4-7FCE-42A8-99C6-1A5CE32BC8BA}"/>
              </a:ext>
            </a:extLst>
          </p:cNvPr>
          <p:cNvSpPr txBox="1"/>
          <p:nvPr/>
        </p:nvSpPr>
        <p:spPr>
          <a:xfrm>
            <a:off x="3062279" y="2181497"/>
            <a:ext cx="605486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9600" b="1" dirty="0">
                <a:solidFill>
                  <a:schemeClr val="bg1">
                    <a:lumMod val="85000"/>
                  </a:schemeClr>
                </a:solidFill>
                <a:effectLst>
                  <a:outerShdw blurRad="50800" dist="38100" dir="2700000" sx="101000" sy="101000" algn="tl" rotWithShape="0">
                    <a:prstClr val="black">
                      <a:alpha val="48000"/>
                    </a:prstClr>
                  </a:outerShdw>
                </a:effectLst>
              </a:rPr>
              <a:t>مواضع الحرف</a:t>
            </a:r>
            <a:endParaRPr lang="en-US" sz="9600" b="1" dirty="0">
              <a:solidFill>
                <a:schemeClr val="bg1">
                  <a:lumMod val="85000"/>
                </a:schemeClr>
              </a:solidFill>
              <a:effectLst>
                <a:outerShdw blurRad="50800" dist="38100" dir="2700000" sx="101000" sy="101000" algn="tl" rotWithShape="0">
                  <a:prstClr val="black">
                    <a:alpha val="48000"/>
                  </a:prstClr>
                </a:outerShdw>
              </a:effectLst>
            </a:endParaRP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xmlns="" id="{E0673924-91CC-4DD5-86DA-7E752A8AB50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9878" r="3725" b="20762"/>
          <a:stretch/>
        </p:blipFill>
        <p:spPr>
          <a:xfrm>
            <a:off x="1" y="0"/>
            <a:ext cx="12236146" cy="6876000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EE4F1610-871C-438A-980E-E4058235962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  <p:pic>
        <p:nvPicPr>
          <p:cNvPr id="3" name="كتابة حرف أ">
            <a:hlinkClick r:id="" action="ppaction://media"/>
            <a:extLst>
              <a:ext uri="{FF2B5EF4-FFF2-40B4-BE49-F238E27FC236}">
                <a16:creationId xmlns:a16="http://schemas.microsoft.com/office/drawing/2014/main" xmlns="" id="{A0AFD240-7487-43E1-B0DE-6F5214A63B03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1106" end="10669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62074" y="1453210"/>
            <a:ext cx="8712000" cy="4900500"/>
          </a:xfrm>
          <a:prstGeom prst="rect">
            <a:avLst/>
          </a:prstGeom>
          <a:ln w="127000" cap="sq">
            <a:solidFill>
              <a:srgbClr val="7B3105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975225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8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3FEE25A5-9641-46A2-86D6-56FA216CEC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58"/>
            <a:ext cx="12192000" cy="6845483"/>
          </a:xfrm>
          <a:prstGeom prst="rect">
            <a:avLst/>
          </a:prstGeom>
        </p:spPr>
      </p:pic>
      <p:graphicFrame>
        <p:nvGraphicFramePr>
          <p:cNvPr id="2" name="جدول 1">
            <a:extLst>
              <a:ext uri="{FF2B5EF4-FFF2-40B4-BE49-F238E27FC236}">
                <a16:creationId xmlns:a16="http://schemas.microsoft.com/office/drawing/2014/main" xmlns="" id="{838F1F65-8F2B-4188-A4D8-3E864AF2B6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3012578"/>
              </p:ext>
            </p:extLst>
          </p:nvPr>
        </p:nvGraphicFramePr>
        <p:xfrm>
          <a:off x="2390412" y="1228220"/>
          <a:ext cx="7199999" cy="3954400"/>
        </p:xfrm>
        <a:graphic>
          <a:graphicData uri="http://schemas.openxmlformats.org/drawingml/2006/table">
            <a:tbl>
              <a:tblPr rtl="1" firstRow="1" firstCol="1" bandRow="1"/>
              <a:tblGrid>
                <a:gridCol w="239968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996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0063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178572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0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66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أ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21923" marR="12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0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66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أ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21923" marR="12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10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6600" b="1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أ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21923" marR="12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24947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DecoType Naskh Special" panose="02010000000000000000" pitchFamily="2" charset="-78"/>
                        </a:rPr>
                        <a:t> </a:t>
                      </a:r>
                    </a:p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ar-S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ecoType Naskh Special" panose="02010000000000000000" pitchFamily="2" charset="-78"/>
                      </a:endParaRPr>
                    </a:p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ar-S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ecoType Naskh Special" panose="02010000000000000000" pitchFamily="2" charset="-78"/>
                      </a:endParaRPr>
                    </a:p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ar-S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ecoType Naskh Special" panose="02010000000000000000" pitchFamily="2" charset="-78"/>
                      </a:endParaRPr>
                    </a:p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ar-S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ecoType Naskh Special" panose="02010000000000000000" pitchFamily="2" charset="-78"/>
                      </a:endParaRPr>
                    </a:p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21923" marR="12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DecoType Naskh Special" panose="02010000000000000000" pitchFamily="2" charset="-78"/>
                        </a:rPr>
                        <a:t> </a:t>
                      </a: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21923" marR="12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DecoType Naskh Special" panose="02010000000000000000" pitchFamily="2" charset="-78"/>
                        </a:rPr>
                        <a:t> </a:t>
                      </a: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21923" marR="12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12771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DecoType Naskh Special" panose="02010000000000000000" pitchFamily="2" charset="-78"/>
                        </a:rPr>
                        <a:t> </a:t>
                      </a:r>
                    </a:p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ar-S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ecoType Naskh Special" panose="02010000000000000000" pitchFamily="2" charset="-78"/>
                      </a:endParaRPr>
                    </a:p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ar-SA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ecoType Naskh Special" panose="02010000000000000000" pitchFamily="2" charset="-78"/>
                      </a:endParaRPr>
                    </a:p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ar-SA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ecoType Naskh Special" panose="02010000000000000000" pitchFamily="2" charset="-78"/>
                      </a:endParaRPr>
                    </a:p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ar-SA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ecoType Naskh Special" panose="02010000000000000000" pitchFamily="2" charset="-78"/>
                      </a:endParaRPr>
                    </a:p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ar-S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ecoType Naskh Special" panose="02010000000000000000" pitchFamily="2" charset="-78"/>
                      </a:endParaRPr>
                    </a:p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21923" marR="12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DecoType Naskh Special" panose="02010000000000000000" pitchFamily="2" charset="-78"/>
                        </a:rPr>
                        <a:t> </a:t>
                      </a: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21923" marR="12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ar-S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DecoType Naskh Special" panose="02010000000000000000" pitchFamily="2" charset="-78"/>
                        </a:rPr>
                        <a:t> </a:t>
                      </a: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21923" marR="12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160F9722-908E-48A0-90ED-55D89E2715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xmlns="" id="{6B857556-4D09-4104-A801-1990B3A1CC74}"/>
              </a:ext>
            </a:extLst>
          </p:cNvPr>
          <p:cNvSpPr txBox="1"/>
          <p:nvPr/>
        </p:nvSpPr>
        <p:spPr>
          <a:xfrm>
            <a:off x="8207426" y="2450741"/>
            <a:ext cx="35779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8000" b="1" dirty="0">
                <a:cs typeface="ABO SLMAN Alomar  منقط  1" pitchFamily="2" charset="-78"/>
              </a:rPr>
              <a:t>أ</a:t>
            </a:r>
            <a:endParaRPr lang="en-US" sz="8000" b="1" dirty="0">
              <a:cs typeface="ABO SLMAN Alomar  منقط  1" pitchFamily="2" charset="-78"/>
            </a:endParaRP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xmlns="" id="{9BF7392B-C238-4511-A727-BE283E9FCFA4}"/>
              </a:ext>
            </a:extLst>
          </p:cNvPr>
          <p:cNvSpPr txBox="1"/>
          <p:nvPr/>
        </p:nvSpPr>
        <p:spPr>
          <a:xfrm>
            <a:off x="3408390" y="2443902"/>
            <a:ext cx="35779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8000" b="1" dirty="0">
                <a:cs typeface="ABO SLMAN Alomar  منقط  1" pitchFamily="2" charset="-78"/>
              </a:rPr>
              <a:t>أ</a:t>
            </a:r>
            <a:endParaRPr lang="en-US" sz="8000" b="1" dirty="0">
              <a:cs typeface="ABO SLMAN Alomar  منقط  1" pitchFamily="2" charset="-78"/>
            </a:endParaRP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7ACBFDB1-B9BF-4A20-9133-AFA31E2D781F}"/>
              </a:ext>
            </a:extLst>
          </p:cNvPr>
          <p:cNvSpPr txBox="1"/>
          <p:nvPr/>
        </p:nvSpPr>
        <p:spPr>
          <a:xfrm>
            <a:off x="5807908" y="2443903"/>
            <a:ext cx="35779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8000" b="1" dirty="0">
                <a:cs typeface="ABO SLMAN Alomar  منقط  1" pitchFamily="2" charset="-78"/>
              </a:rPr>
              <a:t>أ</a:t>
            </a:r>
            <a:endParaRPr lang="en-US" sz="8000" b="1" dirty="0">
              <a:cs typeface="ABO SLMAN Alomar  منقط  1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53037388"/>
      </p:ext>
    </p:extLst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xmlns="" id="{84F82C18-F776-467C-AFB8-35692135893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762" b="19429"/>
          <a:stretch/>
        </p:blipFill>
        <p:spPr>
          <a:xfrm>
            <a:off x="-1" y="0"/>
            <a:ext cx="12276157" cy="68760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xmlns="" id="{ABCE5146-F6B7-4DDD-B9F5-C9FA922F384F}"/>
              </a:ext>
            </a:extLst>
          </p:cNvPr>
          <p:cNvSpPr txBox="1"/>
          <p:nvPr/>
        </p:nvSpPr>
        <p:spPr>
          <a:xfrm>
            <a:off x="5052256" y="5552561"/>
            <a:ext cx="320792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9600" b="1" dirty="0">
                <a:solidFill>
                  <a:srgbClr val="0070C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أوجد حرف</a:t>
            </a:r>
            <a:endParaRPr lang="en-US" sz="9600" b="1" dirty="0">
              <a:solidFill>
                <a:srgbClr val="FFFF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xmlns="" id="{C9889024-4BD9-4543-9A9D-9DDFC6BA3B6D}"/>
              </a:ext>
            </a:extLst>
          </p:cNvPr>
          <p:cNvSpPr txBox="1"/>
          <p:nvPr/>
        </p:nvSpPr>
        <p:spPr>
          <a:xfrm>
            <a:off x="4551221" y="5306634"/>
            <a:ext cx="386644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1500" b="1" dirty="0">
                <a:solidFill>
                  <a:srgbClr val="F8D608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أ</a:t>
            </a:r>
            <a:endParaRPr lang="en-US" sz="11500" b="1" dirty="0">
              <a:solidFill>
                <a:srgbClr val="F8D608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B942BBAC-D818-48C4-84D6-86451B551256}"/>
              </a:ext>
            </a:extLst>
          </p:cNvPr>
          <p:cNvSpPr txBox="1"/>
          <p:nvPr/>
        </p:nvSpPr>
        <p:spPr>
          <a:xfrm>
            <a:off x="9798135" y="490489"/>
            <a:ext cx="386644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1500" b="1" dirty="0">
                <a:solidFill>
                  <a:schemeClr val="bg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أ</a:t>
            </a:r>
            <a:endParaRPr lang="en-US" sz="11500" b="1" dirty="0">
              <a:solidFill>
                <a:schemeClr val="bg1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xmlns="" id="{26A446BC-44AB-4E04-A62D-59112FD9444D}"/>
              </a:ext>
            </a:extLst>
          </p:cNvPr>
          <p:cNvSpPr txBox="1"/>
          <p:nvPr/>
        </p:nvSpPr>
        <p:spPr>
          <a:xfrm>
            <a:off x="7326403" y="490489"/>
            <a:ext cx="100700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1500" b="1" dirty="0">
                <a:solidFill>
                  <a:srgbClr val="FF3399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ث</a:t>
            </a:r>
            <a:endParaRPr lang="en-US" sz="11500" b="1" dirty="0">
              <a:solidFill>
                <a:srgbClr val="FF3399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9916A0E5-E5A4-4B10-8BAF-30120679BD5C}"/>
              </a:ext>
            </a:extLst>
          </p:cNvPr>
          <p:cNvSpPr txBox="1"/>
          <p:nvPr/>
        </p:nvSpPr>
        <p:spPr>
          <a:xfrm>
            <a:off x="7280076" y="2132055"/>
            <a:ext cx="93647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1500" b="1" dirty="0">
                <a:solidFill>
                  <a:srgbClr val="00B0F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ط</a:t>
            </a:r>
            <a:endParaRPr lang="en-US" sz="11500" b="1" dirty="0">
              <a:solidFill>
                <a:srgbClr val="00B0F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xmlns="" id="{BAAA5EF2-17DA-459C-A1EC-AE8845A2F095}"/>
              </a:ext>
            </a:extLst>
          </p:cNvPr>
          <p:cNvSpPr txBox="1"/>
          <p:nvPr/>
        </p:nvSpPr>
        <p:spPr>
          <a:xfrm>
            <a:off x="6094747" y="503552"/>
            <a:ext cx="386644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1500" b="1" dirty="0">
                <a:solidFill>
                  <a:srgbClr val="0070C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أ</a:t>
            </a:r>
            <a:endParaRPr lang="en-US" sz="11500" b="1" dirty="0">
              <a:solidFill>
                <a:srgbClr val="0070C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xmlns="" id="{3C78FB0C-2897-4DED-AD13-2ED465E7D07F}"/>
              </a:ext>
            </a:extLst>
          </p:cNvPr>
          <p:cNvSpPr txBox="1"/>
          <p:nvPr/>
        </p:nvSpPr>
        <p:spPr>
          <a:xfrm>
            <a:off x="3919636" y="491563"/>
            <a:ext cx="93647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1500" b="1" dirty="0">
                <a:solidFill>
                  <a:srgbClr val="00B05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ط</a:t>
            </a:r>
            <a:endParaRPr lang="en-US" sz="11500" b="1" dirty="0">
              <a:solidFill>
                <a:srgbClr val="00B05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xmlns="" id="{1C1FE96F-6D1E-4B39-8C95-B5813D18F1D8}"/>
              </a:ext>
            </a:extLst>
          </p:cNvPr>
          <p:cNvSpPr txBox="1"/>
          <p:nvPr/>
        </p:nvSpPr>
        <p:spPr>
          <a:xfrm>
            <a:off x="1954155" y="503552"/>
            <a:ext cx="78739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1500" b="1" dirty="0">
                <a:solidFill>
                  <a:srgbClr val="CC3399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ج</a:t>
            </a:r>
            <a:endParaRPr lang="en-US" sz="11500" b="1" dirty="0">
              <a:solidFill>
                <a:srgbClr val="CC3399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xmlns="" id="{AD73EA11-E44E-41B1-9021-1C19B89128F4}"/>
              </a:ext>
            </a:extLst>
          </p:cNvPr>
          <p:cNvSpPr txBox="1"/>
          <p:nvPr/>
        </p:nvSpPr>
        <p:spPr>
          <a:xfrm>
            <a:off x="9696404" y="2140602"/>
            <a:ext cx="575799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1500" b="1" dirty="0">
                <a:solidFill>
                  <a:srgbClr val="FFFF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ذ</a:t>
            </a:r>
            <a:endParaRPr lang="en-US" sz="11500" b="1" dirty="0">
              <a:solidFill>
                <a:srgbClr val="FFFF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xmlns="" id="{D2C723DB-5BA9-40D6-949E-2DA4D0AB1C44}"/>
              </a:ext>
            </a:extLst>
          </p:cNvPr>
          <p:cNvSpPr txBox="1"/>
          <p:nvPr/>
        </p:nvSpPr>
        <p:spPr>
          <a:xfrm>
            <a:off x="5679640" y="2140602"/>
            <a:ext cx="108555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1500" b="1" dirty="0">
                <a:solidFill>
                  <a:srgbClr val="12EE7B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س</a:t>
            </a:r>
            <a:endParaRPr lang="en-US" sz="11500" b="1" dirty="0">
              <a:solidFill>
                <a:srgbClr val="12EE7B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20BB2397-E2B3-406A-9B24-1D0A4D494447}"/>
              </a:ext>
            </a:extLst>
          </p:cNvPr>
          <p:cNvSpPr txBox="1"/>
          <p:nvPr/>
        </p:nvSpPr>
        <p:spPr>
          <a:xfrm>
            <a:off x="4176421" y="2205468"/>
            <a:ext cx="386644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1500" b="1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أ</a:t>
            </a:r>
            <a:endParaRPr lang="en-US" sz="11500" b="1" dirty="0">
              <a:solidFill>
                <a:srgbClr val="FF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xmlns="" id="{52336BF7-F3BF-4FB8-8EA6-A55607A67829}"/>
              </a:ext>
            </a:extLst>
          </p:cNvPr>
          <p:cNvSpPr txBox="1"/>
          <p:nvPr/>
        </p:nvSpPr>
        <p:spPr>
          <a:xfrm>
            <a:off x="1878733" y="2119008"/>
            <a:ext cx="93647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1500" b="1" dirty="0">
                <a:solidFill>
                  <a:srgbClr val="66FFFF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ط</a:t>
            </a:r>
            <a:endParaRPr lang="en-US" sz="11500" b="1" dirty="0">
              <a:solidFill>
                <a:srgbClr val="66FFFF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xmlns="" id="{A54A017C-62E2-437D-8ED2-DF60A3234FBB}"/>
              </a:ext>
            </a:extLst>
          </p:cNvPr>
          <p:cNvSpPr txBox="1"/>
          <p:nvPr/>
        </p:nvSpPr>
        <p:spPr>
          <a:xfrm>
            <a:off x="9296483" y="3738249"/>
            <a:ext cx="93647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1500" b="1" dirty="0">
                <a:solidFill>
                  <a:schemeClr val="accent6">
                    <a:lumMod val="75000"/>
                  </a:schemeClr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ط</a:t>
            </a:r>
            <a:endParaRPr lang="en-US" sz="11500" b="1" dirty="0">
              <a:solidFill>
                <a:schemeClr val="accent6">
                  <a:lumMod val="75000"/>
                </a:schemeClr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xmlns="" id="{B01FAA46-EA70-46EA-B9D1-13C3E37B32C1}"/>
              </a:ext>
            </a:extLst>
          </p:cNvPr>
          <p:cNvSpPr txBox="1"/>
          <p:nvPr/>
        </p:nvSpPr>
        <p:spPr>
          <a:xfrm>
            <a:off x="8180715" y="3759809"/>
            <a:ext cx="386644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15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أ</a:t>
            </a:r>
            <a:endParaRPr lang="en-US" sz="11500" b="1" dirty="0">
              <a:solidFill>
                <a:schemeClr val="tx1">
                  <a:lumMod val="95000"/>
                  <a:lumOff val="5000"/>
                </a:schemeClr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A37E327E-BA2C-4472-BE39-BD6DAC6DB063}"/>
              </a:ext>
            </a:extLst>
          </p:cNvPr>
          <p:cNvSpPr txBox="1"/>
          <p:nvPr/>
        </p:nvSpPr>
        <p:spPr>
          <a:xfrm>
            <a:off x="3753594" y="3721508"/>
            <a:ext cx="100700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1500" b="1" dirty="0">
                <a:solidFill>
                  <a:srgbClr val="FF3399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ب</a:t>
            </a:r>
            <a:endParaRPr lang="en-US" sz="11500" b="1" dirty="0">
              <a:solidFill>
                <a:srgbClr val="FF3399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xmlns="" id="{68B6D74D-1E2E-482E-A56C-D904BA430D00}"/>
              </a:ext>
            </a:extLst>
          </p:cNvPr>
          <p:cNvSpPr txBox="1"/>
          <p:nvPr/>
        </p:nvSpPr>
        <p:spPr>
          <a:xfrm>
            <a:off x="2412499" y="3759809"/>
            <a:ext cx="386644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1500" b="1" dirty="0">
                <a:solidFill>
                  <a:schemeClr val="accent5">
                    <a:lumMod val="75000"/>
                  </a:schemeClr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أ</a:t>
            </a:r>
            <a:endParaRPr lang="en-US" sz="11500" b="1" dirty="0">
              <a:solidFill>
                <a:schemeClr val="accent5">
                  <a:lumMod val="75000"/>
                </a:schemeClr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xmlns="" id="{6DEA07F4-E3FE-4B50-BF01-4A8C69A3835D}"/>
              </a:ext>
            </a:extLst>
          </p:cNvPr>
          <p:cNvSpPr txBox="1"/>
          <p:nvPr/>
        </p:nvSpPr>
        <p:spPr>
          <a:xfrm>
            <a:off x="5639335" y="3790742"/>
            <a:ext cx="93647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1500" b="1" dirty="0">
                <a:solidFill>
                  <a:schemeClr val="tx2">
                    <a:lumMod val="75000"/>
                  </a:schemeClr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ط</a:t>
            </a:r>
            <a:endParaRPr lang="en-US" sz="11500" b="1" dirty="0">
              <a:solidFill>
                <a:schemeClr val="tx2">
                  <a:lumMod val="75000"/>
                </a:schemeClr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81741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93254F18-7A82-41B5-BA5F-36CED436C16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" t="10370" r="5015" b="22938"/>
          <a:stretch/>
        </p:blipFill>
        <p:spPr>
          <a:xfrm>
            <a:off x="-3" y="0"/>
            <a:ext cx="12425205" cy="6876000"/>
          </a:xfrm>
          <a:prstGeom prst="rect">
            <a:avLst/>
          </a:prstGeom>
        </p:spPr>
      </p:pic>
      <p:sp>
        <p:nvSpPr>
          <p:cNvPr id="6" name="مربع نص 5"/>
          <p:cNvSpPr txBox="1"/>
          <p:nvPr/>
        </p:nvSpPr>
        <p:spPr>
          <a:xfrm>
            <a:off x="3880193" y="1209557"/>
            <a:ext cx="6104556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>
                <a:solidFill>
                  <a:srgbClr val="FFC000"/>
                </a:solidFill>
              </a:rPr>
              <a:t>أختار الحركة المناسبة :</a:t>
            </a:r>
          </a:p>
        </p:txBody>
      </p:sp>
      <p:sp>
        <p:nvSpPr>
          <p:cNvPr id="10" name="مربع نص 9"/>
          <p:cNvSpPr txBox="1"/>
          <p:nvPr/>
        </p:nvSpPr>
        <p:spPr>
          <a:xfrm>
            <a:off x="7115865" y="-618565"/>
            <a:ext cx="184731" cy="294651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endParaRPr lang="ar-SA" sz="18547" b="1" dirty="0"/>
          </a:p>
        </p:txBody>
      </p:sp>
      <p:sp>
        <p:nvSpPr>
          <p:cNvPr id="11" name="مربع نص 10"/>
          <p:cNvSpPr txBox="1"/>
          <p:nvPr/>
        </p:nvSpPr>
        <p:spPr>
          <a:xfrm>
            <a:off x="10080248" y="3180277"/>
            <a:ext cx="452368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أُ</a:t>
            </a:r>
          </a:p>
        </p:txBody>
      </p:sp>
      <p:sp>
        <p:nvSpPr>
          <p:cNvPr id="12" name="مربع نص 11"/>
          <p:cNvSpPr txBox="1"/>
          <p:nvPr/>
        </p:nvSpPr>
        <p:spPr>
          <a:xfrm>
            <a:off x="10069836" y="4331624"/>
            <a:ext cx="452368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إِ</a:t>
            </a:r>
            <a:endParaRPr lang="ar-SA" sz="12800" b="1" dirty="0">
              <a:solidFill>
                <a:srgbClr val="FF0000"/>
              </a:solidFill>
            </a:endParaRPr>
          </a:p>
        </p:txBody>
      </p:sp>
      <p:pic>
        <p:nvPicPr>
          <p:cNvPr id="20" name="صورة 19">
            <a:extLst>
              <a:ext uri="{FF2B5EF4-FFF2-40B4-BE49-F238E27FC236}">
                <a16:creationId xmlns:a16="http://schemas.microsoft.com/office/drawing/2014/main" xmlns="" id="{8D07D1B7-C525-4947-95D1-53F275447BE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  <p:pic>
        <p:nvPicPr>
          <p:cNvPr id="13" name="صورة 1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926" b="98730" l="3864" r="9727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643265">
            <a:off x="6472596" y="3882860"/>
            <a:ext cx="1656000" cy="1629665"/>
          </a:xfrm>
          <a:prstGeom prst="rect">
            <a:avLst/>
          </a:prstGeom>
        </p:spPr>
      </p:pic>
      <p:sp>
        <p:nvSpPr>
          <p:cNvPr id="7" name="مربع نص 6"/>
          <p:cNvSpPr txBox="1"/>
          <p:nvPr/>
        </p:nvSpPr>
        <p:spPr>
          <a:xfrm>
            <a:off x="5839298" y="3128033"/>
            <a:ext cx="1720344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0070C0"/>
                </a:solidFill>
              </a:rPr>
              <a:t>أنف</a:t>
            </a:r>
          </a:p>
        </p:txBody>
      </p:sp>
      <p:sp>
        <p:nvSpPr>
          <p:cNvPr id="8" name="مربع نص 7"/>
          <p:cNvSpPr txBox="1"/>
          <p:nvPr/>
        </p:nvSpPr>
        <p:spPr>
          <a:xfrm>
            <a:off x="10116568" y="1859340"/>
            <a:ext cx="452368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أَ</a:t>
            </a:r>
            <a:endParaRPr lang="ar-SA" sz="10800" b="1" dirty="0">
              <a:solidFill>
                <a:srgbClr val="FF0000"/>
              </a:solidFill>
            </a:endParaRPr>
          </a:p>
        </p:txBody>
      </p:sp>
      <p:pic>
        <p:nvPicPr>
          <p:cNvPr id="2" name="ممتاز">
            <a:hlinkClick r:id="" action="ppaction://media"/>
            <a:extLst>
              <a:ext uri="{FF2B5EF4-FFF2-40B4-BE49-F238E27FC236}">
                <a16:creationId xmlns:a16="http://schemas.microsoft.com/office/drawing/2014/main" xmlns="" id="{C184D6C8-C03D-48C6-A247-C09CBAA243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9837" y="6344645"/>
            <a:ext cx="360000" cy="360000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C3358394-F84B-43CF-9D10-AA4CCBADAE9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817" b="96789" l="3526" r="96725">
                        <a14:foregroundMark x1="45508" y1="2817" x2="57683" y2="43493"/>
                        <a14:foregroundMark x1="50714" y1="96845" x2="44081" y2="59662"/>
                        <a14:foregroundMark x1="3610" y1="88169" x2="24181" y2="79324"/>
                        <a14:foregroundMark x1="24181" y1="79324" x2="24181" y2="79324"/>
                        <a14:foregroundMark x1="96725" y1="89803" x2="63980" y2="69690"/>
                        <a14:foregroundMark x1="63980" y1="69690" x2="63224" y2="6946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42634" y="1859340"/>
            <a:ext cx="2556000" cy="3809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3133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3.33333E-6 L -0.24662 0.18472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31" y="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صورة 16">
            <a:extLst>
              <a:ext uri="{FF2B5EF4-FFF2-40B4-BE49-F238E27FC236}">
                <a16:creationId xmlns:a16="http://schemas.microsoft.com/office/drawing/2014/main" xmlns="" id="{17B6138A-065B-48DE-9158-7755D1103C3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" t="10370" r="5015" b="22938"/>
          <a:stretch/>
        </p:blipFill>
        <p:spPr>
          <a:xfrm>
            <a:off x="-3" y="0"/>
            <a:ext cx="12425205" cy="6876000"/>
          </a:xfrm>
          <a:prstGeom prst="rect">
            <a:avLst/>
          </a:prstGeom>
        </p:spPr>
      </p:pic>
      <p:sp>
        <p:nvSpPr>
          <p:cNvPr id="8" name="مربع نص 7"/>
          <p:cNvSpPr txBox="1"/>
          <p:nvPr/>
        </p:nvSpPr>
        <p:spPr>
          <a:xfrm>
            <a:off x="7869842" y="-618565"/>
            <a:ext cx="184731" cy="294651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endParaRPr lang="ar-SA" sz="18547" b="1" dirty="0"/>
          </a:p>
        </p:txBody>
      </p:sp>
      <p:sp>
        <p:nvSpPr>
          <p:cNvPr id="16" name="مربع نص 15"/>
          <p:cNvSpPr txBox="1"/>
          <p:nvPr/>
        </p:nvSpPr>
        <p:spPr>
          <a:xfrm>
            <a:off x="3893841" y="1287906"/>
            <a:ext cx="6104556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>
                <a:solidFill>
                  <a:srgbClr val="FFC000"/>
                </a:solidFill>
              </a:rPr>
              <a:t>أختار الحركة المناسبة:</a:t>
            </a:r>
          </a:p>
        </p:txBody>
      </p:sp>
      <p:sp>
        <p:nvSpPr>
          <p:cNvPr id="18" name="مربع نص 17"/>
          <p:cNvSpPr txBox="1"/>
          <p:nvPr/>
        </p:nvSpPr>
        <p:spPr>
          <a:xfrm>
            <a:off x="10032646" y="1868340"/>
            <a:ext cx="452368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أَ</a:t>
            </a:r>
            <a:endParaRPr lang="ar-SA" sz="10800" b="1" dirty="0">
              <a:solidFill>
                <a:srgbClr val="FF0000"/>
              </a:solidFill>
            </a:endParaRPr>
          </a:p>
        </p:txBody>
      </p:sp>
      <p:sp>
        <p:nvSpPr>
          <p:cNvPr id="19" name="مربع نص 18"/>
          <p:cNvSpPr txBox="1"/>
          <p:nvPr/>
        </p:nvSpPr>
        <p:spPr>
          <a:xfrm>
            <a:off x="7869842" y="-618565"/>
            <a:ext cx="184731" cy="294651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endParaRPr lang="ar-SA" sz="18547" b="1" dirty="0"/>
          </a:p>
        </p:txBody>
      </p:sp>
      <p:sp>
        <p:nvSpPr>
          <p:cNvPr id="21" name="مربع نص 20"/>
          <p:cNvSpPr txBox="1"/>
          <p:nvPr/>
        </p:nvSpPr>
        <p:spPr>
          <a:xfrm>
            <a:off x="10032647" y="4327692"/>
            <a:ext cx="452368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إِ</a:t>
            </a:r>
            <a:endParaRPr lang="ar-SA" sz="12800" b="1" dirty="0">
              <a:solidFill>
                <a:srgbClr val="FF0000"/>
              </a:solidFill>
            </a:endParaRPr>
          </a:p>
        </p:txBody>
      </p:sp>
      <p:pic>
        <p:nvPicPr>
          <p:cNvPr id="27" name="صورة 26">
            <a:extLst>
              <a:ext uri="{FF2B5EF4-FFF2-40B4-BE49-F238E27FC236}">
                <a16:creationId xmlns:a16="http://schemas.microsoft.com/office/drawing/2014/main" xmlns="" id="{DB1373AD-4806-49DE-99E6-D2B5C484696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  <p:sp>
        <p:nvSpPr>
          <p:cNvPr id="11" name="مربع نص 10"/>
          <p:cNvSpPr txBox="1"/>
          <p:nvPr/>
        </p:nvSpPr>
        <p:spPr>
          <a:xfrm>
            <a:off x="4043273" y="2871739"/>
            <a:ext cx="3276859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0070C0"/>
                </a:solidFill>
              </a:rPr>
              <a:t>أخطبوط</a:t>
            </a:r>
            <a:endParaRPr lang="ar-SA" sz="15483" b="1" dirty="0">
              <a:solidFill>
                <a:srgbClr val="0070C0"/>
              </a:solidFill>
            </a:endParaRPr>
          </a:p>
        </p:txBody>
      </p:sp>
      <p:pic>
        <p:nvPicPr>
          <p:cNvPr id="22" name="صورة 2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926" b="98730" l="3864" r="9727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990265">
            <a:off x="6118119" y="3688933"/>
            <a:ext cx="1656000" cy="1629665"/>
          </a:xfrm>
          <a:prstGeom prst="rect">
            <a:avLst/>
          </a:prstGeom>
        </p:spPr>
      </p:pic>
      <p:pic>
        <p:nvPicPr>
          <p:cNvPr id="2" name="إجابة صحيحة">
            <a:hlinkClick r:id="" action="ppaction://media"/>
            <a:extLst>
              <a:ext uri="{FF2B5EF4-FFF2-40B4-BE49-F238E27FC236}">
                <a16:creationId xmlns:a16="http://schemas.microsoft.com/office/drawing/2014/main" xmlns="" id="{6CBAA36E-CC32-4DDE-869D-DD3A669226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04818" y="6246391"/>
            <a:ext cx="432000" cy="432000"/>
          </a:xfrm>
          <a:prstGeom prst="rect">
            <a:avLst/>
          </a:prstGeom>
        </p:spPr>
      </p:pic>
      <p:sp>
        <p:nvSpPr>
          <p:cNvPr id="20" name="مربع نص 19"/>
          <p:cNvSpPr txBox="1"/>
          <p:nvPr/>
        </p:nvSpPr>
        <p:spPr>
          <a:xfrm>
            <a:off x="10032647" y="3202071"/>
            <a:ext cx="452368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أُ</a:t>
            </a:r>
            <a:endParaRPr lang="ar-SA" sz="12800" b="1" dirty="0">
              <a:solidFill>
                <a:srgbClr val="FF0000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7E8CA48A-C084-488E-A0D2-8FB65E385616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44889" y1="31556" x2="48667" y2="46519"/>
                        <a14:foregroundMark x1="51778" y1="31852" x2="54667" y2="43556"/>
                        <a14:foregroundMark x1="42000" y1="34222" x2="48111" y2="40000"/>
                        <a14:foregroundMark x1="33333" y1="78370" x2="33333" y2="78370"/>
                        <a14:foregroundMark x1="38111" y1="75704" x2="38111" y2="75704"/>
                        <a14:foregroundMark x1="34778" y1="62667" x2="34778" y2="62667"/>
                        <a14:foregroundMark x1="40556" y1="61333" x2="40556" y2="61333"/>
                        <a14:foregroundMark x1="59778" y1="75852" x2="59778" y2="75852"/>
                        <a14:foregroundMark x1="62889" y1="77185" x2="62889" y2="77185"/>
                        <a14:foregroundMark x1="72556" y1="31259" x2="72556" y2="31259"/>
                        <a14:foregroundMark x1="75222" y1="30963" x2="75222" y2="30963"/>
                        <a14:foregroundMark x1="74000" y1="34222" x2="74000" y2="34222"/>
                        <a14:foregroundMark x1="27778" y1="29185" x2="27778" y2="29185"/>
                      </a14:backgroundRemoval>
                    </a14:imgEffect>
                  </a14:imgLayer>
                </a14:imgProps>
              </a:ext>
            </a:extLst>
          </a:blip>
          <a:srcRect l="16655" t="-7820" r="14244" b="7820"/>
          <a:stretch/>
        </p:blipFill>
        <p:spPr>
          <a:xfrm>
            <a:off x="96094" y="1996963"/>
            <a:ext cx="4428000" cy="480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87281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9 -0.00069 L -0.25899 -0.04792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30" y="-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8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مربع نص 8"/>
          <p:cNvSpPr txBox="1"/>
          <p:nvPr/>
        </p:nvSpPr>
        <p:spPr>
          <a:xfrm>
            <a:off x="7869842" y="-618565"/>
            <a:ext cx="184731" cy="294651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endParaRPr lang="ar-SA" sz="18547" b="1" dirty="0"/>
          </a:p>
        </p:txBody>
      </p:sp>
      <p:pic>
        <p:nvPicPr>
          <p:cNvPr id="17" name="صورة 16">
            <a:extLst>
              <a:ext uri="{FF2B5EF4-FFF2-40B4-BE49-F238E27FC236}">
                <a16:creationId xmlns:a16="http://schemas.microsoft.com/office/drawing/2014/main" xmlns="" id="{4294FE62-3086-4167-9B58-9CAE07047AA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" t="10370" r="5015" b="22938"/>
          <a:stretch/>
        </p:blipFill>
        <p:spPr>
          <a:xfrm>
            <a:off x="-3" y="0"/>
            <a:ext cx="12425205" cy="6876000"/>
          </a:xfrm>
          <a:prstGeom prst="rect">
            <a:avLst/>
          </a:prstGeom>
        </p:spPr>
      </p:pic>
      <p:sp>
        <p:nvSpPr>
          <p:cNvPr id="16" name="مربع نص 15"/>
          <p:cNvSpPr txBox="1"/>
          <p:nvPr/>
        </p:nvSpPr>
        <p:spPr>
          <a:xfrm>
            <a:off x="4028682" y="1257891"/>
            <a:ext cx="6104556" cy="101566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6000" b="1" dirty="0">
                <a:solidFill>
                  <a:srgbClr val="FFC000"/>
                </a:solidFill>
              </a:rPr>
              <a:t>أختار الحركة المناسبة:</a:t>
            </a:r>
          </a:p>
        </p:txBody>
      </p:sp>
      <p:sp>
        <p:nvSpPr>
          <p:cNvPr id="18" name="مربع نص 17"/>
          <p:cNvSpPr txBox="1"/>
          <p:nvPr/>
        </p:nvSpPr>
        <p:spPr>
          <a:xfrm>
            <a:off x="10039300" y="1810476"/>
            <a:ext cx="452368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أَ</a:t>
            </a:r>
          </a:p>
        </p:txBody>
      </p:sp>
      <p:sp>
        <p:nvSpPr>
          <p:cNvPr id="12" name="مربع نص 11"/>
          <p:cNvSpPr txBox="1"/>
          <p:nvPr/>
        </p:nvSpPr>
        <p:spPr>
          <a:xfrm>
            <a:off x="5008583" y="2503025"/>
            <a:ext cx="2408032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0070C0"/>
                </a:solidFill>
              </a:rPr>
              <a:t>إبريق</a:t>
            </a:r>
          </a:p>
        </p:txBody>
      </p:sp>
      <p:sp>
        <p:nvSpPr>
          <p:cNvPr id="19" name="مربع نص 18"/>
          <p:cNvSpPr txBox="1"/>
          <p:nvPr/>
        </p:nvSpPr>
        <p:spPr>
          <a:xfrm>
            <a:off x="7869842" y="-618565"/>
            <a:ext cx="184731" cy="294651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endParaRPr lang="ar-SA" sz="18547" b="1" dirty="0"/>
          </a:p>
        </p:txBody>
      </p:sp>
      <p:sp>
        <p:nvSpPr>
          <p:cNvPr id="20" name="مربع نص 19"/>
          <p:cNvSpPr txBox="1"/>
          <p:nvPr/>
        </p:nvSpPr>
        <p:spPr>
          <a:xfrm>
            <a:off x="10058851" y="3093175"/>
            <a:ext cx="452368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أُ</a:t>
            </a:r>
            <a:endParaRPr lang="ar-SA" sz="12800" b="1" dirty="0">
              <a:solidFill>
                <a:srgbClr val="FF0000"/>
              </a:solidFill>
            </a:endParaRPr>
          </a:p>
        </p:txBody>
      </p:sp>
      <p:sp>
        <p:nvSpPr>
          <p:cNvPr id="21" name="مربع نص 20"/>
          <p:cNvSpPr txBox="1"/>
          <p:nvPr/>
        </p:nvSpPr>
        <p:spPr>
          <a:xfrm>
            <a:off x="10039301" y="4302156"/>
            <a:ext cx="452368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إِ</a:t>
            </a:r>
            <a:endParaRPr lang="ar-SA" sz="12800" b="1" dirty="0">
              <a:solidFill>
                <a:srgbClr val="FF0000"/>
              </a:solidFill>
            </a:endParaRPr>
          </a:p>
        </p:txBody>
      </p:sp>
      <p:pic>
        <p:nvPicPr>
          <p:cNvPr id="22" name="صورة 2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926" b="98730" l="3864" r="9727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643265">
            <a:off x="6349728" y="3329960"/>
            <a:ext cx="1656000" cy="1629665"/>
          </a:xfrm>
          <a:prstGeom prst="rect">
            <a:avLst/>
          </a:prstGeom>
        </p:spPr>
      </p:pic>
      <p:pic>
        <p:nvPicPr>
          <p:cNvPr id="27" name="صورة 26">
            <a:extLst>
              <a:ext uri="{FF2B5EF4-FFF2-40B4-BE49-F238E27FC236}">
                <a16:creationId xmlns:a16="http://schemas.microsoft.com/office/drawing/2014/main" xmlns="" id="{D1FDC6CC-3405-425C-BB74-8A0D6A49C83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  <p:pic>
        <p:nvPicPr>
          <p:cNvPr id="14" name="ممتاز">
            <a:hlinkClick r:id="" action="ppaction://media"/>
            <a:extLst>
              <a:ext uri="{FF2B5EF4-FFF2-40B4-BE49-F238E27FC236}">
                <a16:creationId xmlns:a16="http://schemas.microsoft.com/office/drawing/2014/main" xmlns="" id="{87A07B87-4B6C-4222-A21A-7F43CE1276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9837" y="6344645"/>
            <a:ext cx="360000" cy="360000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xmlns="" id="{7E3C1FD2-ADA4-4B07-BC6D-876C54A3964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811" b="95515" l="4222" r="97222">
                        <a14:foregroundMark x1="47444" y1="6811" x2="47444" y2="38870"/>
                        <a14:foregroundMark x1="8333" y1="28239" x2="3778" y2="38206"/>
                        <a14:foregroundMark x1="3778" y1="38206" x2="3778" y2="53156"/>
                        <a14:foregroundMark x1="3778" y1="53156" x2="9222" y2="68771"/>
                        <a14:foregroundMark x1="9222" y1="68771" x2="10556" y2="70100"/>
                        <a14:foregroundMark x1="37889" y1="92193" x2="47111" y2="91528"/>
                        <a14:foregroundMark x1="47111" y1="91528" x2="53000" y2="91528"/>
                        <a14:foregroundMark x1="53000" y1="91528" x2="58778" y2="91196"/>
                        <a14:foregroundMark x1="58778" y1="91196" x2="60000" y2="90698"/>
                        <a14:foregroundMark x1="93222" y1="22757" x2="91000" y2="38538"/>
                        <a14:foregroundMark x1="97444" y1="23754" x2="91667" y2="27243"/>
                        <a14:foregroundMark x1="91667" y1="27243" x2="90444" y2="28904"/>
                        <a14:foregroundMark x1="43778" y1="95515" x2="50333" y2="95515"/>
                        <a14:foregroundMark x1="50333" y1="95515" x2="54778" y2="95017"/>
                        <a14:foregroundMark x1="4222" y1="58970" x2="10444" y2="7159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110" y="3157346"/>
            <a:ext cx="5544000" cy="3708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3258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1 -0.00093 L -0.25248 -0.26181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1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7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12" grpId="0"/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xmlns="" id="{EF0E8AC9-61B6-4B9E-A170-21DCE3BAF4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258"/>
            <a:ext cx="12192000" cy="6845483"/>
          </a:xfrm>
          <a:prstGeom prst="rect">
            <a:avLst/>
          </a:prstGeom>
        </p:spPr>
      </p:pic>
      <p:sp>
        <p:nvSpPr>
          <p:cNvPr id="12" name="مربع نص 11">
            <a:extLst>
              <a:ext uri="{FF2B5EF4-FFF2-40B4-BE49-F238E27FC236}">
                <a16:creationId xmlns:a16="http://schemas.microsoft.com/office/drawing/2014/main" xmlns="" id="{802237AE-FBDF-44B6-BD50-86AA2BC3E8FA}"/>
              </a:ext>
            </a:extLst>
          </p:cNvPr>
          <p:cNvSpPr txBox="1"/>
          <p:nvPr/>
        </p:nvSpPr>
        <p:spPr>
          <a:xfrm>
            <a:off x="2344648" y="1125926"/>
            <a:ext cx="69333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5400" b="1" dirty="0">
                <a:solidFill>
                  <a:srgbClr val="FFC000"/>
                </a:solidFill>
              </a:rPr>
              <a:t>أختار موضع الحرف المناسب: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CFB86588-C3A2-4C6F-85E5-38715F91D000}"/>
              </a:ext>
            </a:extLst>
          </p:cNvPr>
          <p:cNvSpPr txBox="1"/>
          <p:nvPr/>
        </p:nvSpPr>
        <p:spPr>
          <a:xfrm>
            <a:off x="3213841" y="3376099"/>
            <a:ext cx="2231701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0070C0"/>
                </a:solidFill>
              </a:rPr>
              <a:t>ألوان</a:t>
            </a: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xmlns="" id="{7F1138AC-7C61-4A39-AE58-99C606DC2256}"/>
              </a:ext>
            </a:extLst>
          </p:cNvPr>
          <p:cNvSpPr txBox="1"/>
          <p:nvPr/>
        </p:nvSpPr>
        <p:spPr>
          <a:xfrm>
            <a:off x="5495333" y="1849661"/>
            <a:ext cx="716863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ـأ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66FB3590-B674-4D63-B5F9-67FD2F67F59E}"/>
              </a:ext>
            </a:extLst>
          </p:cNvPr>
          <p:cNvSpPr txBox="1"/>
          <p:nvPr/>
        </p:nvSpPr>
        <p:spPr>
          <a:xfrm>
            <a:off x="7521447" y="1876392"/>
            <a:ext cx="452368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أ</a:t>
            </a: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xmlns="" id="{C5DA3E77-6AAB-4E70-BC00-021BE33654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926" b="98730" l="3864" r="9727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643265">
            <a:off x="4309682" y="4130927"/>
            <a:ext cx="1656000" cy="1629665"/>
          </a:xfrm>
          <a:prstGeom prst="rect">
            <a:avLst/>
          </a:prstGeom>
        </p:spPr>
      </p:pic>
      <p:pic>
        <p:nvPicPr>
          <p:cNvPr id="14" name="صورة 13">
            <a:extLst>
              <a:ext uri="{FF2B5EF4-FFF2-40B4-BE49-F238E27FC236}">
                <a16:creationId xmlns:a16="http://schemas.microsoft.com/office/drawing/2014/main" xmlns="" id="{00380123-532A-4DC8-897A-4FEF60DB264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  <p:pic>
        <p:nvPicPr>
          <p:cNvPr id="15" name="إجابة صحيحة">
            <a:hlinkClick r:id="" action="ppaction://media"/>
            <a:extLst>
              <a:ext uri="{FF2B5EF4-FFF2-40B4-BE49-F238E27FC236}">
                <a16:creationId xmlns:a16="http://schemas.microsoft.com/office/drawing/2014/main" xmlns="" id="{CCD5019E-AD2D-4A2F-BA8A-3860778B50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04818" y="6246391"/>
            <a:ext cx="432000" cy="4320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xmlns="" id="{5C4BA1AA-8466-434D-B6E7-E97DE13415BF}"/>
              </a:ext>
            </a:extLst>
          </p:cNvPr>
          <p:cNvSpPr txBox="1"/>
          <p:nvPr/>
        </p:nvSpPr>
        <p:spPr>
          <a:xfrm>
            <a:off x="6454312" y="2415460"/>
            <a:ext cx="3898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800" b="1" dirty="0">
                <a:solidFill>
                  <a:srgbClr val="FF0000"/>
                </a:solidFill>
              </a:rPr>
              <a:t>-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6B0ED3CE-C957-4AD3-A127-2EA0A8FA195F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845" b="99781" l="10000" r="90000">
                        <a14:foregroundMark x1="56067" y1="2845" x2="53483" y2="31729"/>
                        <a14:foregroundMark x1="61910" y1="6455" x2="57865" y2="46827"/>
                        <a14:foregroundMark x1="36854" y1="92560" x2="53708" y2="93654"/>
                        <a14:foregroundMark x1="53708" y1="93654" x2="56742" y2="92998"/>
                        <a14:foregroundMark x1="50139" y1="99453" x2="53034" y2="64551"/>
                        <a14:foregroundMark x1="53034" y1="64551" x2="53034" y2="64551"/>
                        <a14:backgroundMark x1="25730" y1="37856" x2="25730" y2="37856"/>
                        <a14:backgroundMark x1="48652" y1="99672" x2="48652" y2="99672"/>
                        <a14:backgroundMark x1="50225" y1="99453" x2="50225" y2="99453"/>
                        <a14:backgroundMark x1="49663" y1="99672" x2="49663" y2="99672"/>
                        <a14:backgroundMark x1="54157" y1="95952" x2="54157" y2="95952"/>
                      </a14:backgroundRemoval>
                    </a14:imgEffect>
                  </a14:imgLayer>
                </a14:imgProps>
              </a:ext>
            </a:extLst>
          </a:blip>
          <a:srcRect l="22393" r="22258"/>
          <a:stretch/>
        </p:blipFill>
        <p:spPr>
          <a:xfrm>
            <a:off x="8288101" y="2049256"/>
            <a:ext cx="2231701" cy="4140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7116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3 0.00209 L -0.20769 0.2182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21" y="1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84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13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xmlns="" id="{EF0E8AC9-61B6-4B9E-A170-21DCE3BAF4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258"/>
            <a:ext cx="12192000" cy="6845483"/>
          </a:xfrm>
          <a:prstGeom prst="rect">
            <a:avLst/>
          </a:prstGeom>
        </p:spPr>
      </p:pic>
      <p:sp>
        <p:nvSpPr>
          <p:cNvPr id="12" name="مربع نص 11">
            <a:extLst>
              <a:ext uri="{FF2B5EF4-FFF2-40B4-BE49-F238E27FC236}">
                <a16:creationId xmlns:a16="http://schemas.microsoft.com/office/drawing/2014/main" xmlns="" id="{802237AE-FBDF-44B6-BD50-86AA2BC3E8FA}"/>
              </a:ext>
            </a:extLst>
          </p:cNvPr>
          <p:cNvSpPr txBox="1"/>
          <p:nvPr/>
        </p:nvSpPr>
        <p:spPr>
          <a:xfrm>
            <a:off x="2344648" y="1125926"/>
            <a:ext cx="69333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5400" b="1" dirty="0">
                <a:solidFill>
                  <a:srgbClr val="FFC000"/>
                </a:solidFill>
              </a:rPr>
              <a:t>أختار موضع الحرف المناسب:</a:t>
            </a:r>
            <a:endParaRPr lang="en-US" sz="5400" b="1" dirty="0">
              <a:solidFill>
                <a:srgbClr val="FFC000"/>
              </a:solidFill>
            </a:endParaRP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xmlns="" id="{C5DA3E77-6AAB-4E70-BC00-021BE33654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926" b="98730" l="3864" r="9727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999574">
            <a:off x="5922423" y="4380023"/>
            <a:ext cx="1656000" cy="1629665"/>
          </a:xfrm>
          <a:prstGeom prst="rect">
            <a:avLst/>
          </a:prstGeom>
        </p:spPr>
      </p:pic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CFB86588-C3A2-4C6F-85E5-38715F91D000}"/>
              </a:ext>
            </a:extLst>
          </p:cNvPr>
          <p:cNvSpPr txBox="1"/>
          <p:nvPr/>
        </p:nvSpPr>
        <p:spPr>
          <a:xfrm>
            <a:off x="5302192" y="3567461"/>
            <a:ext cx="2092239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0070C0"/>
                </a:solidFill>
              </a:rPr>
              <a:t>رأس</a:t>
            </a:r>
          </a:p>
        </p:txBody>
      </p:sp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483C3CE5-50B2-4B2A-B8F6-D8008CFD673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  <p:pic>
        <p:nvPicPr>
          <p:cNvPr id="16" name="ممتاز">
            <a:hlinkClick r:id="" action="ppaction://media"/>
            <a:extLst>
              <a:ext uri="{FF2B5EF4-FFF2-40B4-BE49-F238E27FC236}">
                <a16:creationId xmlns:a16="http://schemas.microsoft.com/office/drawing/2014/main" xmlns="" id="{3E0CA107-1F4F-48DD-AA8A-74039F8EE1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9837" y="6344645"/>
            <a:ext cx="360000" cy="360000"/>
          </a:xfrm>
          <a:prstGeom prst="rect">
            <a:avLst/>
          </a:prstGeom>
        </p:spPr>
      </p:pic>
      <p:sp>
        <p:nvSpPr>
          <p:cNvPr id="24" name="مربع نص 23">
            <a:extLst>
              <a:ext uri="{FF2B5EF4-FFF2-40B4-BE49-F238E27FC236}">
                <a16:creationId xmlns:a16="http://schemas.microsoft.com/office/drawing/2014/main" xmlns="" id="{6FA21F24-DF15-432E-8966-FA1903C88BFB}"/>
              </a:ext>
            </a:extLst>
          </p:cNvPr>
          <p:cNvSpPr txBox="1"/>
          <p:nvPr/>
        </p:nvSpPr>
        <p:spPr>
          <a:xfrm>
            <a:off x="6192120" y="1859339"/>
            <a:ext cx="716863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ـأ</a:t>
            </a:r>
          </a:p>
        </p:txBody>
      </p:sp>
      <p:sp>
        <p:nvSpPr>
          <p:cNvPr id="25" name="مربع نص 24">
            <a:extLst>
              <a:ext uri="{FF2B5EF4-FFF2-40B4-BE49-F238E27FC236}">
                <a16:creationId xmlns:a16="http://schemas.microsoft.com/office/drawing/2014/main" xmlns="" id="{179B3C32-3952-4013-B844-DADEC7BCDC6A}"/>
              </a:ext>
            </a:extLst>
          </p:cNvPr>
          <p:cNvSpPr txBox="1"/>
          <p:nvPr/>
        </p:nvSpPr>
        <p:spPr>
          <a:xfrm>
            <a:off x="4804505" y="1859339"/>
            <a:ext cx="452368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أ</a:t>
            </a:r>
          </a:p>
        </p:txBody>
      </p:sp>
      <p:sp>
        <p:nvSpPr>
          <p:cNvPr id="27" name="مربع نص 26">
            <a:extLst>
              <a:ext uri="{FF2B5EF4-FFF2-40B4-BE49-F238E27FC236}">
                <a16:creationId xmlns:a16="http://schemas.microsoft.com/office/drawing/2014/main" xmlns="" id="{897257D3-83F6-4712-B612-2532AD2A63D5}"/>
              </a:ext>
            </a:extLst>
          </p:cNvPr>
          <p:cNvSpPr txBox="1"/>
          <p:nvPr/>
        </p:nvSpPr>
        <p:spPr>
          <a:xfrm>
            <a:off x="5471242" y="2357492"/>
            <a:ext cx="3898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800" b="1" dirty="0">
                <a:solidFill>
                  <a:srgbClr val="FF0000"/>
                </a:solidFill>
              </a:rPr>
              <a:t>-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4ED338BE-B123-487F-91D8-51064E14443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919" b="90486" l="9950" r="89950">
                        <a14:foregroundMark x1="37688" y1="59211" x2="59598" y2="52733"/>
                        <a14:foregroundMark x1="59598" y1="52733" x2="65528" y2="57996"/>
                        <a14:foregroundMark x1="65528" y1="57996" x2="65829" y2="58907"/>
                        <a14:foregroundMark x1="41407" y1="67105" x2="53970" y2="76923"/>
                        <a14:foregroundMark x1="50452" y1="90486" x2="50452" y2="90486"/>
                        <a14:foregroundMark x1="42312" y1="71862" x2="34975" y2="52834"/>
                        <a14:foregroundMark x1="34975" y1="52834" x2="35879" y2="43725"/>
                        <a14:foregroundMark x1="35879" y1="43725" x2="43116" y2="52632"/>
                        <a14:foregroundMark x1="43116" y1="52632" x2="45327" y2="68219"/>
                        <a14:foregroundMark x1="45327" y1="68219" x2="33970" y2="67510"/>
                        <a14:foregroundMark x1="33970" y1="67510" x2="31558" y2="56377"/>
                        <a14:foregroundMark x1="31558" y1="56377" x2="42814" y2="52126"/>
                        <a14:foregroundMark x1="42814" y1="52126" x2="51960" y2="62045"/>
                        <a14:foregroundMark x1="51960" y1="62045" x2="47337" y2="71255"/>
                        <a14:foregroundMark x1="47337" y1="71255" x2="37085" y2="64271"/>
                        <a14:foregroundMark x1="37085" y1="64271" x2="44724" y2="49696"/>
                        <a14:foregroundMark x1="44724" y1="49696" x2="59799" y2="51113"/>
                        <a14:foregroundMark x1="59799" y1="51113" x2="57688" y2="67915"/>
                        <a14:foregroundMark x1="57688" y1="67915" x2="44523" y2="76215"/>
                        <a14:foregroundMark x1="44523" y1="76215" x2="54372" y2="67004"/>
                        <a14:foregroundMark x1="54372" y1="67004" x2="69950" y2="70547"/>
                        <a14:foregroundMark x1="69950" y1="70547" x2="63417" y2="84211"/>
                        <a14:foregroundMark x1="63417" y1="84211" x2="45930" y2="76619"/>
                        <a14:foregroundMark x1="45930" y1="76619" x2="40000" y2="58907"/>
                        <a14:foregroundMark x1="40000" y1="58907" x2="48844" y2="52935"/>
                        <a14:foregroundMark x1="48844" y1="52935" x2="59899" y2="62551"/>
                        <a14:foregroundMark x1="59899" y1="62551" x2="54171" y2="72571"/>
                        <a14:foregroundMark x1="54171" y1="72571" x2="35477" y2="63462"/>
                        <a14:foregroundMark x1="35477" y1="63462" x2="40101" y2="44332"/>
                        <a14:foregroundMark x1="40101" y1="44332" x2="55779" y2="43320"/>
                        <a14:foregroundMark x1="55779" y1="43320" x2="55276" y2="61741"/>
                        <a14:foregroundMark x1="55276" y1="61741" x2="39095" y2="70648"/>
                        <a14:foregroundMark x1="39095" y1="70648" x2="32563" y2="61336"/>
                        <a14:foregroundMark x1="32563" y1="61336" x2="43618" y2="55972"/>
                        <a14:foregroundMark x1="43618" y1="55972" x2="56683" y2="65688"/>
                        <a14:foregroundMark x1="56683" y1="65688" x2="47136" y2="81174"/>
                        <a14:foregroundMark x1="47136" y1="81174" x2="39497" y2="76619"/>
                        <a14:foregroundMark x1="39497" y1="76619" x2="37889" y2="71862"/>
                        <a14:foregroundMark x1="37889" y1="49798" x2="43920" y2="77935"/>
                        <a14:foregroundMark x1="55075" y1="78846" x2="59095" y2="49798"/>
                        <a14:foregroundMark x1="62312" y1="48887" x2="60000" y2="71356"/>
                        <a14:foregroundMark x1="59497" y1="71356" x2="57186" y2="77935"/>
                        <a14:foregroundMark x1="57186" y1="77935" x2="57186" y2="77935"/>
                        <a14:foregroundMark x1="60503" y1="64980" x2="65126" y2="4281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29797" y="1423174"/>
            <a:ext cx="4968000" cy="493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6108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0.00046 L 0.13203 0.24907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76" y="1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7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3" grpId="0"/>
      <p:bldP spid="2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xmlns="" id="{EF0E8AC9-61B6-4B9E-A170-21DCE3BAF4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258"/>
            <a:ext cx="12192000" cy="6845483"/>
          </a:xfrm>
          <a:prstGeom prst="rect">
            <a:avLst/>
          </a:prstGeom>
        </p:spPr>
      </p:pic>
      <p:sp>
        <p:nvSpPr>
          <p:cNvPr id="12" name="مربع نص 11">
            <a:extLst>
              <a:ext uri="{FF2B5EF4-FFF2-40B4-BE49-F238E27FC236}">
                <a16:creationId xmlns:a16="http://schemas.microsoft.com/office/drawing/2014/main" xmlns="" id="{802237AE-FBDF-44B6-BD50-86AA2BC3E8FA}"/>
              </a:ext>
            </a:extLst>
          </p:cNvPr>
          <p:cNvSpPr txBox="1"/>
          <p:nvPr/>
        </p:nvSpPr>
        <p:spPr>
          <a:xfrm>
            <a:off x="2344648" y="1125926"/>
            <a:ext cx="69333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5400" b="1" dirty="0">
                <a:solidFill>
                  <a:srgbClr val="FFC000"/>
                </a:solidFill>
              </a:rPr>
              <a:t>أختار موضع الحرف المناسب:</a:t>
            </a:r>
            <a:endParaRPr lang="en-US" sz="5400" b="1" dirty="0">
              <a:solidFill>
                <a:srgbClr val="FFC000"/>
              </a:solidFill>
            </a:endParaRP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xmlns="" id="{C5DA3E77-6AAB-4E70-BC00-021BE33654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926" b="98730" l="3864" r="9727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999574">
            <a:off x="3689153" y="4346228"/>
            <a:ext cx="1656000" cy="1629665"/>
          </a:xfrm>
          <a:prstGeom prst="rect">
            <a:avLst/>
          </a:prstGeom>
        </p:spPr>
      </p:pic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CFB86588-C3A2-4C6F-85E5-38715F91D000}"/>
              </a:ext>
            </a:extLst>
          </p:cNvPr>
          <p:cNvSpPr txBox="1"/>
          <p:nvPr/>
        </p:nvSpPr>
        <p:spPr>
          <a:xfrm>
            <a:off x="3275428" y="3442124"/>
            <a:ext cx="2268570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0070C0"/>
                </a:solidFill>
              </a:rPr>
              <a:t>كـأس</a:t>
            </a:r>
          </a:p>
        </p:txBody>
      </p:sp>
      <p:pic>
        <p:nvPicPr>
          <p:cNvPr id="14" name="صورة 13">
            <a:extLst>
              <a:ext uri="{FF2B5EF4-FFF2-40B4-BE49-F238E27FC236}">
                <a16:creationId xmlns:a16="http://schemas.microsoft.com/office/drawing/2014/main" xmlns="" id="{A9B403F2-278E-47D4-91AA-CD054DC440B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  <p:pic>
        <p:nvPicPr>
          <p:cNvPr id="15" name="إجابة صحيحة">
            <a:hlinkClick r:id="" action="ppaction://media"/>
            <a:extLst>
              <a:ext uri="{FF2B5EF4-FFF2-40B4-BE49-F238E27FC236}">
                <a16:creationId xmlns:a16="http://schemas.microsoft.com/office/drawing/2014/main" xmlns="" id="{C2B2E17A-0690-4A20-BB16-3E1D4485C2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04818" y="6246391"/>
            <a:ext cx="432000" cy="432000"/>
          </a:xfrm>
          <a:prstGeom prst="rect">
            <a:avLst/>
          </a:prstGeom>
        </p:spPr>
      </p:pic>
      <p:sp>
        <p:nvSpPr>
          <p:cNvPr id="24" name="مربع نص 23">
            <a:extLst>
              <a:ext uri="{FF2B5EF4-FFF2-40B4-BE49-F238E27FC236}">
                <a16:creationId xmlns:a16="http://schemas.microsoft.com/office/drawing/2014/main" xmlns="" id="{4BF3A0D7-A30A-4B4A-8651-2B445AE9D69A}"/>
              </a:ext>
            </a:extLst>
          </p:cNvPr>
          <p:cNvSpPr txBox="1"/>
          <p:nvPr/>
        </p:nvSpPr>
        <p:spPr>
          <a:xfrm>
            <a:off x="6542057" y="1876392"/>
            <a:ext cx="716863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ـأ</a:t>
            </a:r>
          </a:p>
        </p:txBody>
      </p:sp>
      <p:sp>
        <p:nvSpPr>
          <p:cNvPr id="25" name="مربع نص 24">
            <a:extLst>
              <a:ext uri="{FF2B5EF4-FFF2-40B4-BE49-F238E27FC236}">
                <a16:creationId xmlns:a16="http://schemas.microsoft.com/office/drawing/2014/main" xmlns="" id="{21320549-3101-404F-A1D9-B7ACE41CA338}"/>
              </a:ext>
            </a:extLst>
          </p:cNvPr>
          <p:cNvSpPr txBox="1"/>
          <p:nvPr/>
        </p:nvSpPr>
        <p:spPr>
          <a:xfrm>
            <a:off x="5000173" y="1856677"/>
            <a:ext cx="452368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أ</a:t>
            </a:r>
          </a:p>
        </p:txBody>
      </p:sp>
      <p:sp>
        <p:nvSpPr>
          <p:cNvPr id="27" name="مربع نص 26">
            <a:extLst>
              <a:ext uri="{FF2B5EF4-FFF2-40B4-BE49-F238E27FC236}">
                <a16:creationId xmlns:a16="http://schemas.microsoft.com/office/drawing/2014/main" xmlns="" id="{3AA12DE5-98D2-42CF-A963-BB72A63B5BAD}"/>
              </a:ext>
            </a:extLst>
          </p:cNvPr>
          <p:cNvSpPr txBox="1"/>
          <p:nvPr/>
        </p:nvSpPr>
        <p:spPr>
          <a:xfrm>
            <a:off x="5829890" y="2407734"/>
            <a:ext cx="3898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800" b="1" dirty="0">
                <a:solidFill>
                  <a:srgbClr val="FF0000"/>
                </a:solidFill>
              </a:rPr>
              <a:t>-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3782026D-C7E6-47D6-A59B-29272366C6AD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814" b="94186" l="10000" r="90000">
                        <a14:foregroundMark x1="50444" y1="10000" x2="50444" y2="10000"/>
                        <a14:foregroundMark x1="49000" y1="6395" x2="49000" y2="6395"/>
                        <a14:foregroundMark x1="43556" y1="6395" x2="43556" y2="6395"/>
                        <a14:foregroundMark x1="42111" y1="6395" x2="42111" y2="6395"/>
                        <a14:foregroundMark x1="56222" y1="5814" x2="56222" y2="5814"/>
                        <a14:foregroundMark x1="45889" y1="94186" x2="45889" y2="94186"/>
                      </a14:backgroundRemoval>
                    </a14:imgEffect>
                  </a14:imgLayer>
                </a14:imgProps>
              </a:ext>
            </a:extLst>
          </a:blip>
          <a:srcRect l="14033" r="13168"/>
          <a:stretch/>
        </p:blipFill>
        <p:spPr>
          <a:xfrm>
            <a:off x="277083" y="1831675"/>
            <a:ext cx="3312000" cy="4347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2629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34 -0.00069 L -0.17683 0.2282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24" y="1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84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13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xmlns="" id="{EF0E8AC9-61B6-4B9E-A170-21DCE3BAF4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258"/>
            <a:ext cx="12192000" cy="6845483"/>
          </a:xfrm>
          <a:prstGeom prst="rect">
            <a:avLst/>
          </a:prstGeom>
        </p:spPr>
      </p:pic>
      <p:sp>
        <p:nvSpPr>
          <p:cNvPr id="12" name="مربع نص 11">
            <a:extLst>
              <a:ext uri="{FF2B5EF4-FFF2-40B4-BE49-F238E27FC236}">
                <a16:creationId xmlns:a16="http://schemas.microsoft.com/office/drawing/2014/main" xmlns="" id="{802237AE-FBDF-44B6-BD50-86AA2BC3E8FA}"/>
              </a:ext>
            </a:extLst>
          </p:cNvPr>
          <p:cNvSpPr txBox="1"/>
          <p:nvPr/>
        </p:nvSpPr>
        <p:spPr>
          <a:xfrm>
            <a:off x="2344648" y="1125926"/>
            <a:ext cx="69333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5400" b="1" dirty="0">
                <a:solidFill>
                  <a:srgbClr val="FFC000"/>
                </a:solidFill>
              </a:rPr>
              <a:t>أختار موضع الحرف المناسب:</a:t>
            </a:r>
            <a:endParaRPr lang="en-US" sz="5400" b="1" dirty="0">
              <a:solidFill>
                <a:srgbClr val="FFC000"/>
              </a:solidFill>
            </a:endParaRP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xmlns="" id="{C5DA3E77-6AAB-4E70-BC00-021BE33654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926" b="98730" l="3864" r="9727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999574">
            <a:off x="6408715" y="4418010"/>
            <a:ext cx="1656000" cy="1629665"/>
          </a:xfrm>
          <a:prstGeom prst="rect">
            <a:avLst/>
          </a:prstGeom>
        </p:spPr>
      </p:pic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CFB86588-C3A2-4C6F-85E5-38715F91D000}"/>
              </a:ext>
            </a:extLst>
          </p:cNvPr>
          <p:cNvSpPr txBox="1"/>
          <p:nvPr/>
        </p:nvSpPr>
        <p:spPr>
          <a:xfrm>
            <a:off x="5018858" y="3565871"/>
            <a:ext cx="3294492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0070C0"/>
                </a:solidFill>
              </a:rPr>
              <a:t>أنـانـاس</a:t>
            </a:r>
          </a:p>
        </p:txBody>
      </p:sp>
      <p:pic>
        <p:nvPicPr>
          <p:cNvPr id="14" name="صورة 13">
            <a:extLst>
              <a:ext uri="{FF2B5EF4-FFF2-40B4-BE49-F238E27FC236}">
                <a16:creationId xmlns:a16="http://schemas.microsoft.com/office/drawing/2014/main" xmlns="" id="{2647EDC1-5DE1-4BF0-8A73-4BAC5BF49FA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  <p:pic>
        <p:nvPicPr>
          <p:cNvPr id="16" name="ممتاز">
            <a:hlinkClick r:id="" action="ppaction://media"/>
            <a:extLst>
              <a:ext uri="{FF2B5EF4-FFF2-40B4-BE49-F238E27FC236}">
                <a16:creationId xmlns:a16="http://schemas.microsoft.com/office/drawing/2014/main" xmlns="" id="{F0CDEB19-2562-4ED3-A016-742876A052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9837" y="6344645"/>
            <a:ext cx="360000" cy="360000"/>
          </a:xfrm>
          <a:prstGeom prst="rect">
            <a:avLst/>
          </a:prstGeom>
        </p:spPr>
      </p:pic>
      <p:sp>
        <p:nvSpPr>
          <p:cNvPr id="24" name="مربع نص 23">
            <a:extLst>
              <a:ext uri="{FF2B5EF4-FFF2-40B4-BE49-F238E27FC236}">
                <a16:creationId xmlns:a16="http://schemas.microsoft.com/office/drawing/2014/main" xmlns="" id="{9977A4AA-5ED6-4BFF-A40E-68437DB821B5}"/>
              </a:ext>
            </a:extLst>
          </p:cNvPr>
          <p:cNvSpPr txBox="1"/>
          <p:nvPr/>
        </p:nvSpPr>
        <p:spPr>
          <a:xfrm>
            <a:off x="5861093" y="1849661"/>
            <a:ext cx="716863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ـا</a:t>
            </a:r>
          </a:p>
        </p:txBody>
      </p:sp>
      <p:sp>
        <p:nvSpPr>
          <p:cNvPr id="26" name="مربع نص 25">
            <a:extLst>
              <a:ext uri="{FF2B5EF4-FFF2-40B4-BE49-F238E27FC236}">
                <a16:creationId xmlns:a16="http://schemas.microsoft.com/office/drawing/2014/main" xmlns="" id="{CB6D79B2-4FE8-495C-99E9-65F991B08C6D}"/>
              </a:ext>
            </a:extLst>
          </p:cNvPr>
          <p:cNvSpPr txBox="1"/>
          <p:nvPr/>
        </p:nvSpPr>
        <p:spPr>
          <a:xfrm>
            <a:off x="3940299" y="1856677"/>
            <a:ext cx="452368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ا</a:t>
            </a:r>
          </a:p>
        </p:txBody>
      </p:sp>
      <p:sp>
        <p:nvSpPr>
          <p:cNvPr id="28" name="مربع نص 27">
            <a:extLst>
              <a:ext uri="{FF2B5EF4-FFF2-40B4-BE49-F238E27FC236}">
                <a16:creationId xmlns:a16="http://schemas.microsoft.com/office/drawing/2014/main" xmlns="" id="{3FA075B9-08A8-4459-9647-472927F6234F}"/>
              </a:ext>
            </a:extLst>
          </p:cNvPr>
          <p:cNvSpPr txBox="1"/>
          <p:nvPr/>
        </p:nvSpPr>
        <p:spPr>
          <a:xfrm>
            <a:off x="4770016" y="2407734"/>
            <a:ext cx="3898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800" b="1" dirty="0">
                <a:solidFill>
                  <a:srgbClr val="FF0000"/>
                </a:solidFill>
              </a:rPr>
              <a:t>-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C9C40B0B-D8CE-4429-B7D2-6BE1E3BE1F5D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8214" b="91667" l="10000" r="90000">
                        <a14:foregroundMark x1="48427" y1="8333" x2="49663" y2="25833"/>
                        <a14:foregroundMark x1="48090" y1="91667" x2="49213" y2="73452"/>
                        <a14:foregroundMark x1="49213" y1="73452" x2="50000" y2="71548"/>
                      </a14:backgroundRemoval>
                    </a14:imgEffect>
                  </a14:imgLayer>
                </a14:imgProps>
              </a:ext>
            </a:extLst>
          </a:blip>
          <a:srcRect l="28038" t="4041" r="31273" b="7486"/>
          <a:stretch/>
        </p:blipFill>
        <p:spPr>
          <a:xfrm>
            <a:off x="8868895" y="1665752"/>
            <a:ext cx="2232000" cy="4580639"/>
          </a:xfrm>
          <a:prstGeom prst="rect">
            <a:avLst/>
          </a:prstGeom>
        </p:spPr>
      </p:pic>
      <p:sp>
        <p:nvSpPr>
          <p:cNvPr id="29" name="مربع نص 28">
            <a:extLst>
              <a:ext uri="{FF2B5EF4-FFF2-40B4-BE49-F238E27FC236}">
                <a16:creationId xmlns:a16="http://schemas.microsoft.com/office/drawing/2014/main" xmlns="" id="{65A6FE5D-D008-41A6-8F18-4FE7F25AE02D}"/>
              </a:ext>
            </a:extLst>
          </p:cNvPr>
          <p:cNvSpPr txBox="1"/>
          <p:nvPr/>
        </p:nvSpPr>
        <p:spPr>
          <a:xfrm>
            <a:off x="6144712" y="3565871"/>
            <a:ext cx="716863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ـا</a:t>
            </a:r>
          </a:p>
        </p:txBody>
      </p:sp>
    </p:spTree>
    <p:extLst>
      <p:ext uri="{BB962C8B-B14F-4D97-AF65-F5344CB8AC3E}">
        <p14:creationId xmlns:p14="http://schemas.microsoft.com/office/powerpoint/2010/main" val="356095866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86 2.22222E-6 L 0.09362 0.25023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74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77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3" grpId="0"/>
      <p:bldP spid="24" grpId="0"/>
      <p:bldP spid="2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xmlns="" id="{EF0E8AC9-61B6-4B9E-A170-21DCE3BAF4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258"/>
            <a:ext cx="12192000" cy="6845483"/>
          </a:xfrm>
          <a:prstGeom prst="rect">
            <a:avLst/>
          </a:prstGeom>
        </p:spPr>
      </p:pic>
      <p:sp>
        <p:nvSpPr>
          <p:cNvPr id="12" name="مربع نص 11">
            <a:extLst>
              <a:ext uri="{FF2B5EF4-FFF2-40B4-BE49-F238E27FC236}">
                <a16:creationId xmlns:a16="http://schemas.microsoft.com/office/drawing/2014/main" xmlns="" id="{802237AE-FBDF-44B6-BD50-86AA2BC3E8FA}"/>
              </a:ext>
            </a:extLst>
          </p:cNvPr>
          <p:cNvSpPr txBox="1"/>
          <p:nvPr/>
        </p:nvSpPr>
        <p:spPr>
          <a:xfrm>
            <a:off x="2344648" y="1125926"/>
            <a:ext cx="69333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5400" b="1" dirty="0">
                <a:solidFill>
                  <a:srgbClr val="FFC000"/>
                </a:solidFill>
              </a:rPr>
              <a:t>أختار موضع الحرف المناسب:</a:t>
            </a:r>
            <a:endParaRPr lang="en-US" sz="5400" b="1" dirty="0">
              <a:solidFill>
                <a:srgbClr val="FFC000"/>
              </a:solidFill>
            </a:endParaRP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xmlns="" id="{C5DA3E77-6AAB-4E70-BC00-021BE33654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926" b="98730" l="3864" r="9727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999574">
            <a:off x="4435205" y="4133195"/>
            <a:ext cx="1656000" cy="1629665"/>
          </a:xfrm>
          <a:prstGeom prst="rect">
            <a:avLst/>
          </a:prstGeom>
        </p:spPr>
      </p:pic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CFB86588-C3A2-4C6F-85E5-38715F91D000}"/>
              </a:ext>
            </a:extLst>
          </p:cNvPr>
          <p:cNvSpPr txBox="1"/>
          <p:nvPr/>
        </p:nvSpPr>
        <p:spPr>
          <a:xfrm>
            <a:off x="4636779" y="3239085"/>
            <a:ext cx="2334293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0070C0"/>
                </a:solidFill>
              </a:rPr>
              <a:t>عصـا</a:t>
            </a:r>
          </a:p>
        </p:txBody>
      </p:sp>
      <p:pic>
        <p:nvPicPr>
          <p:cNvPr id="14" name="صورة 13">
            <a:extLst>
              <a:ext uri="{FF2B5EF4-FFF2-40B4-BE49-F238E27FC236}">
                <a16:creationId xmlns:a16="http://schemas.microsoft.com/office/drawing/2014/main" xmlns="" id="{2647EDC1-5DE1-4BF0-8A73-4BAC5BF49FA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  <p:pic>
        <p:nvPicPr>
          <p:cNvPr id="16" name="ممتاز">
            <a:hlinkClick r:id="" action="ppaction://media"/>
            <a:extLst>
              <a:ext uri="{FF2B5EF4-FFF2-40B4-BE49-F238E27FC236}">
                <a16:creationId xmlns:a16="http://schemas.microsoft.com/office/drawing/2014/main" xmlns="" id="{F0CDEB19-2562-4ED3-A016-742876A052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9837" y="6344645"/>
            <a:ext cx="360000" cy="360000"/>
          </a:xfrm>
          <a:prstGeom prst="rect">
            <a:avLst/>
          </a:prstGeom>
        </p:spPr>
      </p:pic>
      <p:sp>
        <p:nvSpPr>
          <p:cNvPr id="24" name="مربع نص 23">
            <a:extLst>
              <a:ext uri="{FF2B5EF4-FFF2-40B4-BE49-F238E27FC236}">
                <a16:creationId xmlns:a16="http://schemas.microsoft.com/office/drawing/2014/main" xmlns="" id="{9977A4AA-5ED6-4BFF-A40E-68437DB821B5}"/>
              </a:ext>
            </a:extLst>
          </p:cNvPr>
          <p:cNvSpPr txBox="1"/>
          <p:nvPr/>
        </p:nvSpPr>
        <p:spPr>
          <a:xfrm>
            <a:off x="6640580" y="1849661"/>
            <a:ext cx="716863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ـا</a:t>
            </a:r>
          </a:p>
        </p:txBody>
      </p:sp>
      <p:sp>
        <p:nvSpPr>
          <p:cNvPr id="26" name="مربع نص 25">
            <a:extLst>
              <a:ext uri="{FF2B5EF4-FFF2-40B4-BE49-F238E27FC236}">
                <a16:creationId xmlns:a16="http://schemas.microsoft.com/office/drawing/2014/main" xmlns="" id="{CB6D79B2-4FE8-495C-99E9-65F991B08C6D}"/>
              </a:ext>
            </a:extLst>
          </p:cNvPr>
          <p:cNvSpPr txBox="1"/>
          <p:nvPr/>
        </p:nvSpPr>
        <p:spPr>
          <a:xfrm>
            <a:off x="4719786" y="1856677"/>
            <a:ext cx="452368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9600" b="1" dirty="0">
                <a:solidFill>
                  <a:srgbClr val="FF0000"/>
                </a:solidFill>
              </a:rPr>
              <a:t>ا</a:t>
            </a:r>
          </a:p>
        </p:txBody>
      </p:sp>
      <p:sp>
        <p:nvSpPr>
          <p:cNvPr id="28" name="مربع نص 27">
            <a:extLst>
              <a:ext uri="{FF2B5EF4-FFF2-40B4-BE49-F238E27FC236}">
                <a16:creationId xmlns:a16="http://schemas.microsoft.com/office/drawing/2014/main" xmlns="" id="{3FA075B9-08A8-4459-9647-472927F6234F}"/>
              </a:ext>
            </a:extLst>
          </p:cNvPr>
          <p:cNvSpPr txBox="1"/>
          <p:nvPr/>
        </p:nvSpPr>
        <p:spPr>
          <a:xfrm>
            <a:off x="5549503" y="2407734"/>
            <a:ext cx="3898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4800" b="1" dirty="0">
                <a:solidFill>
                  <a:srgbClr val="FF0000"/>
                </a:solidFill>
              </a:rPr>
              <a:t>-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2C255B5F-863A-4138-A7AB-356CBA8FE0A6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375" b="91625" l="10000" r="90000">
                        <a14:foregroundMark x1="44778" y1="91625" x2="44778" y2="91625"/>
                        <a14:foregroundMark x1="50111" y1="6375" x2="50111" y2="6375"/>
                      </a14:backgroundRemoval>
                    </a14:imgEffect>
                  </a14:imgLayer>
                </a14:imgProps>
              </a:ext>
            </a:extLst>
          </a:blip>
          <a:srcRect l="32923" r="37907"/>
          <a:stretch/>
        </p:blipFill>
        <p:spPr>
          <a:xfrm rot="2752888" flipH="1">
            <a:off x="1845421" y="1438700"/>
            <a:ext cx="1837684" cy="5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84509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1 -0.0007 L -0.16302 0.2025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12" y="1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7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3" grpId="0"/>
      <p:bldP spid="2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صورة 5">
            <a:extLst>
              <a:ext uri="{FF2B5EF4-FFF2-40B4-BE49-F238E27FC236}">
                <a16:creationId xmlns:a16="http://schemas.microsoft.com/office/drawing/2014/main" xmlns="" id="{EB14BDB2-62B6-4481-995E-070F7CD8132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0" b="11427"/>
          <a:stretch/>
        </p:blipFill>
        <p:spPr>
          <a:xfrm>
            <a:off x="1254034" y="13062"/>
            <a:ext cx="9718766" cy="6876000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42D9FED7-8700-4148-A99F-584DFB229BB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7" y="6246391"/>
            <a:ext cx="540000" cy="556508"/>
          </a:xfrm>
          <a:prstGeom prst="rect">
            <a:avLst/>
          </a:prstGeom>
        </p:spPr>
      </p:pic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076B276A-F365-4344-9498-540598B40A63}"/>
              </a:ext>
            </a:extLst>
          </p:cNvPr>
          <p:cNvSpPr txBox="1"/>
          <p:nvPr/>
        </p:nvSpPr>
        <p:spPr>
          <a:xfrm>
            <a:off x="4163134" y="1663346"/>
            <a:ext cx="3936274" cy="32778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4000" b="1" dirty="0">
                <a:solidFill>
                  <a:srgbClr val="FDC856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شكراً لكم يا أطفالي</a:t>
            </a:r>
            <a:endParaRPr lang="en-US" sz="4000" b="1" dirty="0">
              <a:solidFill>
                <a:srgbClr val="FDC856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endParaRPr lang="en-US" sz="600" b="1" dirty="0">
              <a:solidFill>
                <a:srgbClr val="FDC856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ar-SA" sz="4000" b="1" dirty="0">
                <a:solidFill>
                  <a:srgbClr val="FDC856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تعلمنا معاً حرف</a:t>
            </a:r>
          </a:p>
          <a:p>
            <a:pPr algn="ctr"/>
            <a:endParaRPr lang="ar-SA" sz="2000" b="1" dirty="0">
              <a:solidFill>
                <a:srgbClr val="FDC856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ar-SA" sz="6600" b="1" dirty="0">
                <a:solidFill>
                  <a:srgbClr val="0070C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أ</a:t>
            </a:r>
          </a:p>
          <a:p>
            <a:pPr algn="ctr"/>
            <a:endParaRPr lang="ar-SA" sz="1100" b="1" dirty="0">
              <a:solidFill>
                <a:srgbClr val="0070C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endParaRPr lang="ar-SA" sz="1600" b="1" dirty="0">
              <a:solidFill>
                <a:srgbClr val="C0000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7" name="النهاية">
            <a:hlinkClick r:id="" action="ppaction://media"/>
            <a:extLst>
              <a:ext uri="{FF2B5EF4-FFF2-40B4-BE49-F238E27FC236}">
                <a16:creationId xmlns:a16="http://schemas.microsoft.com/office/drawing/2014/main" xmlns="" id="{EC0662DE-D9E4-477A-9B17-DFF24C3E07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040496" y="6909259"/>
            <a:ext cx="609600" cy="609600"/>
          </a:xfrm>
          <a:prstGeom prst="rect">
            <a:avLst/>
          </a:prstGeom>
        </p:spPr>
      </p:pic>
      <p:pic>
        <p:nvPicPr>
          <p:cNvPr id="8" name="تصفيق">
            <a:hlinkClick r:id="" action="ppaction://media"/>
            <a:extLst>
              <a:ext uri="{FF2B5EF4-FFF2-40B4-BE49-F238E27FC236}">
                <a16:creationId xmlns:a16="http://schemas.microsoft.com/office/drawing/2014/main" xmlns="" id="{F5E20F71-5272-45E6-AF93-A1FC43A554F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193469" y="69005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6539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7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2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2" tmFilter="0, 0; 0.125,0.2665; 0.25,0.4; 0.375,0.465; 0.5,0.5;  0.625,0.535; 0.75,0.6; 0.875,0.7335; 1,1">
                                          <p:stCondLst>
                                            <p:cond delay="8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" tmFilter="0, 0; 0.125,0.2665; 0.25,0.4; 0.375,0.465; 0.5,0.5;  0.625,0.535; 0.75,0.6; 0.875,0.7335; 1,1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">
                                          <p:stCondLst>
                                            <p:cond delay="8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" decel="50000">
                                          <p:stCondLst>
                                            <p:cond delay="83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">
                                          <p:stCondLst>
                                            <p:cond delay="16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" decel="50000">
                                          <p:stCondLst>
                                            <p:cond delay="1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" decel="50000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" decel="50000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542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958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163</Words>
  <Application>Microsoft Office PowerPoint</Application>
  <PresentationFormat>مخصص</PresentationFormat>
  <Paragraphs>143</Paragraphs>
  <Slides>26</Slides>
  <Notes>0</Notes>
  <HiddenSlides>0</HiddenSlides>
  <MMClips>13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26</vt:i4>
      </vt:variant>
    </vt:vector>
  </HeadingPairs>
  <TitlesOfParts>
    <vt:vector size="27" baseType="lpstr"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a1</dc:creator>
  <cp:lastModifiedBy>Click</cp:lastModifiedBy>
  <cp:revision>21</cp:revision>
  <dcterms:created xsi:type="dcterms:W3CDTF">2021-02-03T18:32:02Z</dcterms:created>
  <dcterms:modified xsi:type="dcterms:W3CDTF">2022-07-06T17:14:47Z</dcterms:modified>
</cp:coreProperties>
</file>