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1985" r:id="rId2"/>
    <p:sldId id="293" r:id="rId3"/>
    <p:sldId id="12137" r:id="rId4"/>
    <p:sldId id="12130" r:id="rId5"/>
    <p:sldId id="12138" r:id="rId6"/>
    <p:sldId id="12139" r:id="rId7"/>
    <p:sldId id="12140" r:id="rId8"/>
    <p:sldId id="12150" r:id="rId9"/>
    <p:sldId id="12141" r:id="rId10"/>
    <p:sldId id="12142" r:id="rId11"/>
    <p:sldId id="12143" r:id="rId12"/>
    <p:sldId id="12144" r:id="rId13"/>
    <p:sldId id="12145" r:id="rId14"/>
    <p:sldId id="1873" r:id="rId15"/>
    <p:sldId id="12146" r:id="rId16"/>
    <p:sldId id="12147" r:id="rId17"/>
    <p:sldId id="12148" r:id="rId18"/>
    <p:sldId id="12149" r:id="rId1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216B2"/>
    <a:srgbClr val="B5E51B"/>
    <a:srgbClr val="FFCC66"/>
    <a:srgbClr val="FF99CC"/>
    <a:srgbClr val="76003B"/>
    <a:srgbClr val="990033"/>
    <a:srgbClr val="FFFF00"/>
    <a:srgbClr val="000000"/>
    <a:srgbClr val="58002C"/>
    <a:srgbClr val="36001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1250" autoAdjust="0"/>
    <p:restoredTop sz="94660"/>
  </p:normalViewPr>
  <p:slideViewPr>
    <p:cSldViewPr snapToGrid="0">
      <p:cViewPr varScale="1">
        <p:scale>
          <a:sx n="72" d="100"/>
          <a:sy n="72" d="100"/>
        </p:scale>
        <p:origin x="810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" d="1"/>
        <a:sy n="1" d="1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417779" y="802298"/>
            <a:ext cx="8637073" cy="2541431"/>
          </a:xfrm>
        </p:spPr>
        <p:txBody>
          <a:bodyPr bIns="0" anchor="b">
            <a:normAutofit/>
          </a:bodyPr>
          <a:lstStyle>
            <a:lvl1pPr algn="l">
              <a:defRPr sz="6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417780" y="3531204"/>
            <a:ext cx="8637072" cy="977621"/>
          </a:xfrm>
        </p:spPr>
        <p:txBody>
          <a:bodyPr tIns="91440" bIns="91440">
            <a:normAutofit/>
          </a:bodyPr>
          <a:lstStyle>
            <a:lvl1pPr marL="0" indent="0" algn="l">
              <a:buNone/>
              <a:defRPr sz="1800" b="0" cap="all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A46E07-EB16-4AFB-9B4F-E37CB7050FC1}" type="datetimeFigureOut">
              <a:rPr lang="en-US" smtClean="0"/>
              <a:t>2/17/2022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416500" y="329307"/>
            <a:ext cx="4973915" cy="309201"/>
          </a:xfr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437664" y="798973"/>
            <a:ext cx="811019" cy="503578"/>
          </a:xfrm>
        </p:spPr>
        <p:txBody>
          <a:bodyPr/>
          <a:lstStyle/>
          <a:p>
            <a:fld id="{92D493A0-6A25-4337-B44F-E0B1AB9C9F4F}" type="slidenum">
              <a:rPr lang="en-US" smtClean="0"/>
              <a:t>‹#›</a:t>
            </a:fld>
            <a:endParaRPr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2417780" y="3528542"/>
            <a:ext cx="863707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5414254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allOver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A46E07-EB16-4AFB-9B4F-E37CB7050FC1}" type="datetimeFigureOut">
              <a:rPr lang="en-US" smtClean="0"/>
              <a:t>2/17/2022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D493A0-6A25-4337-B44F-E0B1AB9C9F4F}" type="slidenum">
              <a:rPr lang="en-US" smtClean="0"/>
              <a:t>‹#›</a:t>
            </a:fld>
            <a:endParaRPr lang="en-US"/>
          </a:p>
        </p:txBody>
      </p:sp>
      <p:cxnSp>
        <p:nvCxnSpPr>
          <p:cNvPr id="33" name="Straight Connector 32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3701652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allOver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4239" y="1756130"/>
            <a:ext cx="8643154" cy="1887950"/>
          </a:xfrm>
        </p:spPr>
        <p:txBody>
          <a:bodyPr anchor="b">
            <a:normAutofit/>
          </a:bodyPr>
          <a:lstStyle>
            <a:lvl1pPr algn="l"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4239" y="3806195"/>
            <a:ext cx="8630446" cy="1012929"/>
          </a:xfrm>
        </p:spPr>
        <p:txBody>
          <a:bodyPr tIns="91440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A46E07-EB16-4AFB-9B4F-E37CB7050FC1}" type="datetimeFigureOut">
              <a:rPr lang="en-US" smtClean="0"/>
              <a:t>2/17/2022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D493A0-6A25-4337-B44F-E0B1AB9C9F4F}" type="slidenum">
              <a:rPr lang="en-US" smtClean="0"/>
              <a:t>‹#›</a:t>
            </a:fld>
            <a:endParaRPr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1454239" y="3804985"/>
            <a:ext cx="8630446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5807739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allOver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9217" y="804889"/>
            <a:ext cx="9605635" cy="105930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47331" y="2010878"/>
            <a:ext cx="4645152" cy="344859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13771" y="2017343"/>
            <a:ext cx="4645152" cy="344152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A46E07-EB16-4AFB-9B4F-E37CB7050FC1}" type="datetimeFigureOut">
              <a:rPr lang="en-US" smtClean="0"/>
              <a:t>2/17/2022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D493A0-6A25-4337-B44F-E0B1AB9C9F4F}" type="slidenum">
              <a:rPr lang="en-US" smtClean="0"/>
              <a:t>‹#›</a:t>
            </a:fld>
            <a:endParaRPr lang="en-US"/>
          </a:p>
        </p:txBody>
      </p:sp>
      <p:cxnSp>
        <p:nvCxnSpPr>
          <p:cNvPr id="35" name="Straight Connector 3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8943727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allOver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7191" y="804163"/>
            <a:ext cx="9607661" cy="1056319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47191" y="2019549"/>
            <a:ext cx="4645152" cy="801943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47191" y="2824269"/>
            <a:ext cx="4645152" cy="264445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12362" y="2023003"/>
            <a:ext cx="4645152" cy="802237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412362" y="2821491"/>
            <a:ext cx="4645152" cy="263737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A46E07-EB16-4AFB-9B4F-E37CB7050FC1}" type="datetimeFigureOut">
              <a:rPr lang="en-US" smtClean="0"/>
              <a:t>2/17/2022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D493A0-6A25-4337-B44F-E0B1AB9C9F4F}" type="slidenum">
              <a:rPr lang="en-US" smtClean="0"/>
              <a:t>‹#›</a:t>
            </a:fld>
            <a:endParaRPr lang="en-US"/>
          </a:p>
        </p:txBody>
      </p:sp>
      <p:cxnSp>
        <p:nvCxnSpPr>
          <p:cNvPr id="29" name="Straight Connector 28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260161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allOver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A46E07-EB16-4AFB-9B4F-E37CB7050FC1}" type="datetimeFigureOut">
              <a:rPr lang="en-US" smtClean="0"/>
              <a:t>2/17/2022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D493A0-6A25-4337-B44F-E0B1AB9C9F4F}" type="slidenum">
              <a:rPr lang="en-US" smtClean="0"/>
              <a:t>‹#›</a:t>
            </a:fld>
            <a:endParaRPr lang="en-US"/>
          </a:p>
        </p:txBody>
      </p:sp>
      <p:cxnSp>
        <p:nvCxnSpPr>
          <p:cNvPr id="25" name="Straight Connector 2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3289887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allOver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A46E07-EB16-4AFB-9B4F-E37CB7050FC1}" type="datetimeFigureOut">
              <a:rPr lang="en-US" smtClean="0"/>
              <a:t>2/17/2022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D493A0-6A25-4337-B44F-E0B1AB9C9F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5143522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allOver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4671" y="798973"/>
            <a:ext cx="3273099" cy="2247117"/>
          </a:xfrm>
        </p:spPr>
        <p:txBody>
          <a:bodyPr anchor="b">
            <a:normAutofit/>
          </a:bodyPr>
          <a:lstStyle>
            <a:lvl1pPr algn="l"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43714" y="798974"/>
            <a:ext cx="6012470" cy="4658826"/>
          </a:xfrm>
        </p:spPr>
        <p:txBody>
          <a:bodyPr anchor="ctr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44671" y="3205491"/>
            <a:ext cx="3275013" cy="2248181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A46E07-EB16-4AFB-9B4F-E37CB7050FC1}" type="datetimeFigureOut">
              <a:rPr lang="en-US" smtClean="0"/>
              <a:t>2/17/2022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D493A0-6A25-4337-B44F-E0B1AB9C9F4F}" type="slidenum">
              <a:rPr lang="en-US" smtClean="0"/>
              <a:t>‹#›</a:t>
            </a:fld>
            <a:endParaRPr lang="en-US"/>
          </a:p>
        </p:txBody>
      </p:sp>
      <p:cxnSp>
        <p:nvCxnSpPr>
          <p:cNvPr id="17" name="Straight Connector 16"/>
          <p:cNvCxnSpPr/>
          <p:nvPr/>
        </p:nvCxnSpPr>
        <p:spPr>
          <a:xfrm>
            <a:off x="1448280" y="3205491"/>
            <a:ext cx="3269490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9315722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allOver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7477387" y="482170"/>
            <a:ext cx="4074533" cy="5149101"/>
            <a:chOff x="7477387" y="482170"/>
            <a:chExt cx="4074533" cy="5149101"/>
          </a:xfrm>
        </p:grpSpPr>
        <p:sp>
          <p:nvSpPr>
            <p:cNvPr id="18" name="Rectangle 17"/>
            <p:cNvSpPr/>
            <p:nvPr/>
          </p:nvSpPr>
          <p:spPr bwMode="black">
            <a:xfrm>
              <a:off x="7477387" y="482170"/>
              <a:ext cx="4074533" cy="5149101"/>
            </a:xfrm>
            <a:prstGeom prst="rect">
              <a:avLst/>
            </a:prstGeom>
            <a:gradFill>
              <a:gsLst>
                <a:gs pos="0">
                  <a:srgbClr val="000001"/>
                </a:gs>
                <a:gs pos="100000">
                  <a:srgbClr val="191919"/>
                </a:gs>
              </a:gsLst>
            </a:gradFill>
            <a:ln w="76200" cmpd="sng">
              <a:noFill/>
              <a:miter lim="800000"/>
            </a:ln>
            <a:effectLst>
              <a:outerShdw blurRad="127000" dist="2286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Rectangle 18"/>
            <p:cNvSpPr/>
            <p:nvPr/>
          </p:nvSpPr>
          <p:spPr bwMode="blackWhite">
            <a:xfrm>
              <a:off x="7790446" y="812506"/>
              <a:ext cx="3450289" cy="4466452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50800" cmpd="sng">
              <a:solidFill>
                <a:srgbClr val="191919"/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1206" y="1129513"/>
            <a:ext cx="5532328" cy="1830584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124389" y="1122542"/>
            <a:ext cx="2791171" cy="3866327"/>
          </a:xfrm>
          <a:solidFill>
            <a:schemeClr val="bg1">
              <a:lumMod val="85000"/>
            </a:schemeClr>
          </a:solidFill>
          <a:ln w="9525" cap="sq">
            <a:noFill/>
            <a:miter lim="800000"/>
          </a:ln>
          <a:effectLst/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50329" y="3145992"/>
            <a:ext cx="5524404" cy="2003742"/>
          </a:xfrm>
        </p:spPr>
        <p:txBody>
          <a:bodyPr>
            <a:normAutofit/>
          </a:bodyPr>
          <a:lstStyle>
            <a:lvl1pPr marL="0" indent="0" algn="l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447382" y="5469856"/>
            <a:ext cx="5527351" cy="320123"/>
          </a:xfrm>
        </p:spPr>
        <p:txBody>
          <a:bodyPr/>
          <a:lstStyle>
            <a:lvl1pPr algn="l">
              <a:defRPr/>
            </a:lvl1pPr>
          </a:lstStyle>
          <a:p>
            <a:fld id="{37A46E07-EB16-4AFB-9B4F-E37CB7050FC1}" type="datetimeFigureOut">
              <a:rPr lang="en-US" smtClean="0"/>
              <a:t>2/17/2022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447382" y="318640"/>
            <a:ext cx="5541004" cy="320931"/>
          </a:xfr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D493A0-6A25-4337-B44F-E0B1AB9C9F4F}" type="slidenum">
              <a:rPr lang="en-US" smtClean="0"/>
              <a:t>‹#›</a:t>
            </a:fld>
            <a:endParaRPr lang="en-US"/>
          </a:p>
        </p:txBody>
      </p:sp>
      <p:cxnSp>
        <p:nvCxnSpPr>
          <p:cNvPr id="31" name="Straight Connector 30"/>
          <p:cNvCxnSpPr/>
          <p:nvPr/>
        </p:nvCxnSpPr>
        <p:spPr>
          <a:xfrm>
            <a:off x="1447382" y="3143605"/>
            <a:ext cx="5527351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1245802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allOver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A46E07-EB16-4AFB-9B4F-E37CB7050FC1}" type="datetimeFigureOut">
              <a:rPr lang="en-US" smtClean="0"/>
              <a:t>2/17/2022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D493A0-6A25-4337-B44F-E0B1AB9C9F4F}" type="slidenum">
              <a:rPr lang="en-US" smtClean="0"/>
              <a:t>‹#›</a:t>
            </a:fld>
            <a:endParaRPr lang="en-US"/>
          </a:p>
        </p:txBody>
      </p:sp>
      <p:cxnSp>
        <p:nvCxnSpPr>
          <p:cNvPr id="26" name="Straight Connector 25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8357632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allOver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39111" y="798973"/>
            <a:ext cx="1615742" cy="465988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44672" y="798973"/>
            <a:ext cx="7828830" cy="4659889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A46E07-EB16-4AFB-9B4F-E37CB7050FC1}" type="datetimeFigureOut">
              <a:rPr lang="en-US" smtClean="0"/>
              <a:t>2/17/2022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D493A0-6A25-4337-B44F-E0B1AB9C9F4F}" type="slidenum">
              <a:rPr lang="en-US" smtClean="0"/>
              <a:t>‹#›</a:t>
            </a:fld>
            <a:endParaRPr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9439111" y="798973"/>
            <a:ext cx="0" cy="4659889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3513129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allOver"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2019476"/>
            <a:ext cx="12192000" cy="4105941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 bwMode="black">
          <a:xfrm>
            <a:off x="0" y="6126480"/>
            <a:ext cx="12192000" cy="74295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51579" y="804519"/>
            <a:ext cx="9603275" cy="1049235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1579" y="2015732"/>
            <a:ext cx="9603275" cy="34506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554138" y="330370"/>
            <a:ext cx="3500715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7A46E07-EB16-4AFB-9B4F-E37CB7050FC1}" type="datetimeFigureOut">
              <a:rPr lang="en-US" smtClean="0"/>
              <a:t>2/17/2022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51579" y="329307"/>
            <a:ext cx="5938836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0060" y="798973"/>
            <a:ext cx="811019" cy="503578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2800">
                <a:solidFill>
                  <a:schemeClr val="accent1"/>
                </a:solidFill>
              </a:defRPr>
            </a:lvl1pPr>
          </a:lstStyle>
          <a:p>
            <a:fld id="{92D493A0-6A25-4337-B44F-E0B1AB9C9F4F}" type="slidenum">
              <a:rPr lang="en-US" smtClean="0"/>
              <a:t>‹#›</a:t>
            </a:fld>
            <a:endParaRPr lang="en-US"/>
          </a:p>
        </p:txBody>
      </p:sp>
      <p:cxnSp>
        <p:nvCxnSpPr>
          <p:cNvPr id="10" name="Straight Connector 9"/>
          <p:cNvCxnSpPr/>
          <p:nvPr/>
        </p:nvCxnSpPr>
        <p:spPr>
          <a:xfrm>
            <a:off x="0" y="6128413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107892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allOver"/>
      </p:transition>
    </mc:Choice>
    <mc:Fallback xmlns=""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b="0" i="0" kern="1200" cap="all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20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8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600" kern="120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4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7.xml"/><Relationship Id="rId4" Type="http://schemas.microsoft.com/office/2007/relationships/hdphoto" Target="../media/hdphoto2.wdp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8" Type="http://schemas.microsoft.com/office/2007/relationships/hdphoto" Target="../media/hdphoto5.wdp"/><Relationship Id="rId13" Type="http://schemas.openxmlformats.org/officeDocument/2006/relationships/image" Target="../media/image20.png"/><Relationship Id="rId3" Type="http://schemas.microsoft.com/office/2007/relationships/hdphoto" Target="../media/hdphoto3.wdp"/><Relationship Id="rId7" Type="http://schemas.openxmlformats.org/officeDocument/2006/relationships/image" Target="../media/image15.png"/><Relationship Id="rId12" Type="http://schemas.openxmlformats.org/officeDocument/2006/relationships/image" Target="../media/image19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Relationship Id="rId6" Type="http://schemas.microsoft.com/office/2007/relationships/hdphoto" Target="../media/hdphoto4.wdp"/><Relationship Id="rId11" Type="http://schemas.openxmlformats.org/officeDocument/2006/relationships/image" Target="../media/image18.png"/><Relationship Id="rId5" Type="http://schemas.openxmlformats.org/officeDocument/2006/relationships/image" Target="../media/image14.png"/><Relationship Id="rId15" Type="http://schemas.microsoft.com/office/2007/relationships/hdphoto" Target="../media/hdphoto1.wdp"/><Relationship Id="rId10" Type="http://schemas.openxmlformats.org/officeDocument/2006/relationships/image" Target="../media/image17.png"/><Relationship Id="rId4" Type="http://schemas.openxmlformats.org/officeDocument/2006/relationships/image" Target="../media/image13.png"/><Relationship Id="rId9" Type="http://schemas.openxmlformats.org/officeDocument/2006/relationships/image" Target="../media/image16.png"/><Relationship Id="rId1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8" Type="http://schemas.microsoft.com/office/2007/relationships/hdphoto" Target="../media/hdphoto5.wdp"/><Relationship Id="rId13" Type="http://schemas.openxmlformats.org/officeDocument/2006/relationships/image" Target="../media/image3.png"/><Relationship Id="rId3" Type="http://schemas.microsoft.com/office/2007/relationships/hdphoto" Target="../media/hdphoto3.wdp"/><Relationship Id="rId7" Type="http://schemas.openxmlformats.org/officeDocument/2006/relationships/image" Target="../media/image15.png"/><Relationship Id="rId12" Type="http://schemas.openxmlformats.org/officeDocument/2006/relationships/image" Target="../media/image19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Relationship Id="rId6" Type="http://schemas.microsoft.com/office/2007/relationships/hdphoto" Target="../media/hdphoto4.wdp"/><Relationship Id="rId11" Type="http://schemas.openxmlformats.org/officeDocument/2006/relationships/image" Target="../media/image18.png"/><Relationship Id="rId5" Type="http://schemas.openxmlformats.org/officeDocument/2006/relationships/image" Target="../media/image14.png"/><Relationship Id="rId15" Type="http://schemas.openxmlformats.org/officeDocument/2006/relationships/image" Target="../media/image21.png"/><Relationship Id="rId10" Type="http://schemas.openxmlformats.org/officeDocument/2006/relationships/image" Target="../media/image17.png"/><Relationship Id="rId4" Type="http://schemas.openxmlformats.org/officeDocument/2006/relationships/image" Target="../media/image13.png"/><Relationship Id="rId9" Type="http://schemas.openxmlformats.org/officeDocument/2006/relationships/image" Target="../media/image16.png"/><Relationship Id="rId14" Type="http://schemas.microsoft.com/office/2007/relationships/hdphoto" Target="../media/hdphoto1.wdp"/></Relationships>
</file>

<file path=ppt/slides/_rels/slide7.xml.rels><?xml version="1.0" encoding="UTF-8" standalone="yes"?>
<Relationships xmlns="http://schemas.openxmlformats.org/package/2006/relationships"><Relationship Id="rId8" Type="http://schemas.microsoft.com/office/2007/relationships/hdphoto" Target="../media/hdphoto5.wdp"/><Relationship Id="rId13" Type="http://schemas.openxmlformats.org/officeDocument/2006/relationships/image" Target="../media/image3.png"/><Relationship Id="rId3" Type="http://schemas.microsoft.com/office/2007/relationships/hdphoto" Target="../media/hdphoto3.wdp"/><Relationship Id="rId7" Type="http://schemas.openxmlformats.org/officeDocument/2006/relationships/image" Target="../media/image15.png"/><Relationship Id="rId12" Type="http://schemas.openxmlformats.org/officeDocument/2006/relationships/image" Target="../media/image19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Relationship Id="rId6" Type="http://schemas.microsoft.com/office/2007/relationships/hdphoto" Target="../media/hdphoto4.wdp"/><Relationship Id="rId11" Type="http://schemas.openxmlformats.org/officeDocument/2006/relationships/image" Target="../media/image18.png"/><Relationship Id="rId5" Type="http://schemas.openxmlformats.org/officeDocument/2006/relationships/image" Target="../media/image14.png"/><Relationship Id="rId15" Type="http://schemas.openxmlformats.org/officeDocument/2006/relationships/image" Target="../media/image22.png"/><Relationship Id="rId10" Type="http://schemas.openxmlformats.org/officeDocument/2006/relationships/image" Target="../media/image17.png"/><Relationship Id="rId4" Type="http://schemas.openxmlformats.org/officeDocument/2006/relationships/image" Target="../media/image13.png"/><Relationship Id="rId9" Type="http://schemas.openxmlformats.org/officeDocument/2006/relationships/image" Target="../media/image16.png"/><Relationship Id="rId14" Type="http://schemas.microsoft.com/office/2007/relationships/hdphoto" Target="../media/hdphoto1.wdp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8" Type="http://schemas.microsoft.com/office/2007/relationships/hdphoto" Target="../media/hdphoto5.wdp"/><Relationship Id="rId13" Type="http://schemas.openxmlformats.org/officeDocument/2006/relationships/image" Target="../media/image3.png"/><Relationship Id="rId3" Type="http://schemas.microsoft.com/office/2007/relationships/hdphoto" Target="../media/hdphoto3.wdp"/><Relationship Id="rId7" Type="http://schemas.openxmlformats.org/officeDocument/2006/relationships/image" Target="../media/image15.png"/><Relationship Id="rId12" Type="http://schemas.openxmlformats.org/officeDocument/2006/relationships/image" Target="../media/image19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Relationship Id="rId6" Type="http://schemas.microsoft.com/office/2007/relationships/hdphoto" Target="../media/hdphoto4.wdp"/><Relationship Id="rId11" Type="http://schemas.openxmlformats.org/officeDocument/2006/relationships/image" Target="../media/image18.png"/><Relationship Id="rId5" Type="http://schemas.openxmlformats.org/officeDocument/2006/relationships/image" Target="../media/image14.png"/><Relationship Id="rId15" Type="http://schemas.openxmlformats.org/officeDocument/2006/relationships/image" Target="../media/image24.png"/><Relationship Id="rId10" Type="http://schemas.openxmlformats.org/officeDocument/2006/relationships/image" Target="../media/image17.png"/><Relationship Id="rId4" Type="http://schemas.openxmlformats.org/officeDocument/2006/relationships/image" Target="../media/image13.png"/><Relationship Id="rId9" Type="http://schemas.openxmlformats.org/officeDocument/2006/relationships/image" Target="../media/image16.png"/><Relationship Id="rId14" Type="http://schemas.microsoft.com/office/2007/relationships/hdphoto" Target="../media/hdphoto1.wdp"/></Relationships>
</file>

<file path=ppt/slides/_rels/slide10.xml.rels><?xml version="1.0" encoding="UTF-8" standalone="yes"?>
<Relationships xmlns="http://schemas.openxmlformats.org/package/2006/relationships"><Relationship Id="rId8" Type="http://schemas.microsoft.com/office/2007/relationships/hdphoto" Target="../media/hdphoto5.wdp"/><Relationship Id="rId13" Type="http://schemas.openxmlformats.org/officeDocument/2006/relationships/image" Target="../media/image3.png"/><Relationship Id="rId3" Type="http://schemas.microsoft.com/office/2007/relationships/hdphoto" Target="../media/hdphoto3.wdp"/><Relationship Id="rId7" Type="http://schemas.openxmlformats.org/officeDocument/2006/relationships/image" Target="../media/image15.png"/><Relationship Id="rId12" Type="http://schemas.openxmlformats.org/officeDocument/2006/relationships/image" Target="../media/image19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Relationship Id="rId6" Type="http://schemas.microsoft.com/office/2007/relationships/hdphoto" Target="../media/hdphoto4.wdp"/><Relationship Id="rId11" Type="http://schemas.openxmlformats.org/officeDocument/2006/relationships/image" Target="../media/image18.png"/><Relationship Id="rId5" Type="http://schemas.openxmlformats.org/officeDocument/2006/relationships/image" Target="../media/image14.png"/><Relationship Id="rId15" Type="http://schemas.openxmlformats.org/officeDocument/2006/relationships/image" Target="../media/image25.png"/><Relationship Id="rId10" Type="http://schemas.openxmlformats.org/officeDocument/2006/relationships/image" Target="../media/image17.png"/><Relationship Id="rId4" Type="http://schemas.openxmlformats.org/officeDocument/2006/relationships/image" Target="../media/image13.png"/><Relationship Id="rId9" Type="http://schemas.openxmlformats.org/officeDocument/2006/relationships/image" Target="../media/image16.png"/><Relationship Id="rId14" Type="http://schemas.microsoft.com/office/2007/relationships/hdphoto" Target="../media/hdphoto1.wdp"/></Relationships>
</file>

<file path=ppt/slides/_rels/slide11.xml.rels><?xml version="1.0" encoding="UTF-8" standalone="yes"?>
<Relationships xmlns="http://schemas.openxmlformats.org/package/2006/relationships"><Relationship Id="rId8" Type="http://schemas.microsoft.com/office/2007/relationships/hdphoto" Target="../media/hdphoto5.wdp"/><Relationship Id="rId13" Type="http://schemas.openxmlformats.org/officeDocument/2006/relationships/image" Target="../media/image3.png"/><Relationship Id="rId3" Type="http://schemas.microsoft.com/office/2007/relationships/hdphoto" Target="../media/hdphoto3.wdp"/><Relationship Id="rId7" Type="http://schemas.openxmlformats.org/officeDocument/2006/relationships/image" Target="../media/image15.png"/><Relationship Id="rId12" Type="http://schemas.openxmlformats.org/officeDocument/2006/relationships/image" Target="../media/image19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Relationship Id="rId6" Type="http://schemas.microsoft.com/office/2007/relationships/hdphoto" Target="../media/hdphoto4.wdp"/><Relationship Id="rId11" Type="http://schemas.openxmlformats.org/officeDocument/2006/relationships/image" Target="../media/image18.png"/><Relationship Id="rId5" Type="http://schemas.openxmlformats.org/officeDocument/2006/relationships/image" Target="../media/image14.png"/><Relationship Id="rId15" Type="http://schemas.openxmlformats.org/officeDocument/2006/relationships/image" Target="../media/image26.png"/><Relationship Id="rId10" Type="http://schemas.openxmlformats.org/officeDocument/2006/relationships/image" Target="../media/image17.png"/><Relationship Id="rId4" Type="http://schemas.openxmlformats.org/officeDocument/2006/relationships/image" Target="../media/image13.png"/><Relationship Id="rId9" Type="http://schemas.openxmlformats.org/officeDocument/2006/relationships/image" Target="../media/image16.png"/><Relationship Id="rId14" Type="http://schemas.microsoft.com/office/2007/relationships/hdphoto" Target="../media/hdphoto1.wdp"/></Relationships>
</file>

<file path=ppt/slides/_rels/slide12.xml.rels><?xml version="1.0" encoding="UTF-8" standalone="yes"?>
<Relationships xmlns="http://schemas.openxmlformats.org/package/2006/relationships"><Relationship Id="rId8" Type="http://schemas.microsoft.com/office/2007/relationships/hdphoto" Target="../media/hdphoto5.wdp"/><Relationship Id="rId13" Type="http://schemas.openxmlformats.org/officeDocument/2006/relationships/image" Target="../media/image3.png"/><Relationship Id="rId3" Type="http://schemas.microsoft.com/office/2007/relationships/hdphoto" Target="../media/hdphoto3.wdp"/><Relationship Id="rId7" Type="http://schemas.openxmlformats.org/officeDocument/2006/relationships/image" Target="../media/image15.png"/><Relationship Id="rId12" Type="http://schemas.openxmlformats.org/officeDocument/2006/relationships/image" Target="../media/image19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Relationship Id="rId6" Type="http://schemas.microsoft.com/office/2007/relationships/hdphoto" Target="../media/hdphoto4.wdp"/><Relationship Id="rId11" Type="http://schemas.openxmlformats.org/officeDocument/2006/relationships/image" Target="../media/image18.png"/><Relationship Id="rId5" Type="http://schemas.openxmlformats.org/officeDocument/2006/relationships/image" Target="../media/image14.png"/><Relationship Id="rId15" Type="http://schemas.openxmlformats.org/officeDocument/2006/relationships/image" Target="../media/image27.png"/><Relationship Id="rId10" Type="http://schemas.openxmlformats.org/officeDocument/2006/relationships/image" Target="../media/image17.png"/><Relationship Id="rId4" Type="http://schemas.openxmlformats.org/officeDocument/2006/relationships/image" Target="../media/image13.png"/><Relationship Id="rId9" Type="http://schemas.openxmlformats.org/officeDocument/2006/relationships/image" Target="../media/image16.png"/><Relationship Id="rId14" Type="http://schemas.microsoft.com/office/2007/relationships/hdphoto" Target="../media/hdphoto1.wdp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8.png"/><Relationship Id="rId5" Type="http://schemas.microsoft.com/office/2007/relationships/hdphoto" Target="../media/hdphoto1.wdp"/><Relationship Id="rId4" Type="http://schemas.openxmlformats.org/officeDocument/2006/relationships/image" Target="../media/image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7" Type="http://schemas.openxmlformats.org/officeDocument/2006/relationships/image" Target="../media/image34.jpeg"/><Relationship Id="rId2" Type="http://schemas.openxmlformats.org/officeDocument/2006/relationships/image" Target="../media/image29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3.png"/><Relationship Id="rId5" Type="http://schemas.openxmlformats.org/officeDocument/2006/relationships/image" Target="../media/image32.png"/><Relationship Id="rId4" Type="http://schemas.openxmlformats.org/officeDocument/2006/relationships/image" Target="../media/image31.gi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17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7.png"/></Relationships>
</file>

<file path=ppt/slides/_rels/slide18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1D2539E-9DBA-4DFA-8D40-5E02FC31FB1A}"/>
              </a:ext>
            </a:extLst>
          </p:cNvPr>
          <p:cNvSpPr/>
          <p:nvPr/>
        </p:nvSpPr>
        <p:spPr>
          <a:xfrm>
            <a:off x="8252208" y="1289559"/>
            <a:ext cx="3443571" cy="923330"/>
          </a:xfrm>
          <a:prstGeom prst="rect">
            <a:avLst/>
          </a:prstGeom>
          <a:solidFill>
            <a:srgbClr val="FFFFFF"/>
          </a:solidFill>
          <a:effectLst>
            <a:glow rad="228600">
              <a:srgbClr val="F3A875">
                <a:alpha val="40000"/>
              </a:srgbClr>
            </a:glow>
          </a:effectLst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ar-AE" sz="5400" b="1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عنوان الدرس </a:t>
            </a:r>
            <a:endParaRPr lang="en-US" sz="5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67383C56-DB46-4A1A-9770-9A23DC3E2CA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3206" y="2000012"/>
            <a:ext cx="7934179" cy="4857988"/>
          </a:xfrm>
          <a:prstGeom prst="rect">
            <a:avLst/>
          </a:prstGeom>
        </p:spPr>
      </p:pic>
      <p:sp>
        <p:nvSpPr>
          <p:cNvPr id="4" name="Oval 3">
            <a:extLst>
              <a:ext uri="{FF2B5EF4-FFF2-40B4-BE49-F238E27FC236}">
                <a16:creationId xmlns:a16="http://schemas.microsoft.com/office/drawing/2014/main" id="{34074510-377D-4D93-8C08-34223DB4DCD0}"/>
              </a:ext>
            </a:extLst>
          </p:cNvPr>
          <p:cNvSpPr/>
          <p:nvPr/>
        </p:nvSpPr>
        <p:spPr>
          <a:xfrm>
            <a:off x="3334043" y="2194835"/>
            <a:ext cx="5219114" cy="2996143"/>
          </a:xfrm>
          <a:prstGeom prst="ellipse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FCF252C3-D057-4CE4-B9B7-1A81D16DB5ED}"/>
              </a:ext>
            </a:extLst>
          </p:cNvPr>
          <p:cNvSpPr/>
          <p:nvPr/>
        </p:nvSpPr>
        <p:spPr>
          <a:xfrm>
            <a:off x="3319337" y="2923342"/>
            <a:ext cx="5121915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ar-AE" sz="4000" b="1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مُعاملة الرسول</a:t>
            </a:r>
          </a:p>
          <a:p>
            <a:pPr algn="ctr"/>
            <a:r>
              <a:rPr lang="ar-AE" sz="4000" b="1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صلى الله عليه و سلم لأصحابِهِ</a:t>
            </a:r>
            <a:endParaRPr lang="en-US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46DC5F01-4A6B-45E3-8D4D-ACD49637DA73}"/>
              </a:ext>
            </a:extLst>
          </p:cNvPr>
          <p:cNvGrpSpPr/>
          <p:nvPr/>
        </p:nvGrpSpPr>
        <p:grpSpPr>
          <a:xfrm>
            <a:off x="4830217" y="5385801"/>
            <a:ext cx="2438399" cy="1440887"/>
            <a:chOff x="9782364" y="4891185"/>
            <a:chExt cx="1449402" cy="1227467"/>
          </a:xfrm>
        </p:grpSpPr>
        <p:pic>
          <p:nvPicPr>
            <p:cNvPr id="9" name="Picture 8">
              <a:extLst>
                <a:ext uri="{FF2B5EF4-FFF2-40B4-BE49-F238E27FC236}">
                  <a16:creationId xmlns:a16="http://schemas.microsoft.com/office/drawing/2014/main" id="{29A0B6BC-B312-47A8-974F-C1208A0272E6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ackgroundRemoval t="2167" b="98500" l="4667" r="95667">
                          <a14:foregroundMark x1="6333" y1="33000" x2="25333" y2="12833"/>
                          <a14:foregroundMark x1="6833" y1="71333" x2="36167" y2="48333"/>
                          <a14:foregroundMark x1="36167" y1="48333" x2="61333" y2="34667"/>
                          <a14:foregroundMark x1="61333" y1="34667" x2="64167" y2="31667"/>
                          <a14:foregroundMark x1="90000" y1="22833" x2="91167" y2="38000"/>
                          <a14:foregroundMark x1="83500" y1="80000" x2="63667" y2="88500"/>
                          <a14:foregroundMark x1="13667" y1="78833" x2="27333" y2="86000"/>
                          <a14:foregroundMark x1="27333" y1="86000" x2="32667" y2="87167"/>
                          <a14:foregroundMark x1="43667" y1="94833" x2="53333" y2="98000"/>
                          <a14:foregroundMark x1="53333" y1="98000" x2="61167" y2="97833"/>
                          <a14:foregroundMark x1="61167" y1="97833" x2="68500" y2="91333"/>
                          <a14:foregroundMark x1="87167" y1="32333" x2="31000" y2="51833"/>
                          <a14:foregroundMark x1="28167" y1="6167" x2="52167" y2="70000"/>
                          <a14:foregroundMark x1="45000" y1="92000" x2="59000" y2="20833"/>
                          <a14:foregroundMark x1="59000" y1="20833" x2="60000" y2="18667"/>
                          <a14:foregroundMark x1="6500" y1="67833" x2="5000" y2="41167"/>
                          <a14:foregroundMark x1="64667" y1="5167" x2="51000" y2="2167"/>
                          <a14:foregroundMark x1="32333" y1="7667" x2="49500" y2="3000"/>
                          <a14:foregroundMark x1="49500" y1="3000" x2="56333" y2="5500"/>
                          <a14:foregroundMark x1="56333" y1="5500" x2="56333" y2="6333"/>
                          <a14:foregroundMark x1="85667" y1="22333" x2="65333" y2="5667"/>
                          <a14:foregroundMark x1="85167" y1="18167" x2="85167" y2="18167"/>
                          <a14:foregroundMark x1="85167" y1="18167" x2="85167" y2="18167"/>
                          <a14:foregroundMark x1="91000" y1="27500" x2="93167" y2="44667"/>
                          <a14:foregroundMark x1="93500" y1="32000" x2="92000" y2="59333"/>
                          <a14:foregroundMark x1="84833" y1="78667" x2="93500" y2="67833"/>
                          <a14:foregroundMark x1="93500" y1="67833" x2="95833" y2="62167"/>
                          <a14:foregroundMark x1="95000" y1="32333" x2="92333" y2="25833"/>
                          <a14:foregroundMark x1="18500" y1="83833" x2="24833" y2="88333"/>
                          <a14:foregroundMark x1="24833" y1="88333" x2="34500" y2="91833"/>
                          <a14:foregroundMark x1="10000" y1="22167" x2="4833" y2="32500"/>
                          <a14:foregroundMark x1="9500" y1="22667" x2="6000" y2="28667"/>
                          <a14:foregroundMark x1="83000" y1="21667" x2="86333" y2="26500"/>
                          <a14:foregroundMark x1="57000" y1="97833" x2="42500" y2="96333"/>
                          <a14:foregroundMark x1="42500" y1="96333" x2="42500" y2="96167"/>
                          <a14:foregroundMark x1="39000" y1="97667" x2="50500" y2="97167"/>
                          <a14:foregroundMark x1="56000" y1="98500" x2="41333" y2="97667"/>
                        </a14:backgroundRemoval>
                      </a14:imgEffect>
                    </a14:imgLayer>
                  </a14:imgProps>
                </a:ext>
              </a:extLst>
            </a:blip>
            <a:stretch>
              <a:fillRect/>
            </a:stretch>
          </p:blipFill>
          <p:spPr>
            <a:xfrm>
              <a:off x="9810053" y="4891185"/>
              <a:ext cx="1394026" cy="1227467"/>
            </a:xfrm>
            <a:prstGeom prst="rect">
              <a:avLst/>
            </a:prstGeom>
          </p:spPr>
        </p:pic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CF36E620-9EDA-48F1-9EC1-21EE42C589E0}"/>
                </a:ext>
              </a:extLst>
            </p:cNvPr>
            <p:cNvSpPr txBox="1"/>
            <p:nvPr/>
          </p:nvSpPr>
          <p:spPr>
            <a:xfrm>
              <a:off x="9782364" y="4999036"/>
              <a:ext cx="1449402" cy="9176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ar-AE" sz="3200" b="1" dirty="0"/>
                <a:t>صفحة</a:t>
              </a:r>
            </a:p>
            <a:p>
              <a:pPr algn="ctr"/>
              <a:r>
                <a:rPr lang="ar-AE" sz="3200" b="1" dirty="0"/>
                <a:t>78</a:t>
              </a:r>
              <a:endParaRPr lang="ar-AE" sz="4000" b="1" dirty="0"/>
            </a:p>
          </p:txBody>
        </p:sp>
      </p:grpSp>
    </p:spTree>
    <p:extLst>
      <p:ext uri="{BB962C8B-B14F-4D97-AF65-F5344CB8AC3E}">
        <p14:creationId xmlns:p14="http://schemas.microsoft.com/office/powerpoint/2010/main" val="113556586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allOver"/>
      </p:transition>
    </mc:Choice>
    <mc:Fallback xmlns=""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9B278CE3-7CA7-4125-9F25-2689F477C42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37255" y="703228"/>
            <a:ext cx="4689773" cy="1670449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5590CB47-A60D-4762-979F-0E79A1BADA2D}"/>
              </a:ext>
            </a:extLst>
          </p:cNvPr>
          <p:cNvSpPr/>
          <p:nvPr/>
        </p:nvSpPr>
        <p:spPr>
          <a:xfrm>
            <a:off x="1128903" y="2967335"/>
            <a:ext cx="9934194" cy="1569660"/>
          </a:xfrm>
          <a:prstGeom prst="rect">
            <a:avLst/>
          </a:prstGeom>
          <a:solidFill>
            <a:srgbClr val="FFCC66"/>
          </a:solidFill>
        </p:spPr>
        <p:txBody>
          <a:bodyPr wrap="none" lIns="91440" tIns="45720" rIns="91440" bIns="45720">
            <a:spAutoFit/>
          </a:bodyPr>
          <a:lstStyle/>
          <a:p>
            <a:pPr algn="r"/>
            <a:r>
              <a:rPr lang="ar-AE" sz="3200" b="1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# يتعرّف جَوانِب مِنْ مُعامَلة الرّسولُ صلى الله عليه و سلم لأصحابِهِ</a:t>
            </a:r>
          </a:p>
          <a:p>
            <a:pPr algn="r"/>
            <a:endParaRPr lang="ar-AE" sz="32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pPr algn="r"/>
            <a:r>
              <a:rPr lang="ar-AE" sz="3200" b="1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# يَقتدي بِالرّسول صلى الله عليه و سلم في مُعاملاتِهِ مَعَ أصدقائِهِ و زُملائِهِ</a:t>
            </a:r>
            <a:endParaRPr lang="en-US" sz="32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027D551-3377-45E5-9871-8D82D98D367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285255" y="4322548"/>
            <a:ext cx="1555684" cy="22486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267605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allOve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6" descr="Gif Confused Face Cartoon | Confused face, Smiley emoji, Emoji images">
            <a:extLst>
              <a:ext uri="{FF2B5EF4-FFF2-40B4-BE49-F238E27FC236}">
                <a16:creationId xmlns:a16="http://schemas.microsoft.com/office/drawing/2014/main" id="{A17DB788-E85F-4373-8216-C95822B0816A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2463" y="3122618"/>
            <a:ext cx="2570981" cy="29884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A9B59969-523A-4166-90A8-C47D39E67B7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335920" y="1287632"/>
            <a:ext cx="9612993" cy="5464352"/>
          </a:xfrm>
          <a:prstGeom prst="rect">
            <a:avLst/>
          </a:prstGeom>
        </p:spPr>
      </p:pic>
      <p:sp>
        <p:nvSpPr>
          <p:cNvPr id="17" name="Speech Bubble: Oval 16">
            <a:extLst>
              <a:ext uri="{FF2B5EF4-FFF2-40B4-BE49-F238E27FC236}">
                <a16:creationId xmlns:a16="http://schemas.microsoft.com/office/drawing/2014/main" id="{A3D1A800-9FE3-42D6-BF3D-EADF8FF64C07}"/>
              </a:ext>
            </a:extLst>
          </p:cNvPr>
          <p:cNvSpPr/>
          <p:nvPr/>
        </p:nvSpPr>
        <p:spPr>
          <a:xfrm>
            <a:off x="4717832" y="1287632"/>
            <a:ext cx="7341705" cy="4055166"/>
          </a:xfrm>
          <a:prstGeom prst="wedgeEllipseCallout">
            <a:avLst>
              <a:gd name="adj1" fmla="val -56123"/>
              <a:gd name="adj2" fmla="val 3389"/>
            </a:avLst>
          </a:prstGeom>
          <a:solidFill>
            <a:srgbClr val="99FF99"/>
          </a:solidFill>
          <a:ln>
            <a:solidFill>
              <a:srgbClr val="99FF99"/>
            </a:solidFill>
          </a:ln>
          <a:effectLst>
            <a:glow rad="228600">
              <a:srgbClr val="339966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Gill Sans MT" panose="020B0502020104020203"/>
              <a:ea typeface="+mn-ea"/>
              <a:cs typeface="+mn-cs"/>
            </a:endParaRP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5C6D0A70-7519-40B9-BEC1-8FB3562C8471}"/>
              </a:ext>
            </a:extLst>
          </p:cNvPr>
          <p:cNvSpPr/>
          <p:nvPr/>
        </p:nvSpPr>
        <p:spPr>
          <a:xfrm>
            <a:off x="5442632" y="1560889"/>
            <a:ext cx="5573962" cy="193899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AE" sz="4000" b="1" i="0" u="none" strike="noStrike" kern="1200" cap="none" spc="0" normalizeH="0" baseline="0" noProof="0" dirty="0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Gill Sans MT" panose="020B0502020104020203"/>
                <a:ea typeface="+mn-ea"/>
                <a:cs typeface="Arial" panose="020B0604020202020204" pitchFamily="34" charset="0"/>
              </a:rPr>
              <a:t>يا أصدقائي 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AE" sz="4000" b="1" i="0" u="none" strike="noStrike" kern="1200" cap="none" spc="0" normalizeH="0" baseline="0" noProof="0" dirty="0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Gill Sans MT" panose="020B0502020104020203"/>
                <a:ea typeface="+mn-ea"/>
                <a:cs typeface="Arial" panose="020B0604020202020204" pitchFamily="34" charset="0"/>
              </a:rPr>
              <a:t>ماذا تعرفون عن معاملة الرسول 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ar-AE" sz="4000" b="1" dirty="0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Gill Sans MT" panose="020B0502020104020203"/>
                <a:cs typeface="Arial" panose="020B0604020202020204" pitchFamily="34" charset="0"/>
              </a:rPr>
              <a:t>صلى الله عليه و سلم لأصحابه ؟</a:t>
            </a:r>
            <a:endParaRPr kumimoji="0" lang="en-US" sz="4000" b="1" i="0" u="none" strike="noStrike" kern="1200" cap="none" spc="0" normalizeH="0" baseline="0" noProof="0" dirty="0">
              <a:ln w="0"/>
              <a:solidFill>
                <a:prstClr val="black"/>
              </a:solidFill>
              <a:effectLst>
                <a:outerShdw blurRad="38100" dist="19050" dir="2700000" algn="tl" rotWithShape="0">
                  <a:prstClr val="black">
                    <a:alpha val="40000"/>
                  </a:prstClr>
                </a:outerShdw>
              </a:effectLst>
              <a:uLnTx/>
              <a:uFillTx/>
              <a:latin typeface="Gill Sans MT" panose="020B0502020104020203"/>
              <a:ea typeface="+mn-ea"/>
              <a:cs typeface="+mn-cs"/>
            </a:endParaRP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0E0A278B-52E6-435E-A872-028453CCAD0A}"/>
              </a:ext>
            </a:extLst>
          </p:cNvPr>
          <p:cNvSpPr/>
          <p:nvPr/>
        </p:nvSpPr>
        <p:spPr>
          <a:xfrm>
            <a:off x="7035589" y="4881133"/>
            <a:ext cx="2706190" cy="923330"/>
          </a:xfrm>
          <a:prstGeom prst="rect">
            <a:avLst/>
          </a:prstGeom>
          <a:solidFill>
            <a:srgbClr val="92D050"/>
          </a:solidFill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0" i="0" u="none" strike="noStrike" kern="1200" cap="none" spc="0" normalizeH="0" baseline="0" noProof="0" dirty="0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Gill Sans MT" panose="020B0502020104020203"/>
                <a:ea typeface="+mn-ea"/>
                <a:cs typeface="+mn-cs"/>
              </a:rPr>
              <a:t>Nearpod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E141BEA6-E996-48EF-8A0A-CE8B10E6335A}"/>
              </a:ext>
            </a:extLst>
          </p:cNvPr>
          <p:cNvSpPr txBox="1"/>
          <p:nvPr/>
        </p:nvSpPr>
        <p:spPr>
          <a:xfrm>
            <a:off x="6096000" y="4155180"/>
            <a:ext cx="4383685" cy="461665"/>
          </a:xfrm>
          <a:prstGeom prst="rect">
            <a:avLst/>
          </a:prstGeom>
          <a:solidFill>
            <a:srgbClr val="FFFF66"/>
          </a:solidFill>
        </p:spPr>
        <p:txBody>
          <a:bodyPr wrap="square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AE" sz="2400" b="1" i="0" u="none" strike="noStrike" kern="1200" cap="none" spc="0" normalizeH="0" baseline="0" noProof="0" dirty="0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Gill Sans MT" panose="020B0502020104020203"/>
                <a:ea typeface="+mn-ea"/>
                <a:cs typeface="Arial" panose="020B0604020202020204" pitchFamily="34" charset="0"/>
              </a:rPr>
              <a:t>عليكم كتابة الإجابة باستخدام هذا البرنامج</a:t>
            </a:r>
            <a:endParaRPr kumimoji="0" lang="en-US" sz="2400" b="1" i="0" u="none" strike="noStrike" kern="1200" cap="none" spc="0" normalizeH="0" baseline="0" noProof="0" dirty="0">
              <a:ln w="0"/>
              <a:solidFill>
                <a:prstClr val="black"/>
              </a:solidFill>
              <a:effectLst>
                <a:outerShdw blurRad="38100" dist="19050" dir="2700000" algn="tl" rotWithShape="0">
                  <a:prstClr val="black">
                    <a:alpha val="40000"/>
                  </a:prstClr>
                </a:outerShdw>
              </a:effectLst>
              <a:uLnTx/>
              <a:uFillTx/>
              <a:latin typeface="Gill Sans MT" panose="020B0502020104020203"/>
              <a:ea typeface="+mn-ea"/>
              <a:cs typeface="+mn-cs"/>
            </a:endParaRP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75AAE5ED-7248-45D1-BB8F-D1854B6C37F5}"/>
              </a:ext>
            </a:extLst>
          </p:cNvPr>
          <p:cNvSpPr/>
          <p:nvPr/>
        </p:nvSpPr>
        <p:spPr>
          <a:xfrm>
            <a:off x="264921" y="285263"/>
            <a:ext cx="2425087" cy="1015663"/>
          </a:xfrm>
          <a:prstGeom prst="rect">
            <a:avLst/>
          </a:prstGeom>
          <a:solidFill>
            <a:srgbClr val="FFFF99"/>
          </a:solidFill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6000" b="1" i="0" u="none" strike="noStrike" kern="1200" cap="none" spc="0" normalizeH="0" baseline="0" noProof="0" dirty="0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Gill Sans MT" panose="020B0502020104020203"/>
                <a:ea typeface="+mn-ea"/>
                <a:cs typeface="+mn-cs"/>
              </a:rPr>
              <a:t>K.W.L</a:t>
            </a:r>
          </a:p>
        </p:txBody>
      </p:sp>
    </p:spTree>
    <p:extLst>
      <p:ext uri="{BB962C8B-B14F-4D97-AF65-F5344CB8AC3E}">
        <p14:creationId xmlns:p14="http://schemas.microsoft.com/office/powerpoint/2010/main" val="183956650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allOver"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479699C5-0CDD-4666-87D0-DA3BC71F2DD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55529" y="723847"/>
            <a:ext cx="4665128" cy="913868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1" name="Picture 10" descr="A picture containing text&#10;&#10;Description automatically generated">
            <a:extLst>
              <a:ext uri="{FF2B5EF4-FFF2-40B4-BE49-F238E27FC236}">
                <a16:creationId xmlns:a16="http://schemas.microsoft.com/office/drawing/2014/main" id="{81B24FD3-18B5-482A-AF84-9481B793EF2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77010" y="119268"/>
            <a:ext cx="2295360" cy="1709531"/>
          </a:xfrm>
          <a:prstGeom prst="rect">
            <a:avLst/>
          </a:prstGeom>
        </p:spPr>
      </p:pic>
      <p:pic>
        <p:nvPicPr>
          <p:cNvPr id="13" name="Picture 12" descr="A picture containing graphical user interface&#10;&#10;Description automatically generated">
            <a:extLst>
              <a:ext uri="{FF2B5EF4-FFF2-40B4-BE49-F238E27FC236}">
                <a16:creationId xmlns:a16="http://schemas.microsoft.com/office/drawing/2014/main" id="{A955B942-D5EA-4C22-9B02-2F49E0975A4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00239"/>
            <a:ext cx="2811165" cy="212740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F8B4A7B0-0861-4B4F-8E38-4BC433E3F2C9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2609" t="14476" r="3912" b="28588"/>
          <a:stretch/>
        </p:blipFill>
        <p:spPr>
          <a:xfrm>
            <a:off x="2148558" y="1961323"/>
            <a:ext cx="7116418" cy="4137780"/>
          </a:xfrm>
          <a:prstGeom prst="rect">
            <a:avLst/>
          </a:prstGeom>
          <a:ln w="38100">
            <a:solidFill>
              <a:schemeClr val="tx1"/>
            </a:solidFill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248167041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allOver"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12133350-D87A-40CD-A6A3-408DDF17BAC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colorTemperature colorTemp="11200"/>
                    </a14:imgEffect>
                    <a14:imgEffect>
                      <a14:brightnessContrast bright="20000" contrast="-2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79388" y="36102"/>
            <a:ext cx="2068805" cy="1323076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3B474D00-DA98-4EB1-92CE-5E92473F6D0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676359" y="1455701"/>
            <a:ext cx="1121761" cy="4450466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715A65CA-236F-4798-8D24-BFA9A17756B8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4663" b="89637" l="9217" r="89862">
                        <a14:foregroundMark x1="53917" y1="10104" x2="37327" y2="9067"/>
                        <a14:foregroundMark x1="36406" y1="7254" x2="51152" y2="4663"/>
                        <a14:foregroundMark x1="44700" y1="33161" x2="44700" y2="33161"/>
                        <a14:foregroundMark x1="49309" y1="31347" x2="41935" y2="31865"/>
                        <a14:foregroundMark x1="25806" y1="27461" x2="67281" y2="25130"/>
                        <a14:foregroundMark x1="45622" y1="33161" x2="52074" y2="29275"/>
                        <a14:foregroundMark x1="40092" y1="31347" x2="52074" y2="29275"/>
                      </a14:backgroundRemoval>
                    </a14:imgEffect>
                    <a14:imgEffect>
                      <a14:sharpenSoften amount="25000"/>
                    </a14:imgEffect>
                    <a14:imgEffect>
                      <a14:brightnessContrast contrast="20000"/>
                    </a14:imgEffect>
                  </a14:imgLayer>
                </a14:imgProps>
              </a:ext>
            </a:extLst>
          </a:blip>
          <a:srcRect b="49338"/>
          <a:stretch/>
        </p:blipFill>
        <p:spPr>
          <a:xfrm>
            <a:off x="169881" y="1340740"/>
            <a:ext cx="1931635" cy="1887892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7F4A0338-62C5-4C2E-8AE9-A76E7D92520E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1379" b="90000" l="2615" r="90000">
                        <a14:foregroundMark x1="2923" y1="16897" x2="35231" y2="23448"/>
                        <a14:foregroundMark x1="12769" y1="44483" x2="20000" y2="15862"/>
                        <a14:foregroundMark x1="20000" y1="15862" x2="20154" y2="7931"/>
                        <a14:foregroundMark x1="20154" y1="7931" x2="24462" y2="5000"/>
                        <a14:foregroundMark x1="42000" y1="18276" x2="35538" y2="16724"/>
                        <a14:foregroundMark x1="35538" y1="16724" x2="32000" y2="14310"/>
                        <a14:foregroundMark x1="26154" y1="1379" x2="26154" y2="1379"/>
                      </a14:backgroundRemoval>
                    </a14:imgEffect>
                    <a14:imgEffect>
                      <a14:saturation sat="33000"/>
                    </a14:imgEffect>
                  </a14:imgLayer>
                </a14:imgProps>
              </a:ext>
            </a:extLst>
          </a:blip>
          <a:srcRect r="52336" b="48020"/>
          <a:stretch/>
        </p:blipFill>
        <p:spPr>
          <a:xfrm>
            <a:off x="169881" y="3228632"/>
            <a:ext cx="1701531" cy="1351500"/>
          </a:xfrm>
          <a:prstGeom prst="rect">
            <a:avLst/>
          </a:prstGeom>
        </p:spPr>
      </p:pic>
      <p:sp>
        <p:nvSpPr>
          <p:cNvPr id="20" name="Rectangle 19">
            <a:extLst>
              <a:ext uri="{FF2B5EF4-FFF2-40B4-BE49-F238E27FC236}">
                <a16:creationId xmlns:a16="http://schemas.microsoft.com/office/drawing/2014/main" id="{4C496B19-1C6A-4D4C-B9F6-E72E6F4EE269}"/>
              </a:ext>
            </a:extLst>
          </p:cNvPr>
          <p:cNvSpPr/>
          <p:nvPr/>
        </p:nvSpPr>
        <p:spPr>
          <a:xfrm>
            <a:off x="279388" y="3593752"/>
            <a:ext cx="1404524" cy="5232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ar-AE" sz="2800" b="1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Dubai" panose="020B0503030403030204" pitchFamily="34" charset="-78"/>
                <a:cs typeface="Dubai" panose="020B0503030403030204" pitchFamily="34" charset="-78"/>
              </a:rPr>
              <a:t>التواضع</a:t>
            </a:r>
            <a:r>
              <a:rPr lang="ar-AE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Dubai" panose="020B0503030403030204" pitchFamily="34" charset="-78"/>
                <a:cs typeface="Dubai" panose="020B0503030403030204" pitchFamily="34" charset="-78"/>
              </a:rPr>
              <a:t> </a:t>
            </a:r>
            <a:endParaRPr lang="en-US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Dubai" panose="020B0503030403030204" pitchFamily="34" charset="-78"/>
              <a:cs typeface="Dubai" panose="020B0503030403030204" pitchFamily="34" charset="-78"/>
            </a:endParaRPr>
          </a:p>
        </p:txBody>
      </p:sp>
      <p:pic>
        <p:nvPicPr>
          <p:cNvPr id="21" name="Picture 20" descr="A picture containing toy, doll&#10;&#10;Description automatically generated">
            <a:extLst>
              <a:ext uri="{FF2B5EF4-FFF2-40B4-BE49-F238E27FC236}">
                <a16:creationId xmlns:a16="http://schemas.microsoft.com/office/drawing/2014/main" id="{180AD2CD-CB84-467A-B27A-DB103E0447C8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9016" y="-318592"/>
            <a:ext cx="1829217" cy="2032463"/>
          </a:xfrm>
          <a:prstGeom prst="rect">
            <a:avLst/>
          </a:prstGeom>
        </p:spPr>
      </p:pic>
      <p:pic>
        <p:nvPicPr>
          <p:cNvPr id="22" name="Picture 21" descr="Icon&#10;&#10;Description automatically generated">
            <a:extLst>
              <a:ext uri="{FF2B5EF4-FFF2-40B4-BE49-F238E27FC236}">
                <a16:creationId xmlns:a16="http://schemas.microsoft.com/office/drawing/2014/main" id="{576773B2-DC2F-4F26-87A4-59E8F96A4699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17339" y="185938"/>
            <a:ext cx="2532123" cy="656666"/>
          </a:xfrm>
          <a:prstGeom prst="rect">
            <a:avLst/>
          </a:prstGeom>
        </p:spPr>
      </p:pic>
      <p:pic>
        <p:nvPicPr>
          <p:cNvPr id="29" name="Picture 28" descr="A picture containing indoor, blue, sofa, seat&#10;&#10;Description automatically generated">
            <a:extLst>
              <a:ext uri="{FF2B5EF4-FFF2-40B4-BE49-F238E27FC236}">
                <a16:creationId xmlns:a16="http://schemas.microsoft.com/office/drawing/2014/main" id="{65082CE5-127B-40F0-9DC8-95FA74D0CDA7}"/>
              </a:ext>
            </a:extLst>
          </p:cNvPr>
          <p:cNvPicPr>
            <a:picLocks noChangeAspect="1"/>
          </p:cNvPicPr>
          <p:nvPr/>
        </p:nvPicPr>
        <p:blipFill>
          <a:blip r:embed="rId11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12309" y="376671"/>
            <a:ext cx="5298631" cy="942830"/>
          </a:xfrm>
          <a:prstGeom prst="rect">
            <a:avLst/>
          </a:prstGeom>
        </p:spPr>
      </p:pic>
      <p:sp>
        <p:nvSpPr>
          <p:cNvPr id="34" name="TextBox 33">
            <a:extLst>
              <a:ext uri="{FF2B5EF4-FFF2-40B4-BE49-F238E27FC236}">
                <a16:creationId xmlns:a16="http://schemas.microsoft.com/office/drawing/2014/main" id="{B13472E2-946C-4C63-BE81-EC6F0A43DA9C}"/>
              </a:ext>
            </a:extLst>
          </p:cNvPr>
          <p:cNvSpPr txBox="1"/>
          <p:nvPr/>
        </p:nvSpPr>
        <p:spPr>
          <a:xfrm>
            <a:off x="7186616" y="630622"/>
            <a:ext cx="3736235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rtl="1"/>
            <a:r>
              <a:rPr lang="ar-AE" sz="2400" b="1" i="0" dirty="0">
                <a:solidFill>
                  <a:srgbClr val="292828"/>
                </a:solidFill>
                <a:effectLst/>
                <a:latin typeface="Dubai" panose="020B0503030403030204" pitchFamily="34" charset="-78"/>
                <a:cs typeface="Dubai" panose="020B0503030403030204" pitchFamily="34" charset="-78"/>
              </a:rPr>
              <a:t>مُعاملة الرسول لأصحابه </a:t>
            </a:r>
          </a:p>
        </p:txBody>
      </p:sp>
      <p:pic>
        <p:nvPicPr>
          <p:cNvPr id="42" name="Picture 41">
            <a:extLst>
              <a:ext uri="{FF2B5EF4-FFF2-40B4-BE49-F238E27FC236}">
                <a16:creationId xmlns:a16="http://schemas.microsoft.com/office/drawing/2014/main" id="{1923261C-9B90-4FDF-84D4-6221273E8200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-60567" y="3106914"/>
            <a:ext cx="2084433" cy="1512488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82B26A8A-7FF0-41B9-94AD-3E99B3AF3DFB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1909835" y="1479085"/>
            <a:ext cx="8728101" cy="5002244"/>
          </a:xfrm>
          <a:prstGeom prst="rect">
            <a:avLst/>
          </a:prstGeom>
          <a:ln>
            <a:solidFill>
              <a:schemeClr val="tx1"/>
            </a:solidFill>
          </a:ln>
        </p:spPr>
      </p:pic>
      <p:grpSp>
        <p:nvGrpSpPr>
          <p:cNvPr id="28" name="Group 27">
            <a:extLst>
              <a:ext uri="{FF2B5EF4-FFF2-40B4-BE49-F238E27FC236}">
                <a16:creationId xmlns:a16="http://schemas.microsoft.com/office/drawing/2014/main" id="{07A3D6D8-CC44-4C9A-B829-8A0BF8A15021}"/>
              </a:ext>
            </a:extLst>
          </p:cNvPr>
          <p:cNvGrpSpPr/>
          <p:nvPr/>
        </p:nvGrpSpPr>
        <p:grpSpPr>
          <a:xfrm>
            <a:off x="189113" y="5449532"/>
            <a:ext cx="1720722" cy="1140237"/>
            <a:chOff x="9810053" y="4891185"/>
            <a:chExt cx="1449402" cy="1227467"/>
          </a:xfrm>
        </p:grpSpPr>
        <p:pic>
          <p:nvPicPr>
            <p:cNvPr id="43" name="Picture 42">
              <a:extLst>
                <a:ext uri="{FF2B5EF4-FFF2-40B4-BE49-F238E27FC236}">
                  <a16:creationId xmlns:a16="http://schemas.microsoft.com/office/drawing/2014/main" id="{028FB797-3410-47BC-815A-3B14D7274ADB}"/>
                </a:ext>
              </a:extLst>
            </p:cNvPr>
            <p:cNvPicPr>
              <a:picLocks noChangeAspect="1"/>
            </p:cNvPicPr>
            <p:nvPr/>
          </p:nvPicPr>
          <p:blipFill>
            <a:blip r:embed="rId14">
              <a:extLst>
                <a:ext uri="{BEBA8EAE-BF5A-486C-A8C5-ECC9F3942E4B}">
                  <a14:imgProps xmlns:a14="http://schemas.microsoft.com/office/drawing/2010/main">
                    <a14:imgLayer r:embed="rId15">
                      <a14:imgEffect>
                        <a14:backgroundRemoval t="2167" b="98500" l="4667" r="95667">
                          <a14:foregroundMark x1="6333" y1="33000" x2="25333" y2="12833"/>
                          <a14:foregroundMark x1="6833" y1="71333" x2="36167" y2="48333"/>
                          <a14:foregroundMark x1="36167" y1="48333" x2="61333" y2="34667"/>
                          <a14:foregroundMark x1="61333" y1="34667" x2="64167" y2="31667"/>
                          <a14:foregroundMark x1="90000" y1="22833" x2="91167" y2="38000"/>
                          <a14:foregroundMark x1="83500" y1="80000" x2="63667" y2="88500"/>
                          <a14:foregroundMark x1="13667" y1="78833" x2="27333" y2="86000"/>
                          <a14:foregroundMark x1="27333" y1="86000" x2="32667" y2="87167"/>
                          <a14:foregroundMark x1="43667" y1="94833" x2="53333" y2="98000"/>
                          <a14:foregroundMark x1="53333" y1="98000" x2="61167" y2="97833"/>
                          <a14:foregroundMark x1="61167" y1="97833" x2="68500" y2="91333"/>
                          <a14:foregroundMark x1="87167" y1="32333" x2="31000" y2="51833"/>
                          <a14:foregroundMark x1="28167" y1="6167" x2="52167" y2="70000"/>
                          <a14:foregroundMark x1="45000" y1="92000" x2="59000" y2="20833"/>
                          <a14:foregroundMark x1="59000" y1="20833" x2="60000" y2="18667"/>
                          <a14:foregroundMark x1="6500" y1="67833" x2="5000" y2="41167"/>
                          <a14:foregroundMark x1="64667" y1="5167" x2="51000" y2="2167"/>
                          <a14:foregroundMark x1="32333" y1="7667" x2="49500" y2="3000"/>
                          <a14:foregroundMark x1="49500" y1="3000" x2="56333" y2="5500"/>
                          <a14:foregroundMark x1="56333" y1="5500" x2="56333" y2="6333"/>
                          <a14:foregroundMark x1="85667" y1="22333" x2="65333" y2="5667"/>
                          <a14:foregroundMark x1="85167" y1="18167" x2="85167" y2="18167"/>
                          <a14:foregroundMark x1="85167" y1="18167" x2="85167" y2="18167"/>
                          <a14:foregroundMark x1="91000" y1="27500" x2="93167" y2="44667"/>
                          <a14:foregroundMark x1="93500" y1="32000" x2="92000" y2="59333"/>
                          <a14:foregroundMark x1="84833" y1="78667" x2="93500" y2="67833"/>
                          <a14:foregroundMark x1="93500" y1="67833" x2="95833" y2="62167"/>
                          <a14:foregroundMark x1="95000" y1="32333" x2="92333" y2="25833"/>
                          <a14:foregroundMark x1="18500" y1="83833" x2="24833" y2="88333"/>
                          <a14:foregroundMark x1="24833" y1="88333" x2="34500" y2="91833"/>
                          <a14:foregroundMark x1="10000" y1="22167" x2="4833" y2="32500"/>
                          <a14:foregroundMark x1="9500" y1="22667" x2="6000" y2="28667"/>
                          <a14:foregroundMark x1="83000" y1="21667" x2="86333" y2="26500"/>
                          <a14:foregroundMark x1="57000" y1="97833" x2="42500" y2="96333"/>
                          <a14:foregroundMark x1="42500" y1="96333" x2="42500" y2="96167"/>
                          <a14:foregroundMark x1="39000" y1="97667" x2="50500" y2="97167"/>
                          <a14:foregroundMark x1="56000" y1="98500" x2="41333" y2="97667"/>
                        </a14:backgroundRemoval>
                      </a14:imgEffect>
                    </a14:imgLayer>
                  </a14:imgProps>
                </a:ext>
              </a:extLst>
            </a:blip>
            <a:stretch>
              <a:fillRect/>
            </a:stretch>
          </p:blipFill>
          <p:spPr>
            <a:xfrm>
              <a:off x="9810053" y="4891185"/>
              <a:ext cx="1394026" cy="1227467"/>
            </a:xfrm>
            <a:prstGeom prst="rect">
              <a:avLst/>
            </a:prstGeom>
          </p:spPr>
        </p:pic>
        <p:sp>
          <p:nvSpPr>
            <p:cNvPr id="44" name="TextBox 43">
              <a:extLst>
                <a:ext uri="{FF2B5EF4-FFF2-40B4-BE49-F238E27FC236}">
                  <a16:creationId xmlns:a16="http://schemas.microsoft.com/office/drawing/2014/main" id="{6BA11904-60A6-45C7-8E02-F053C15F15AE}"/>
                </a:ext>
              </a:extLst>
            </p:cNvPr>
            <p:cNvSpPr txBox="1"/>
            <p:nvPr/>
          </p:nvSpPr>
          <p:spPr>
            <a:xfrm>
              <a:off x="9810053" y="4915780"/>
              <a:ext cx="1449402" cy="115962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ar-AE" sz="2800" b="1" dirty="0">
                  <a:solidFill>
                    <a:srgbClr val="C00000"/>
                  </a:solidFill>
                </a:rPr>
                <a:t>صفحة</a:t>
              </a:r>
            </a:p>
            <a:p>
              <a:pPr algn="ctr"/>
              <a:r>
                <a:rPr lang="ar-AE" sz="2800" b="1" dirty="0">
                  <a:solidFill>
                    <a:srgbClr val="C00000"/>
                  </a:solidFill>
                </a:rPr>
                <a:t>79</a:t>
              </a:r>
              <a:r>
                <a:rPr lang="ar-AE" sz="3600" b="1" dirty="0">
                  <a:solidFill>
                    <a:srgbClr val="C00000"/>
                  </a:solidFill>
                </a:rPr>
                <a:t> 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1948847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allOver"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12133350-D87A-40CD-A6A3-408DDF17BAC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colorTemperature colorTemp="11200"/>
                    </a14:imgEffect>
                    <a14:imgEffect>
                      <a14:brightnessContrast bright="20000" contrast="-2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79388" y="36102"/>
            <a:ext cx="2068805" cy="1323076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3B474D00-DA98-4EB1-92CE-5E92473F6D0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676359" y="1455701"/>
            <a:ext cx="1121761" cy="4450466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715A65CA-236F-4798-8D24-BFA9A17756B8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4663" b="89637" l="9217" r="89862">
                        <a14:foregroundMark x1="53917" y1="10104" x2="37327" y2="9067"/>
                        <a14:foregroundMark x1="36406" y1="7254" x2="51152" y2="4663"/>
                        <a14:foregroundMark x1="44700" y1="33161" x2="44700" y2="33161"/>
                        <a14:foregroundMark x1="49309" y1="31347" x2="41935" y2="31865"/>
                        <a14:foregroundMark x1="25806" y1="27461" x2="67281" y2="25130"/>
                        <a14:foregroundMark x1="45622" y1="33161" x2="52074" y2="29275"/>
                        <a14:foregroundMark x1="40092" y1="31347" x2="52074" y2="29275"/>
                      </a14:backgroundRemoval>
                    </a14:imgEffect>
                    <a14:imgEffect>
                      <a14:sharpenSoften amount="25000"/>
                    </a14:imgEffect>
                    <a14:imgEffect>
                      <a14:brightnessContrast contrast="20000"/>
                    </a14:imgEffect>
                  </a14:imgLayer>
                </a14:imgProps>
              </a:ext>
            </a:extLst>
          </a:blip>
          <a:srcRect b="49338"/>
          <a:stretch/>
        </p:blipFill>
        <p:spPr>
          <a:xfrm>
            <a:off x="169881" y="1340740"/>
            <a:ext cx="1931635" cy="1887892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7F4A0338-62C5-4C2E-8AE9-A76E7D92520E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1379" b="90000" l="2615" r="90000">
                        <a14:foregroundMark x1="2923" y1="16897" x2="35231" y2="23448"/>
                        <a14:foregroundMark x1="12769" y1="44483" x2="20000" y2="15862"/>
                        <a14:foregroundMark x1="20000" y1="15862" x2="20154" y2="7931"/>
                        <a14:foregroundMark x1="20154" y1="7931" x2="24462" y2="5000"/>
                        <a14:foregroundMark x1="42000" y1="18276" x2="35538" y2="16724"/>
                        <a14:foregroundMark x1="35538" y1="16724" x2="32000" y2="14310"/>
                        <a14:foregroundMark x1="26154" y1="1379" x2="26154" y2="1379"/>
                      </a14:backgroundRemoval>
                    </a14:imgEffect>
                    <a14:imgEffect>
                      <a14:saturation sat="33000"/>
                    </a14:imgEffect>
                  </a14:imgLayer>
                </a14:imgProps>
              </a:ext>
            </a:extLst>
          </a:blip>
          <a:srcRect r="52336" b="48020"/>
          <a:stretch/>
        </p:blipFill>
        <p:spPr>
          <a:xfrm>
            <a:off x="169881" y="3228632"/>
            <a:ext cx="1701531" cy="1351500"/>
          </a:xfrm>
          <a:prstGeom prst="rect">
            <a:avLst/>
          </a:prstGeom>
        </p:spPr>
      </p:pic>
      <p:sp>
        <p:nvSpPr>
          <p:cNvPr id="20" name="Rectangle 19">
            <a:extLst>
              <a:ext uri="{FF2B5EF4-FFF2-40B4-BE49-F238E27FC236}">
                <a16:creationId xmlns:a16="http://schemas.microsoft.com/office/drawing/2014/main" id="{4C496B19-1C6A-4D4C-B9F6-E72E6F4EE269}"/>
              </a:ext>
            </a:extLst>
          </p:cNvPr>
          <p:cNvSpPr/>
          <p:nvPr/>
        </p:nvSpPr>
        <p:spPr>
          <a:xfrm>
            <a:off x="279388" y="3593752"/>
            <a:ext cx="1404524" cy="5232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ar-AE" sz="2800" b="1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Dubai" panose="020B0503030403030204" pitchFamily="34" charset="-78"/>
                <a:cs typeface="Dubai" panose="020B0503030403030204" pitchFamily="34" charset="-78"/>
              </a:rPr>
              <a:t>التواضع</a:t>
            </a:r>
            <a:r>
              <a:rPr lang="ar-AE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Dubai" panose="020B0503030403030204" pitchFamily="34" charset="-78"/>
                <a:cs typeface="Dubai" panose="020B0503030403030204" pitchFamily="34" charset="-78"/>
              </a:rPr>
              <a:t> </a:t>
            </a:r>
            <a:endParaRPr lang="en-US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Dubai" panose="020B0503030403030204" pitchFamily="34" charset="-78"/>
              <a:cs typeface="Dubai" panose="020B0503030403030204" pitchFamily="34" charset="-78"/>
            </a:endParaRPr>
          </a:p>
        </p:txBody>
      </p:sp>
      <p:pic>
        <p:nvPicPr>
          <p:cNvPr id="21" name="Picture 20" descr="A picture containing toy, doll&#10;&#10;Description automatically generated">
            <a:extLst>
              <a:ext uri="{FF2B5EF4-FFF2-40B4-BE49-F238E27FC236}">
                <a16:creationId xmlns:a16="http://schemas.microsoft.com/office/drawing/2014/main" id="{180AD2CD-CB84-467A-B27A-DB103E0447C8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9016" y="-318592"/>
            <a:ext cx="1829217" cy="2032463"/>
          </a:xfrm>
          <a:prstGeom prst="rect">
            <a:avLst/>
          </a:prstGeom>
        </p:spPr>
      </p:pic>
      <p:pic>
        <p:nvPicPr>
          <p:cNvPr id="22" name="Picture 21" descr="Icon&#10;&#10;Description automatically generated">
            <a:extLst>
              <a:ext uri="{FF2B5EF4-FFF2-40B4-BE49-F238E27FC236}">
                <a16:creationId xmlns:a16="http://schemas.microsoft.com/office/drawing/2014/main" id="{576773B2-DC2F-4F26-87A4-59E8F96A4699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17339" y="185938"/>
            <a:ext cx="2532123" cy="656666"/>
          </a:xfrm>
          <a:prstGeom prst="rect">
            <a:avLst/>
          </a:prstGeom>
        </p:spPr>
      </p:pic>
      <p:pic>
        <p:nvPicPr>
          <p:cNvPr id="29" name="Picture 28" descr="A picture containing indoor, blue, sofa, seat&#10;&#10;Description automatically generated">
            <a:extLst>
              <a:ext uri="{FF2B5EF4-FFF2-40B4-BE49-F238E27FC236}">
                <a16:creationId xmlns:a16="http://schemas.microsoft.com/office/drawing/2014/main" id="{65082CE5-127B-40F0-9DC8-95FA74D0CDA7}"/>
              </a:ext>
            </a:extLst>
          </p:cNvPr>
          <p:cNvPicPr>
            <a:picLocks noChangeAspect="1"/>
          </p:cNvPicPr>
          <p:nvPr/>
        </p:nvPicPr>
        <p:blipFill>
          <a:blip r:embed="rId11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12309" y="376671"/>
            <a:ext cx="5298631" cy="942830"/>
          </a:xfrm>
          <a:prstGeom prst="rect">
            <a:avLst/>
          </a:prstGeom>
        </p:spPr>
      </p:pic>
      <p:sp>
        <p:nvSpPr>
          <p:cNvPr id="34" name="TextBox 33">
            <a:extLst>
              <a:ext uri="{FF2B5EF4-FFF2-40B4-BE49-F238E27FC236}">
                <a16:creationId xmlns:a16="http://schemas.microsoft.com/office/drawing/2014/main" id="{B13472E2-946C-4C63-BE81-EC6F0A43DA9C}"/>
              </a:ext>
            </a:extLst>
          </p:cNvPr>
          <p:cNvSpPr txBox="1"/>
          <p:nvPr/>
        </p:nvSpPr>
        <p:spPr>
          <a:xfrm>
            <a:off x="7186616" y="630622"/>
            <a:ext cx="3736235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rtl="1"/>
            <a:r>
              <a:rPr lang="ar-AE" sz="2400" b="1" i="0" dirty="0">
                <a:solidFill>
                  <a:srgbClr val="292828"/>
                </a:solidFill>
                <a:effectLst/>
                <a:latin typeface="Dubai" panose="020B0503030403030204" pitchFamily="34" charset="-78"/>
                <a:cs typeface="Dubai" panose="020B0503030403030204" pitchFamily="34" charset="-78"/>
              </a:rPr>
              <a:t>معرفة النبي لأصحابه و قُدراتهم</a:t>
            </a:r>
          </a:p>
        </p:txBody>
      </p:sp>
      <p:pic>
        <p:nvPicPr>
          <p:cNvPr id="42" name="Picture 41">
            <a:extLst>
              <a:ext uri="{FF2B5EF4-FFF2-40B4-BE49-F238E27FC236}">
                <a16:creationId xmlns:a16="http://schemas.microsoft.com/office/drawing/2014/main" id="{1923261C-9B90-4FDF-84D4-6221273E8200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-60567" y="3106914"/>
            <a:ext cx="2084433" cy="1512488"/>
          </a:xfrm>
          <a:prstGeom prst="rect">
            <a:avLst/>
          </a:prstGeom>
        </p:spPr>
      </p:pic>
      <p:grpSp>
        <p:nvGrpSpPr>
          <p:cNvPr id="28" name="Group 27">
            <a:extLst>
              <a:ext uri="{FF2B5EF4-FFF2-40B4-BE49-F238E27FC236}">
                <a16:creationId xmlns:a16="http://schemas.microsoft.com/office/drawing/2014/main" id="{07A3D6D8-CC44-4C9A-B829-8A0BF8A15021}"/>
              </a:ext>
            </a:extLst>
          </p:cNvPr>
          <p:cNvGrpSpPr/>
          <p:nvPr/>
        </p:nvGrpSpPr>
        <p:grpSpPr>
          <a:xfrm>
            <a:off x="189113" y="5449532"/>
            <a:ext cx="1720722" cy="1140237"/>
            <a:chOff x="9810053" y="4891185"/>
            <a:chExt cx="1449402" cy="1227467"/>
          </a:xfrm>
        </p:grpSpPr>
        <p:pic>
          <p:nvPicPr>
            <p:cNvPr id="43" name="Picture 42">
              <a:extLst>
                <a:ext uri="{FF2B5EF4-FFF2-40B4-BE49-F238E27FC236}">
                  <a16:creationId xmlns:a16="http://schemas.microsoft.com/office/drawing/2014/main" id="{028FB797-3410-47BC-815A-3B14D7274ADB}"/>
                </a:ext>
              </a:extLst>
            </p:cNvPr>
            <p:cNvPicPr>
              <a:picLocks noChangeAspect="1"/>
            </p:cNvPicPr>
            <p:nvPr/>
          </p:nvPicPr>
          <p:blipFill>
            <a:blip r:embed="rId13">
              <a:extLst>
                <a:ext uri="{BEBA8EAE-BF5A-486C-A8C5-ECC9F3942E4B}">
                  <a14:imgProps xmlns:a14="http://schemas.microsoft.com/office/drawing/2010/main">
                    <a14:imgLayer r:embed="rId14">
                      <a14:imgEffect>
                        <a14:backgroundRemoval t="2167" b="98500" l="4667" r="95667">
                          <a14:foregroundMark x1="6333" y1="33000" x2="25333" y2="12833"/>
                          <a14:foregroundMark x1="6833" y1="71333" x2="36167" y2="48333"/>
                          <a14:foregroundMark x1="36167" y1="48333" x2="61333" y2="34667"/>
                          <a14:foregroundMark x1="61333" y1="34667" x2="64167" y2="31667"/>
                          <a14:foregroundMark x1="90000" y1="22833" x2="91167" y2="38000"/>
                          <a14:foregroundMark x1="83500" y1="80000" x2="63667" y2="88500"/>
                          <a14:foregroundMark x1="13667" y1="78833" x2="27333" y2="86000"/>
                          <a14:foregroundMark x1="27333" y1="86000" x2="32667" y2="87167"/>
                          <a14:foregroundMark x1="43667" y1="94833" x2="53333" y2="98000"/>
                          <a14:foregroundMark x1="53333" y1="98000" x2="61167" y2="97833"/>
                          <a14:foregroundMark x1="61167" y1="97833" x2="68500" y2="91333"/>
                          <a14:foregroundMark x1="87167" y1="32333" x2="31000" y2="51833"/>
                          <a14:foregroundMark x1="28167" y1="6167" x2="52167" y2="70000"/>
                          <a14:foregroundMark x1="45000" y1="92000" x2="59000" y2="20833"/>
                          <a14:foregroundMark x1="59000" y1="20833" x2="60000" y2="18667"/>
                          <a14:foregroundMark x1="6500" y1="67833" x2="5000" y2="41167"/>
                          <a14:foregroundMark x1="64667" y1="5167" x2="51000" y2="2167"/>
                          <a14:foregroundMark x1="32333" y1="7667" x2="49500" y2="3000"/>
                          <a14:foregroundMark x1="49500" y1="3000" x2="56333" y2="5500"/>
                          <a14:foregroundMark x1="56333" y1="5500" x2="56333" y2="6333"/>
                          <a14:foregroundMark x1="85667" y1="22333" x2="65333" y2="5667"/>
                          <a14:foregroundMark x1="85167" y1="18167" x2="85167" y2="18167"/>
                          <a14:foregroundMark x1="85167" y1="18167" x2="85167" y2="18167"/>
                          <a14:foregroundMark x1="91000" y1="27500" x2="93167" y2="44667"/>
                          <a14:foregroundMark x1="93500" y1="32000" x2="92000" y2="59333"/>
                          <a14:foregroundMark x1="84833" y1="78667" x2="93500" y2="67833"/>
                          <a14:foregroundMark x1="93500" y1="67833" x2="95833" y2="62167"/>
                          <a14:foregroundMark x1="95000" y1="32333" x2="92333" y2="25833"/>
                          <a14:foregroundMark x1="18500" y1="83833" x2="24833" y2="88333"/>
                          <a14:foregroundMark x1="24833" y1="88333" x2="34500" y2="91833"/>
                          <a14:foregroundMark x1="10000" y1="22167" x2="4833" y2="32500"/>
                          <a14:foregroundMark x1="9500" y1="22667" x2="6000" y2="28667"/>
                          <a14:foregroundMark x1="83000" y1="21667" x2="86333" y2="26500"/>
                          <a14:foregroundMark x1="57000" y1="97833" x2="42500" y2="96333"/>
                          <a14:foregroundMark x1="42500" y1="96333" x2="42500" y2="96167"/>
                          <a14:foregroundMark x1="39000" y1="97667" x2="50500" y2="97167"/>
                          <a14:foregroundMark x1="56000" y1="98500" x2="41333" y2="97667"/>
                        </a14:backgroundRemoval>
                      </a14:imgEffect>
                    </a14:imgLayer>
                  </a14:imgProps>
                </a:ext>
              </a:extLst>
            </a:blip>
            <a:stretch>
              <a:fillRect/>
            </a:stretch>
          </p:blipFill>
          <p:spPr>
            <a:xfrm>
              <a:off x="9810053" y="4891185"/>
              <a:ext cx="1394026" cy="1227467"/>
            </a:xfrm>
            <a:prstGeom prst="rect">
              <a:avLst/>
            </a:prstGeom>
          </p:spPr>
        </p:pic>
        <p:sp>
          <p:nvSpPr>
            <p:cNvPr id="44" name="TextBox 43">
              <a:extLst>
                <a:ext uri="{FF2B5EF4-FFF2-40B4-BE49-F238E27FC236}">
                  <a16:creationId xmlns:a16="http://schemas.microsoft.com/office/drawing/2014/main" id="{6BA11904-60A6-45C7-8E02-F053C15F15AE}"/>
                </a:ext>
              </a:extLst>
            </p:cNvPr>
            <p:cNvSpPr txBox="1"/>
            <p:nvPr/>
          </p:nvSpPr>
          <p:spPr>
            <a:xfrm>
              <a:off x="9810053" y="4915780"/>
              <a:ext cx="1449402" cy="115962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ar-AE" sz="2800" b="1" dirty="0">
                  <a:solidFill>
                    <a:srgbClr val="C00000"/>
                  </a:solidFill>
                </a:rPr>
                <a:t>صفحة</a:t>
              </a:r>
            </a:p>
            <a:p>
              <a:pPr algn="ctr"/>
              <a:r>
                <a:rPr lang="ar-AE" sz="2800" b="1" dirty="0">
                  <a:solidFill>
                    <a:srgbClr val="C00000"/>
                  </a:solidFill>
                </a:rPr>
                <a:t>79</a:t>
              </a:r>
              <a:r>
                <a:rPr lang="ar-AE" sz="3600" b="1" dirty="0">
                  <a:solidFill>
                    <a:srgbClr val="C00000"/>
                  </a:solidFill>
                </a:rPr>
                <a:t> </a:t>
              </a:r>
            </a:p>
          </p:txBody>
        </p:sp>
      </p:grpSp>
      <p:pic>
        <p:nvPicPr>
          <p:cNvPr id="4" name="Picture 3">
            <a:extLst>
              <a:ext uri="{FF2B5EF4-FFF2-40B4-BE49-F238E27FC236}">
                <a16:creationId xmlns:a16="http://schemas.microsoft.com/office/drawing/2014/main" id="{BB920ED0-CE7C-4796-B05A-4EC63AE23740}"/>
              </a:ext>
            </a:extLst>
          </p:cNvPr>
          <p:cNvPicPr>
            <a:picLocks noChangeAspect="1"/>
          </p:cNvPicPr>
          <p:nvPr/>
        </p:nvPicPr>
        <p:blipFill rotWithShape="1">
          <a:blip r:embed="rId15"/>
          <a:srcRect l="3230" t="32312" r="3230" b="6838"/>
          <a:stretch/>
        </p:blipFill>
        <p:spPr>
          <a:xfrm>
            <a:off x="1980919" y="1544907"/>
            <a:ext cx="8594315" cy="5144129"/>
          </a:xfrm>
          <a:prstGeom prst="rect">
            <a:avLst/>
          </a:prstGeom>
          <a:ln w="3810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44804581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allOver"/>
      </p:transition>
    </mc:Choice>
    <mc:Fallback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12133350-D87A-40CD-A6A3-408DDF17BAC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colorTemperature colorTemp="11200"/>
                    </a14:imgEffect>
                    <a14:imgEffect>
                      <a14:brightnessContrast bright="20000" contrast="-2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79388" y="36102"/>
            <a:ext cx="2068805" cy="1323076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3B474D00-DA98-4EB1-92CE-5E92473F6D0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676359" y="1455701"/>
            <a:ext cx="1121761" cy="4450466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715A65CA-236F-4798-8D24-BFA9A17756B8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4663" b="89637" l="9217" r="89862">
                        <a14:foregroundMark x1="53917" y1="10104" x2="37327" y2="9067"/>
                        <a14:foregroundMark x1="36406" y1="7254" x2="51152" y2="4663"/>
                        <a14:foregroundMark x1="44700" y1="33161" x2="44700" y2="33161"/>
                        <a14:foregroundMark x1="49309" y1="31347" x2="41935" y2="31865"/>
                        <a14:foregroundMark x1="25806" y1="27461" x2="67281" y2="25130"/>
                        <a14:foregroundMark x1="45622" y1="33161" x2="52074" y2="29275"/>
                        <a14:foregroundMark x1="40092" y1="31347" x2="52074" y2="29275"/>
                      </a14:backgroundRemoval>
                    </a14:imgEffect>
                    <a14:imgEffect>
                      <a14:sharpenSoften amount="25000"/>
                    </a14:imgEffect>
                    <a14:imgEffect>
                      <a14:brightnessContrast contrast="20000"/>
                    </a14:imgEffect>
                  </a14:imgLayer>
                </a14:imgProps>
              </a:ext>
            </a:extLst>
          </a:blip>
          <a:srcRect b="49338"/>
          <a:stretch/>
        </p:blipFill>
        <p:spPr>
          <a:xfrm>
            <a:off x="169881" y="1340740"/>
            <a:ext cx="1931635" cy="1887892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7F4A0338-62C5-4C2E-8AE9-A76E7D92520E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1379" b="90000" l="2615" r="90000">
                        <a14:foregroundMark x1="2923" y1="16897" x2="35231" y2="23448"/>
                        <a14:foregroundMark x1="12769" y1="44483" x2="20000" y2="15862"/>
                        <a14:foregroundMark x1="20000" y1="15862" x2="20154" y2="7931"/>
                        <a14:foregroundMark x1="20154" y1="7931" x2="24462" y2="5000"/>
                        <a14:foregroundMark x1="42000" y1="18276" x2="35538" y2="16724"/>
                        <a14:foregroundMark x1="35538" y1="16724" x2="32000" y2="14310"/>
                        <a14:foregroundMark x1="26154" y1="1379" x2="26154" y2="1379"/>
                      </a14:backgroundRemoval>
                    </a14:imgEffect>
                    <a14:imgEffect>
                      <a14:saturation sat="33000"/>
                    </a14:imgEffect>
                  </a14:imgLayer>
                </a14:imgProps>
              </a:ext>
            </a:extLst>
          </a:blip>
          <a:srcRect r="52336" b="48020"/>
          <a:stretch/>
        </p:blipFill>
        <p:spPr>
          <a:xfrm>
            <a:off x="169881" y="3228632"/>
            <a:ext cx="1701531" cy="1351500"/>
          </a:xfrm>
          <a:prstGeom prst="rect">
            <a:avLst/>
          </a:prstGeom>
        </p:spPr>
      </p:pic>
      <p:sp>
        <p:nvSpPr>
          <p:cNvPr id="20" name="Rectangle 19">
            <a:extLst>
              <a:ext uri="{FF2B5EF4-FFF2-40B4-BE49-F238E27FC236}">
                <a16:creationId xmlns:a16="http://schemas.microsoft.com/office/drawing/2014/main" id="{4C496B19-1C6A-4D4C-B9F6-E72E6F4EE269}"/>
              </a:ext>
            </a:extLst>
          </p:cNvPr>
          <p:cNvSpPr/>
          <p:nvPr/>
        </p:nvSpPr>
        <p:spPr>
          <a:xfrm>
            <a:off x="279388" y="3593752"/>
            <a:ext cx="1404524" cy="5232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ar-AE" sz="2800" b="1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Dubai" panose="020B0503030403030204" pitchFamily="34" charset="-78"/>
                <a:cs typeface="Dubai" panose="020B0503030403030204" pitchFamily="34" charset="-78"/>
              </a:rPr>
              <a:t>التواضع</a:t>
            </a:r>
            <a:r>
              <a:rPr lang="ar-AE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Dubai" panose="020B0503030403030204" pitchFamily="34" charset="-78"/>
                <a:cs typeface="Dubai" panose="020B0503030403030204" pitchFamily="34" charset="-78"/>
              </a:rPr>
              <a:t> </a:t>
            </a:r>
            <a:endParaRPr lang="en-US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Dubai" panose="020B0503030403030204" pitchFamily="34" charset="-78"/>
              <a:cs typeface="Dubai" panose="020B0503030403030204" pitchFamily="34" charset="-78"/>
            </a:endParaRPr>
          </a:p>
        </p:txBody>
      </p:sp>
      <p:pic>
        <p:nvPicPr>
          <p:cNvPr id="21" name="Picture 20" descr="A picture containing toy, doll&#10;&#10;Description automatically generated">
            <a:extLst>
              <a:ext uri="{FF2B5EF4-FFF2-40B4-BE49-F238E27FC236}">
                <a16:creationId xmlns:a16="http://schemas.microsoft.com/office/drawing/2014/main" id="{180AD2CD-CB84-467A-B27A-DB103E0447C8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9016" y="-318592"/>
            <a:ext cx="1829217" cy="2032463"/>
          </a:xfrm>
          <a:prstGeom prst="rect">
            <a:avLst/>
          </a:prstGeom>
        </p:spPr>
      </p:pic>
      <p:pic>
        <p:nvPicPr>
          <p:cNvPr id="22" name="Picture 21" descr="Icon&#10;&#10;Description automatically generated">
            <a:extLst>
              <a:ext uri="{FF2B5EF4-FFF2-40B4-BE49-F238E27FC236}">
                <a16:creationId xmlns:a16="http://schemas.microsoft.com/office/drawing/2014/main" id="{576773B2-DC2F-4F26-87A4-59E8F96A4699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17339" y="185938"/>
            <a:ext cx="2532123" cy="656666"/>
          </a:xfrm>
          <a:prstGeom prst="rect">
            <a:avLst/>
          </a:prstGeom>
        </p:spPr>
      </p:pic>
      <p:pic>
        <p:nvPicPr>
          <p:cNvPr id="29" name="Picture 28" descr="A picture containing indoor, blue, sofa, seat&#10;&#10;Description automatically generated">
            <a:extLst>
              <a:ext uri="{FF2B5EF4-FFF2-40B4-BE49-F238E27FC236}">
                <a16:creationId xmlns:a16="http://schemas.microsoft.com/office/drawing/2014/main" id="{65082CE5-127B-40F0-9DC8-95FA74D0CDA7}"/>
              </a:ext>
            </a:extLst>
          </p:cNvPr>
          <p:cNvPicPr>
            <a:picLocks noChangeAspect="1"/>
          </p:cNvPicPr>
          <p:nvPr/>
        </p:nvPicPr>
        <p:blipFill>
          <a:blip r:embed="rId11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12309" y="376671"/>
            <a:ext cx="5298631" cy="942830"/>
          </a:xfrm>
          <a:prstGeom prst="rect">
            <a:avLst/>
          </a:prstGeom>
        </p:spPr>
      </p:pic>
      <p:sp>
        <p:nvSpPr>
          <p:cNvPr id="34" name="TextBox 33">
            <a:extLst>
              <a:ext uri="{FF2B5EF4-FFF2-40B4-BE49-F238E27FC236}">
                <a16:creationId xmlns:a16="http://schemas.microsoft.com/office/drawing/2014/main" id="{B13472E2-946C-4C63-BE81-EC6F0A43DA9C}"/>
              </a:ext>
            </a:extLst>
          </p:cNvPr>
          <p:cNvSpPr txBox="1"/>
          <p:nvPr/>
        </p:nvSpPr>
        <p:spPr>
          <a:xfrm>
            <a:off x="7186616" y="630622"/>
            <a:ext cx="3736235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rtl="1"/>
            <a:r>
              <a:rPr lang="ar-AE" sz="2400" b="1" i="0" dirty="0">
                <a:solidFill>
                  <a:srgbClr val="292828"/>
                </a:solidFill>
                <a:effectLst/>
                <a:latin typeface="Dubai" panose="020B0503030403030204" pitchFamily="34" charset="-78"/>
                <a:cs typeface="Dubai" panose="020B0503030403030204" pitchFamily="34" charset="-78"/>
              </a:rPr>
              <a:t>مُعاملة الرسول لأصحابه </a:t>
            </a:r>
          </a:p>
        </p:txBody>
      </p:sp>
      <p:pic>
        <p:nvPicPr>
          <p:cNvPr id="42" name="Picture 41">
            <a:extLst>
              <a:ext uri="{FF2B5EF4-FFF2-40B4-BE49-F238E27FC236}">
                <a16:creationId xmlns:a16="http://schemas.microsoft.com/office/drawing/2014/main" id="{1923261C-9B90-4FDF-84D4-6221273E8200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-60567" y="3106914"/>
            <a:ext cx="2084433" cy="1512488"/>
          </a:xfrm>
          <a:prstGeom prst="rect">
            <a:avLst/>
          </a:prstGeom>
        </p:spPr>
      </p:pic>
      <p:grpSp>
        <p:nvGrpSpPr>
          <p:cNvPr id="28" name="Group 27">
            <a:extLst>
              <a:ext uri="{FF2B5EF4-FFF2-40B4-BE49-F238E27FC236}">
                <a16:creationId xmlns:a16="http://schemas.microsoft.com/office/drawing/2014/main" id="{07A3D6D8-CC44-4C9A-B829-8A0BF8A15021}"/>
              </a:ext>
            </a:extLst>
          </p:cNvPr>
          <p:cNvGrpSpPr/>
          <p:nvPr/>
        </p:nvGrpSpPr>
        <p:grpSpPr>
          <a:xfrm>
            <a:off x="189113" y="5449532"/>
            <a:ext cx="1720722" cy="1140237"/>
            <a:chOff x="9810053" y="4891185"/>
            <a:chExt cx="1449402" cy="1227467"/>
          </a:xfrm>
        </p:grpSpPr>
        <p:pic>
          <p:nvPicPr>
            <p:cNvPr id="43" name="Picture 42">
              <a:extLst>
                <a:ext uri="{FF2B5EF4-FFF2-40B4-BE49-F238E27FC236}">
                  <a16:creationId xmlns:a16="http://schemas.microsoft.com/office/drawing/2014/main" id="{028FB797-3410-47BC-815A-3B14D7274ADB}"/>
                </a:ext>
              </a:extLst>
            </p:cNvPr>
            <p:cNvPicPr>
              <a:picLocks noChangeAspect="1"/>
            </p:cNvPicPr>
            <p:nvPr/>
          </p:nvPicPr>
          <p:blipFill>
            <a:blip r:embed="rId13">
              <a:extLst>
                <a:ext uri="{BEBA8EAE-BF5A-486C-A8C5-ECC9F3942E4B}">
                  <a14:imgProps xmlns:a14="http://schemas.microsoft.com/office/drawing/2010/main">
                    <a14:imgLayer r:embed="rId14">
                      <a14:imgEffect>
                        <a14:backgroundRemoval t="2167" b="98500" l="4667" r="95667">
                          <a14:foregroundMark x1="6333" y1="33000" x2="25333" y2="12833"/>
                          <a14:foregroundMark x1="6833" y1="71333" x2="36167" y2="48333"/>
                          <a14:foregroundMark x1="36167" y1="48333" x2="61333" y2="34667"/>
                          <a14:foregroundMark x1="61333" y1="34667" x2="64167" y2="31667"/>
                          <a14:foregroundMark x1="90000" y1="22833" x2="91167" y2="38000"/>
                          <a14:foregroundMark x1="83500" y1="80000" x2="63667" y2="88500"/>
                          <a14:foregroundMark x1="13667" y1="78833" x2="27333" y2="86000"/>
                          <a14:foregroundMark x1="27333" y1="86000" x2="32667" y2="87167"/>
                          <a14:foregroundMark x1="43667" y1="94833" x2="53333" y2="98000"/>
                          <a14:foregroundMark x1="53333" y1="98000" x2="61167" y2="97833"/>
                          <a14:foregroundMark x1="61167" y1="97833" x2="68500" y2="91333"/>
                          <a14:foregroundMark x1="87167" y1="32333" x2="31000" y2="51833"/>
                          <a14:foregroundMark x1="28167" y1="6167" x2="52167" y2="70000"/>
                          <a14:foregroundMark x1="45000" y1="92000" x2="59000" y2="20833"/>
                          <a14:foregroundMark x1="59000" y1="20833" x2="60000" y2="18667"/>
                          <a14:foregroundMark x1="6500" y1="67833" x2="5000" y2="41167"/>
                          <a14:foregroundMark x1="64667" y1="5167" x2="51000" y2="2167"/>
                          <a14:foregroundMark x1="32333" y1="7667" x2="49500" y2="3000"/>
                          <a14:foregroundMark x1="49500" y1="3000" x2="56333" y2="5500"/>
                          <a14:foregroundMark x1="56333" y1="5500" x2="56333" y2="6333"/>
                          <a14:foregroundMark x1="85667" y1="22333" x2="65333" y2="5667"/>
                          <a14:foregroundMark x1="85167" y1="18167" x2="85167" y2="18167"/>
                          <a14:foregroundMark x1="85167" y1="18167" x2="85167" y2="18167"/>
                          <a14:foregroundMark x1="91000" y1="27500" x2="93167" y2="44667"/>
                          <a14:foregroundMark x1="93500" y1="32000" x2="92000" y2="59333"/>
                          <a14:foregroundMark x1="84833" y1="78667" x2="93500" y2="67833"/>
                          <a14:foregroundMark x1="93500" y1="67833" x2="95833" y2="62167"/>
                          <a14:foregroundMark x1="95000" y1="32333" x2="92333" y2="25833"/>
                          <a14:foregroundMark x1="18500" y1="83833" x2="24833" y2="88333"/>
                          <a14:foregroundMark x1="24833" y1="88333" x2="34500" y2="91833"/>
                          <a14:foregroundMark x1="10000" y1="22167" x2="4833" y2="32500"/>
                          <a14:foregroundMark x1="9500" y1="22667" x2="6000" y2="28667"/>
                          <a14:foregroundMark x1="83000" y1="21667" x2="86333" y2="26500"/>
                          <a14:foregroundMark x1="57000" y1="97833" x2="42500" y2="96333"/>
                          <a14:foregroundMark x1="42500" y1="96333" x2="42500" y2="96167"/>
                          <a14:foregroundMark x1="39000" y1="97667" x2="50500" y2="97167"/>
                          <a14:foregroundMark x1="56000" y1="98500" x2="41333" y2="97667"/>
                        </a14:backgroundRemoval>
                      </a14:imgEffect>
                    </a14:imgLayer>
                  </a14:imgProps>
                </a:ext>
              </a:extLst>
            </a:blip>
            <a:stretch>
              <a:fillRect/>
            </a:stretch>
          </p:blipFill>
          <p:spPr>
            <a:xfrm>
              <a:off x="9810053" y="4891185"/>
              <a:ext cx="1394026" cy="1227467"/>
            </a:xfrm>
            <a:prstGeom prst="rect">
              <a:avLst/>
            </a:prstGeom>
          </p:spPr>
        </p:pic>
        <p:sp>
          <p:nvSpPr>
            <p:cNvPr id="44" name="TextBox 43">
              <a:extLst>
                <a:ext uri="{FF2B5EF4-FFF2-40B4-BE49-F238E27FC236}">
                  <a16:creationId xmlns:a16="http://schemas.microsoft.com/office/drawing/2014/main" id="{6BA11904-60A6-45C7-8E02-F053C15F15AE}"/>
                </a:ext>
              </a:extLst>
            </p:cNvPr>
            <p:cNvSpPr txBox="1"/>
            <p:nvPr/>
          </p:nvSpPr>
          <p:spPr>
            <a:xfrm>
              <a:off x="9810053" y="4915780"/>
              <a:ext cx="1449402" cy="115962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ar-AE" sz="2800" b="1" dirty="0">
                  <a:solidFill>
                    <a:srgbClr val="C00000"/>
                  </a:solidFill>
                </a:rPr>
                <a:t>صفحة</a:t>
              </a:r>
            </a:p>
            <a:p>
              <a:pPr algn="ctr"/>
              <a:r>
                <a:rPr lang="ar-AE" sz="2800" b="1" dirty="0">
                  <a:solidFill>
                    <a:srgbClr val="C00000"/>
                  </a:solidFill>
                </a:rPr>
                <a:t>79</a:t>
              </a:r>
              <a:r>
                <a:rPr lang="ar-AE" sz="3600" b="1" dirty="0">
                  <a:solidFill>
                    <a:srgbClr val="C00000"/>
                  </a:solidFill>
                </a:rPr>
                <a:t> </a:t>
              </a:r>
            </a:p>
          </p:txBody>
        </p:sp>
      </p:grpSp>
      <p:pic>
        <p:nvPicPr>
          <p:cNvPr id="3" name="Picture 2">
            <a:extLst>
              <a:ext uri="{FF2B5EF4-FFF2-40B4-BE49-F238E27FC236}">
                <a16:creationId xmlns:a16="http://schemas.microsoft.com/office/drawing/2014/main" id="{39771565-9BAF-4EA6-BEAE-A59B23CD2C2D}"/>
              </a:ext>
            </a:extLst>
          </p:cNvPr>
          <p:cNvPicPr>
            <a:picLocks noChangeAspect="1"/>
          </p:cNvPicPr>
          <p:nvPr/>
        </p:nvPicPr>
        <p:blipFill rotWithShape="1">
          <a:blip r:embed="rId15"/>
          <a:srcRect l="3231" t="50745" r="2292" b="17278"/>
          <a:stretch/>
        </p:blipFill>
        <p:spPr>
          <a:xfrm>
            <a:off x="1909834" y="2276784"/>
            <a:ext cx="8728101" cy="2191885"/>
          </a:xfrm>
          <a:prstGeom prst="rect">
            <a:avLst/>
          </a:prstGeom>
          <a:ln w="3810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181050286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allOver"/>
      </p:transition>
    </mc:Choice>
    <mc:Fallback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79C5E365-A6A0-4F08-803D-FC277EF626D5}"/>
              </a:ext>
            </a:extLst>
          </p:cNvPr>
          <p:cNvSpPr/>
          <p:nvPr/>
        </p:nvSpPr>
        <p:spPr>
          <a:xfrm>
            <a:off x="2176400" y="3111528"/>
            <a:ext cx="8130752" cy="3416320"/>
          </a:xfrm>
          <a:prstGeom prst="rect">
            <a:avLst/>
          </a:prstGeom>
          <a:solidFill>
            <a:srgbClr val="FFCC66"/>
          </a:solidFill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ar-AE" sz="5400" b="1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قراءة النص صفحة 79+80 +81</a:t>
            </a:r>
          </a:p>
          <a:p>
            <a:pPr algn="ctr"/>
            <a:r>
              <a:rPr lang="ar-AE" sz="5400" b="1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كتاب الطالب </a:t>
            </a:r>
          </a:p>
          <a:p>
            <a:pPr algn="ctr"/>
            <a:r>
              <a:rPr lang="ar-AE" sz="5400" b="1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+ </a:t>
            </a:r>
          </a:p>
          <a:p>
            <a:pPr algn="ctr"/>
            <a:r>
              <a:rPr lang="ar-AE" sz="5400" b="1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حل الأنشطة 1.2.3 صفحة 82</a:t>
            </a:r>
            <a:endParaRPr lang="en-US" sz="5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9F270970-BB88-4961-8A0B-B86975E27F89}"/>
              </a:ext>
            </a:extLst>
          </p:cNvPr>
          <p:cNvSpPr/>
          <p:nvPr/>
        </p:nvSpPr>
        <p:spPr>
          <a:xfrm>
            <a:off x="967517" y="4358023"/>
            <a:ext cx="2146743" cy="923330"/>
          </a:xfrm>
          <a:prstGeom prst="rect">
            <a:avLst/>
          </a:prstGeom>
          <a:solidFill>
            <a:srgbClr val="B5E51B"/>
          </a:solidFill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ar-AE" sz="54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تعلّم ذاتي</a:t>
            </a:r>
            <a:endParaRPr lang="en-US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F4AF759-66BC-4A05-9704-71D1B70ABDF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58872" y="1737402"/>
            <a:ext cx="1835055" cy="2030144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05A09926-3262-4364-A70D-409C723A40B0}"/>
              </a:ext>
            </a:extLst>
          </p:cNvPr>
          <p:cNvSpPr/>
          <p:nvPr/>
        </p:nvSpPr>
        <p:spPr>
          <a:xfrm>
            <a:off x="3643248" y="860239"/>
            <a:ext cx="4905510" cy="1754326"/>
          </a:xfrm>
          <a:prstGeom prst="rect">
            <a:avLst/>
          </a:prstGeom>
          <a:solidFill>
            <a:srgbClr val="B5E51B"/>
          </a:solidFill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ar-AE" sz="54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الاختبار التكويني (2)</a:t>
            </a:r>
          </a:p>
          <a:p>
            <a:pPr algn="ctr"/>
            <a:r>
              <a:rPr lang="ar-AE" sz="54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+</a:t>
            </a:r>
            <a:endParaRPr lang="en-US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28466346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allOver"/>
      </p:transition>
    </mc:Choice>
    <mc:Fallback xmlns=""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12133350-D87A-40CD-A6A3-408DDF17BAC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colorTemperature colorTemp="11200"/>
                    </a14:imgEffect>
                    <a14:imgEffect>
                      <a14:brightnessContrast bright="20000" contrast="-2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79388" y="36102"/>
            <a:ext cx="2068805" cy="1323076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3B474D00-DA98-4EB1-92CE-5E92473F6D0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676359" y="1455701"/>
            <a:ext cx="1121761" cy="4450466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715A65CA-236F-4798-8D24-BFA9A17756B8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4663" b="89637" l="9217" r="89862">
                        <a14:foregroundMark x1="53917" y1="10104" x2="37327" y2="9067"/>
                        <a14:foregroundMark x1="36406" y1="7254" x2="51152" y2="4663"/>
                        <a14:foregroundMark x1="44700" y1="33161" x2="44700" y2="33161"/>
                        <a14:foregroundMark x1="49309" y1="31347" x2="41935" y2="31865"/>
                        <a14:foregroundMark x1="25806" y1="27461" x2="67281" y2="25130"/>
                        <a14:foregroundMark x1="45622" y1="33161" x2="52074" y2="29275"/>
                        <a14:foregroundMark x1="40092" y1="31347" x2="52074" y2="29275"/>
                      </a14:backgroundRemoval>
                    </a14:imgEffect>
                    <a14:imgEffect>
                      <a14:sharpenSoften amount="25000"/>
                    </a14:imgEffect>
                    <a14:imgEffect>
                      <a14:brightnessContrast contrast="20000"/>
                    </a14:imgEffect>
                  </a14:imgLayer>
                </a14:imgProps>
              </a:ext>
            </a:extLst>
          </a:blip>
          <a:srcRect b="49338"/>
          <a:stretch/>
        </p:blipFill>
        <p:spPr>
          <a:xfrm>
            <a:off x="169881" y="1340740"/>
            <a:ext cx="1931635" cy="1887892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7F4A0338-62C5-4C2E-8AE9-A76E7D92520E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1379" b="90000" l="2615" r="90000">
                        <a14:foregroundMark x1="2923" y1="16897" x2="35231" y2="23448"/>
                        <a14:foregroundMark x1="12769" y1="44483" x2="20000" y2="15862"/>
                        <a14:foregroundMark x1="20000" y1="15862" x2="20154" y2="7931"/>
                        <a14:foregroundMark x1="20154" y1="7931" x2="24462" y2="5000"/>
                        <a14:foregroundMark x1="42000" y1="18276" x2="35538" y2="16724"/>
                        <a14:foregroundMark x1="35538" y1="16724" x2="32000" y2="14310"/>
                        <a14:foregroundMark x1="26154" y1="1379" x2="26154" y2="1379"/>
                      </a14:backgroundRemoval>
                    </a14:imgEffect>
                    <a14:imgEffect>
                      <a14:saturation sat="33000"/>
                    </a14:imgEffect>
                  </a14:imgLayer>
                </a14:imgProps>
              </a:ext>
            </a:extLst>
          </a:blip>
          <a:srcRect r="52336" b="48020"/>
          <a:stretch/>
        </p:blipFill>
        <p:spPr>
          <a:xfrm>
            <a:off x="169881" y="3228632"/>
            <a:ext cx="1701531" cy="1351500"/>
          </a:xfrm>
          <a:prstGeom prst="rect">
            <a:avLst/>
          </a:prstGeom>
        </p:spPr>
      </p:pic>
      <p:sp>
        <p:nvSpPr>
          <p:cNvPr id="20" name="Rectangle 19">
            <a:extLst>
              <a:ext uri="{FF2B5EF4-FFF2-40B4-BE49-F238E27FC236}">
                <a16:creationId xmlns:a16="http://schemas.microsoft.com/office/drawing/2014/main" id="{4C496B19-1C6A-4D4C-B9F6-E72E6F4EE269}"/>
              </a:ext>
            </a:extLst>
          </p:cNvPr>
          <p:cNvSpPr/>
          <p:nvPr/>
        </p:nvSpPr>
        <p:spPr>
          <a:xfrm>
            <a:off x="279388" y="3593752"/>
            <a:ext cx="1404524" cy="5232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ar-AE" sz="2800" b="1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Dubai" panose="020B0503030403030204" pitchFamily="34" charset="-78"/>
                <a:cs typeface="Dubai" panose="020B0503030403030204" pitchFamily="34" charset="-78"/>
              </a:rPr>
              <a:t>التواضع</a:t>
            </a:r>
            <a:r>
              <a:rPr lang="ar-AE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Dubai" panose="020B0503030403030204" pitchFamily="34" charset="-78"/>
                <a:cs typeface="Dubai" panose="020B0503030403030204" pitchFamily="34" charset="-78"/>
              </a:rPr>
              <a:t> </a:t>
            </a:r>
            <a:endParaRPr lang="en-US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Dubai" panose="020B0503030403030204" pitchFamily="34" charset="-78"/>
              <a:cs typeface="Dubai" panose="020B0503030403030204" pitchFamily="34" charset="-78"/>
            </a:endParaRPr>
          </a:p>
        </p:txBody>
      </p:sp>
      <p:pic>
        <p:nvPicPr>
          <p:cNvPr id="21" name="Picture 20" descr="A picture containing toy, doll&#10;&#10;Description automatically generated">
            <a:extLst>
              <a:ext uri="{FF2B5EF4-FFF2-40B4-BE49-F238E27FC236}">
                <a16:creationId xmlns:a16="http://schemas.microsoft.com/office/drawing/2014/main" id="{180AD2CD-CB84-467A-B27A-DB103E0447C8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9016" y="-318592"/>
            <a:ext cx="1829217" cy="2032463"/>
          </a:xfrm>
          <a:prstGeom prst="rect">
            <a:avLst/>
          </a:prstGeom>
        </p:spPr>
      </p:pic>
      <p:pic>
        <p:nvPicPr>
          <p:cNvPr id="22" name="Picture 21" descr="Icon&#10;&#10;Description automatically generated">
            <a:extLst>
              <a:ext uri="{FF2B5EF4-FFF2-40B4-BE49-F238E27FC236}">
                <a16:creationId xmlns:a16="http://schemas.microsoft.com/office/drawing/2014/main" id="{576773B2-DC2F-4F26-87A4-59E8F96A4699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17339" y="185938"/>
            <a:ext cx="2532123" cy="656666"/>
          </a:xfrm>
          <a:prstGeom prst="rect">
            <a:avLst/>
          </a:prstGeom>
        </p:spPr>
      </p:pic>
      <p:pic>
        <p:nvPicPr>
          <p:cNvPr id="29" name="Picture 28" descr="A picture containing indoor, blue, sofa, seat&#10;&#10;Description automatically generated">
            <a:extLst>
              <a:ext uri="{FF2B5EF4-FFF2-40B4-BE49-F238E27FC236}">
                <a16:creationId xmlns:a16="http://schemas.microsoft.com/office/drawing/2014/main" id="{65082CE5-127B-40F0-9DC8-95FA74D0CDA7}"/>
              </a:ext>
            </a:extLst>
          </p:cNvPr>
          <p:cNvPicPr>
            <a:picLocks noChangeAspect="1"/>
          </p:cNvPicPr>
          <p:nvPr/>
        </p:nvPicPr>
        <p:blipFill>
          <a:blip r:embed="rId11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12309" y="376671"/>
            <a:ext cx="5298631" cy="942830"/>
          </a:xfrm>
          <a:prstGeom prst="rect">
            <a:avLst/>
          </a:prstGeom>
        </p:spPr>
      </p:pic>
      <p:sp>
        <p:nvSpPr>
          <p:cNvPr id="34" name="TextBox 33">
            <a:extLst>
              <a:ext uri="{FF2B5EF4-FFF2-40B4-BE49-F238E27FC236}">
                <a16:creationId xmlns:a16="http://schemas.microsoft.com/office/drawing/2014/main" id="{B13472E2-946C-4C63-BE81-EC6F0A43DA9C}"/>
              </a:ext>
            </a:extLst>
          </p:cNvPr>
          <p:cNvSpPr txBox="1"/>
          <p:nvPr/>
        </p:nvSpPr>
        <p:spPr>
          <a:xfrm>
            <a:off x="7186616" y="630622"/>
            <a:ext cx="3736235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rtl="1"/>
            <a:r>
              <a:rPr lang="ar-AE" sz="2400" b="1" i="0" dirty="0">
                <a:solidFill>
                  <a:srgbClr val="292828"/>
                </a:solidFill>
                <a:effectLst/>
                <a:latin typeface="Dubai" panose="020B0503030403030204" pitchFamily="34" charset="-78"/>
                <a:cs typeface="Dubai" panose="020B0503030403030204" pitchFamily="34" charset="-78"/>
              </a:rPr>
              <a:t>ثِقة النبي بأصحابه و حُبّه لهم </a:t>
            </a:r>
          </a:p>
        </p:txBody>
      </p:sp>
      <p:pic>
        <p:nvPicPr>
          <p:cNvPr id="42" name="Picture 41">
            <a:extLst>
              <a:ext uri="{FF2B5EF4-FFF2-40B4-BE49-F238E27FC236}">
                <a16:creationId xmlns:a16="http://schemas.microsoft.com/office/drawing/2014/main" id="{1923261C-9B90-4FDF-84D4-6221273E8200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-60567" y="3106914"/>
            <a:ext cx="2084433" cy="1512488"/>
          </a:xfrm>
          <a:prstGeom prst="rect">
            <a:avLst/>
          </a:prstGeom>
        </p:spPr>
      </p:pic>
      <p:grpSp>
        <p:nvGrpSpPr>
          <p:cNvPr id="28" name="Group 27">
            <a:extLst>
              <a:ext uri="{FF2B5EF4-FFF2-40B4-BE49-F238E27FC236}">
                <a16:creationId xmlns:a16="http://schemas.microsoft.com/office/drawing/2014/main" id="{07A3D6D8-CC44-4C9A-B829-8A0BF8A15021}"/>
              </a:ext>
            </a:extLst>
          </p:cNvPr>
          <p:cNvGrpSpPr/>
          <p:nvPr/>
        </p:nvGrpSpPr>
        <p:grpSpPr>
          <a:xfrm>
            <a:off x="189113" y="5449532"/>
            <a:ext cx="1720722" cy="1140237"/>
            <a:chOff x="9810053" y="4891185"/>
            <a:chExt cx="1449402" cy="1227467"/>
          </a:xfrm>
        </p:grpSpPr>
        <p:pic>
          <p:nvPicPr>
            <p:cNvPr id="43" name="Picture 42">
              <a:extLst>
                <a:ext uri="{FF2B5EF4-FFF2-40B4-BE49-F238E27FC236}">
                  <a16:creationId xmlns:a16="http://schemas.microsoft.com/office/drawing/2014/main" id="{028FB797-3410-47BC-815A-3B14D7274ADB}"/>
                </a:ext>
              </a:extLst>
            </p:cNvPr>
            <p:cNvPicPr>
              <a:picLocks noChangeAspect="1"/>
            </p:cNvPicPr>
            <p:nvPr/>
          </p:nvPicPr>
          <p:blipFill>
            <a:blip r:embed="rId13">
              <a:extLst>
                <a:ext uri="{BEBA8EAE-BF5A-486C-A8C5-ECC9F3942E4B}">
                  <a14:imgProps xmlns:a14="http://schemas.microsoft.com/office/drawing/2010/main">
                    <a14:imgLayer r:embed="rId14">
                      <a14:imgEffect>
                        <a14:backgroundRemoval t="2167" b="98500" l="4667" r="95667">
                          <a14:foregroundMark x1="6333" y1="33000" x2="25333" y2="12833"/>
                          <a14:foregroundMark x1="6833" y1="71333" x2="36167" y2="48333"/>
                          <a14:foregroundMark x1="36167" y1="48333" x2="61333" y2="34667"/>
                          <a14:foregroundMark x1="61333" y1="34667" x2="64167" y2="31667"/>
                          <a14:foregroundMark x1="90000" y1="22833" x2="91167" y2="38000"/>
                          <a14:foregroundMark x1="83500" y1="80000" x2="63667" y2="88500"/>
                          <a14:foregroundMark x1="13667" y1="78833" x2="27333" y2="86000"/>
                          <a14:foregroundMark x1="27333" y1="86000" x2="32667" y2="87167"/>
                          <a14:foregroundMark x1="43667" y1="94833" x2="53333" y2="98000"/>
                          <a14:foregroundMark x1="53333" y1="98000" x2="61167" y2="97833"/>
                          <a14:foregroundMark x1="61167" y1="97833" x2="68500" y2="91333"/>
                          <a14:foregroundMark x1="87167" y1="32333" x2="31000" y2="51833"/>
                          <a14:foregroundMark x1="28167" y1="6167" x2="52167" y2="70000"/>
                          <a14:foregroundMark x1="45000" y1="92000" x2="59000" y2="20833"/>
                          <a14:foregroundMark x1="59000" y1="20833" x2="60000" y2="18667"/>
                          <a14:foregroundMark x1="6500" y1="67833" x2="5000" y2="41167"/>
                          <a14:foregroundMark x1="64667" y1="5167" x2="51000" y2="2167"/>
                          <a14:foregroundMark x1="32333" y1="7667" x2="49500" y2="3000"/>
                          <a14:foregroundMark x1="49500" y1="3000" x2="56333" y2="5500"/>
                          <a14:foregroundMark x1="56333" y1="5500" x2="56333" y2="6333"/>
                          <a14:foregroundMark x1="85667" y1="22333" x2="65333" y2="5667"/>
                          <a14:foregroundMark x1="85167" y1="18167" x2="85167" y2="18167"/>
                          <a14:foregroundMark x1="85167" y1="18167" x2="85167" y2="18167"/>
                          <a14:foregroundMark x1="91000" y1="27500" x2="93167" y2="44667"/>
                          <a14:foregroundMark x1="93500" y1="32000" x2="92000" y2="59333"/>
                          <a14:foregroundMark x1="84833" y1="78667" x2="93500" y2="67833"/>
                          <a14:foregroundMark x1="93500" y1="67833" x2="95833" y2="62167"/>
                          <a14:foregroundMark x1="95000" y1="32333" x2="92333" y2="25833"/>
                          <a14:foregroundMark x1="18500" y1="83833" x2="24833" y2="88333"/>
                          <a14:foregroundMark x1="24833" y1="88333" x2="34500" y2="91833"/>
                          <a14:foregroundMark x1="10000" y1="22167" x2="4833" y2="32500"/>
                          <a14:foregroundMark x1="9500" y1="22667" x2="6000" y2="28667"/>
                          <a14:foregroundMark x1="83000" y1="21667" x2="86333" y2="26500"/>
                          <a14:foregroundMark x1="57000" y1="97833" x2="42500" y2="96333"/>
                          <a14:foregroundMark x1="42500" y1="96333" x2="42500" y2="96167"/>
                          <a14:foregroundMark x1="39000" y1="97667" x2="50500" y2="97167"/>
                          <a14:foregroundMark x1="56000" y1="98500" x2="41333" y2="97667"/>
                        </a14:backgroundRemoval>
                      </a14:imgEffect>
                    </a14:imgLayer>
                  </a14:imgProps>
                </a:ext>
              </a:extLst>
            </a:blip>
            <a:stretch>
              <a:fillRect/>
            </a:stretch>
          </p:blipFill>
          <p:spPr>
            <a:xfrm>
              <a:off x="9810053" y="4891185"/>
              <a:ext cx="1394026" cy="1227467"/>
            </a:xfrm>
            <a:prstGeom prst="rect">
              <a:avLst/>
            </a:prstGeom>
          </p:spPr>
        </p:pic>
        <p:sp>
          <p:nvSpPr>
            <p:cNvPr id="44" name="TextBox 43">
              <a:extLst>
                <a:ext uri="{FF2B5EF4-FFF2-40B4-BE49-F238E27FC236}">
                  <a16:creationId xmlns:a16="http://schemas.microsoft.com/office/drawing/2014/main" id="{6BA11904-60A6-45C7-8E02-F053C15F15AE}"/>
                </a:ext>
              </a:extLst>
            </p:cNvPr>
            <p:cNvSpPr txBox="1"/>
            <p:nvPr/>
          </p:nvSpPr>
          <p:spPr>
            <a:xfrm>
              <a:off x="9810053" y="4915780"/>
              <a:ext cx="1449402" cy="115962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ar-AE" sz="2800" b="1" dirty="0">
                  <a:solidFill>
                    <a:srgbClr val="C00000"/>
                  </a:solidFill>
                </a:rPr>
                <a:t>صفحة</a:t>
              </a:r>
            </a:p>
            <a:p>
              <a:pPr algn="ctr"/>
              <a:r>
                <a:rPr lang="ar-AE" sz="2800" b="1" dirty="0">
                  <a:solidFill>
                    <a:srgbClr val="C00000"/>
                  </a:solidFill>
                </a:rPr>
                <a:t>80</a:t>
              </a:r>
              <a:r>
                <a:rPr lang="ar-AE" sz="3600" b="1" dirty="0">
                  <a:solidFill>
                    <a:srgbClr val="C00000"/>
                  </a:solidFill>
                </a:rPr>
                <a:t> </a:t>
              </a:r>
            </a:p>
          </p:txBody>
        </p:sp>
      </p:grpSp>
      <p:pic>
        <p:nvPicPr>
          <p:cNvPr id="4" name="Picture 3">
            <a:extLst>
              <a:ext uri="{FF2B5EF4-FFF2-40B4-BE49-F238E27FC236}">
                <a16:creationId xmlns:a16="http://schemas.microsoft.com/office/drawing/2014/main" id="{9BD93810-B23E-4B66-8895-466440DB3F07}"/>
              </a:ext>
            </a:extLst>
          </p:cNvPr>
          <p:cNvPicPr>
            <a:picLocks noChangeAspect="1"/>
          </p:cNvPicPr>
          <p:nvPr/>
        </p:nvPicPr>
        <p:blipFill rotWithShape="1">
          <a:blip r:embed="rId15"/>
          <a:srcRect l="5979" t="10802" r="7500" b="20190"/>
          <a:stretch/>
        </p:blipFill>
        <p:spPr>
          <a:xfrm>
            <a:off x="1909835" y="1336619"/>
            <a:ext cx="8766524" cy="5335443"/>
          </a:xfrm>
          <a:prstGeom prst="rect">
            <a:avLst/>
          </a:prstGeom>
          <a:ln w="3810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151035655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allOver"/>
      </p:transition>
    </mc:Choice>
    <mc:Fallback xmlns=""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12133350-D87A-40CD-A6A3-408DDF17BAC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colorTemperature colorTemp="11200"/>
                    </a14:imgEffect>
                    <a14:imgEffect>
                      <a14:brightnessContrast bright="20000" contrast="-2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79388" y="36102"/>
            <a:ext cx="2068805" cy="1323076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3B474D00-DA98-4EB1-92CE-5E92473F6D0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676359" y="1455701"/>
            <a:ext cx="1121761" cy="4450466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715A65CA-236F-4798-8D24-BFA9A17756B8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4663" b="89637" l="9217" r="89862">
                        <a14:foregroundMark x1="53917" y1="10104" x2="37327" y2="9067"/>
                        <a14:foregroundMark x1="36406" y1="7254" x2="51152" y2="4663"/>
                        <a14:foregroundMark x1="44700" y1="33161" x2="44700" y2="33161"/>
                        <a14:foregroundMark x1="49309" y1="31347" x2="41935" y2="31865"/>
                        <a14:foregroundMark x1="25806" y1="27461" x2="67281" y2="25130"/>
                        <a14:foregroundMark x1="45622" y1="33161" x2="52074" y2="29275"/>
                        <a14:foregroundMark x1="40092" y1="31347" x2="52074" y2="29275"/>
                      </a14:backgroundRemoval>
                    </a14:imgEffect>
                    <a14:imgEffect>
                      <a14:sharpenSoften amount="25000"/>
                    </a14:imgEffect>
                    <a14:imgEffect>
                      <a14:brightnessContrast contrast="20000"/>
                    </a14:imgEffect>
                  </a14:imgLayer>
                </a14:imgProps>
              </a:ext>
            </a:extLst>
          </a:blip>
          <a:srcRect b="49338"/>
          <a:stretch/>
        </p:blipFill>
        <p:spPr>
          <a:xfrm>
            <a:off x="169881" y="1340740"/>
            <a:ext cx="1931635" cy="1887892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7F4A0338-62C5-4C2E-8AE9-A76E7D92520E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1379" b="90000" l="2615" r="90000">
                        <a14:foregroundMark x1="2923" y1="16897" x2="35231" y2="23448"/>
                        <a14:foregroundMark x1="12769" y1="44483" x2="20000" y2="15862"/>
                        <a14:foregroundMark x1="20000" y1="15862" x2="20154" y2="7931"/>
                        <a14:foregroundMark x1="20154" y1="7931" x2="24462" y2="5000"/>
                        <a14:foregroundMark x1="42000" y1="18276" x2="35538" y2="16724"/>
                        <a14:foregroundMark x1="35538" y1="16724" x2="32000" y2="14310"/>
                        <a14:foregroundMark x1="26154" y1="1379" x2="26154" y2="1379"/>
                      </a14:backgroundRemoval>
                    </a14:imgEffect>
                    <a14:imgEffect>
                      <a14:saturation sat="33000"/>
                    </a14:imgEffect>
                  </a14:imgLayer>
                </a14:imgProps>
              </a:ext>
            </a:extLst>
          </a:blip>
          <a:srcRect r="52336" b="48020"/>
          <a:stretch/>
        </p:blipFill>
        <p:spPr>
          <a:xfrm>
            <a:off x="169881" y="3228632"/>
            <a:ext cx="1701531" cy="1351500"/>
          </a:xfrm>
          <a:prstGeom prst="rect">
            <a:avLst/>
          </a:prstGeom>
        </p:spPr>
      </p:pic>
      <p:sp>
        <p:nvSpPr>
          <p:cNvPr id="20" name="Rectangle 19">
            <a:extLst>
              <a:ext uri="{FF2B5EF4-FFF2-40B4-BE49-F238E27FC236}">
                <a16:creationId xmlns:a16="http://schemas.microsoft.com/office/drawing/2014/main" id="{4C496B19-1C6A-4D4C-B9F6-E72E6F4EE269}"/>
              </a:ext>
            </a:extLst>
          </p:cNvPr>
          <p:cNvSpPr/>
          <p:nvPr/>
        </p:nvSpPr>
        <p:spPr>
          <a:xfrm>
            <a:off x="279388" y="3593752"/>
            <a:ext cx="1404524" cy="5232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ar-AE" sz="2800" b="1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Dubai" panose="020B0503030403030204" pitchFamily="34" charset="-78"/>
                <a:cs typeface="Dubai" panose="020B0503030403030204" pitchFamily="34" charset="-78"/>
              </a:rPr>
              <a:t>التواضع</a:t>
            </a:r>
            <a:r>
              <a:rPr lang="ar-AE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Dubai" panose="020B0503030403030204" pitchFamily="34" charset="-78"/>
                <a:cs typeface="Dubai" panose="020B0503030403030204" pitchFamily="34" charset="-78"/>
              </a:rPr>
              <a:t> </a:t>
            </a:r>
            <a:endParaRPr lang="en-US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Dubai" panose="020B0503030403030204" pitchFamily="34" charset="-78"/>
              <a:cs typeface="Dubai" panose="020B0503030403030204" pitchFamily="34" charset="-78"/>
            </a:endParaRPr>
          </a:p>
        </p:txBody>
      </p:sp>
      <p:pic>
        <p:nvPicPr>
          <p:cNvPr id="21" name="Picture 20" descr="A picture containing toy, doll&#10;&#10;Description automatically generated">
            <a:extLst>
              <a:ext uri="{FF2B5EF4-FFF2-40B4-BE49-F238E27FC236}">
                <a16:creationId xmlns:a16="http://schemas.microsoft.com/office/drawing/2014/main" id="{180AD2CD-CB84-467A-B27A-DB103E0447C8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9016" y="-318592"/>
            <a:ext cx="1829217" cy="2032463"/>
          </a:xfrm>
          <a:prstGeom prst="rect">
            <a:avLst/>
          </a:prstGeom>
        </p:spPr>
      </p:pic>
      <p:pic>
        <p:nvPicPr>
          <p:cNvPr id="22" name="Picture 21" descr="Icon&#10;&#10;Description automatically generated">
            <a:extLst>
              <a:ext uri="{FF2B5EF4-FFF2-40B4-BE49-F238E27FC236}">
                <a16:creationId xmlns:a16="http://schemas.microsoft.com/office/drawing/2014/main" id="{576773B2-DC2F-4F26-87A4-59E8F96A4699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80183" y="242642"/>
            <a:ext cx="2532123" cy="656666"/>
          </a:xfrm>
          <a:prstGeom prst="rect">
            <a:avLst/>
          </a:prstGeom>
        </p:spPr>
      </p:pic>
      <p:pic>
        <p:nvPicPr>
          <p:cNvPr id="29" name="Picture 28" descr="A picture containing indoor, blue, sofa, seat&#10;&#10;Description automatically generated">
            <a:extLst>
              <a:ext uri="{FF2B5EF4-FFF2-40B4-BE49-F238E27FC236}">
                <a16:creationId xmlns:a16="http://schemas.microsoft.com/office/drawing/2014/main" id="{65082CE5-127B-40F0-9DC8-95FA74D0CDA7}"/>
              </a:ext>
            </a:extLst>
          </p:cNvPr>
          <p:cNvPicPr>
            <a:picLocks noChangeAspect="1"/>
          </p:cNvPicPr>
          <p:nvPr/>
        </p:nvPicPr>
        <p:blipFill>
          <a:blip r:embed="rId11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63479" y="376671"/>
            <a:ext cx="6228522" cy="942830"/>
          </a:xfrm>
          <a:prstGeom prst="rect">
            <a:avLst/>
          </a:prstGeom>
        </p:spPr>
      </p:pic>
      <p:sp>
        <p:nvSpPr>
          <p:cNvPr id="34" name="TextBox 33">
            <a:extLst>
              <a:ext uri="{FF2B5EF4-FFF2-40B4-BE49-F238E27FC236}">
                <a16:creationId xmlns:a16="http://schemas.microsoft.com/office/drawing/2014/main" id="{B13472E2-946C-4C63-BE81-EC6F0A43DA9C}"/>
              </a:ext>
            </a:extLst>
          </p:cNvPr>
          <p:cNvSpPr txBox="1"/>
          <p:nvPr/>
        </p:nvSpPr>
        <p:spPr>
          <a:xfrm>
            <a:off x="6760662" y="617253"/>
            <a:ext cx="4634155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rtl="1"/>
            <a:r>
              <a:rPr lang="ar-AE" sz="2400" b="1" i="0" dirty="0">
                <a:solidFill>
                  <a:srgbClr val="292828"/>
                </a:solidFill>
                <a:effectLst/>
                <a:latin typeface="Dubai" panose="020B0503030403030204" pitchFamily="34" charset="-78"/>
                <a:cs typeface="Dubai" panose="020B0503030403030204" pitchFamily="34" charset="-78"/>
              </a:rPr>
              <a:t>مُشاركة النبي لأصحابه و استشارتُهم</a:t>
            </a:r>
          </a:p>
        </p:txBody>
      </p:sp>
      <p:pic>
        <p:nvPicPr>
          <p:cNvPr id="42" name="Picture 41">
            <a:extLst>
              <a:ext uri="{FF2B5EF4-FFF2-40B4-BE49-F238E27FC236}">
                <a16:creationId xmlns:a16="http://schemas.microsoft.com/office/drawing/2014/main" id="{1923261C-9B90-4FDF-84D4-6221273E8200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-60567" y="3106914"/>
            <a:ext cx="2084433" cy="1512488"/>
          </a:xfrm>
          <a:prstGeom prst="rect">
            <a:avLst/>
          </a:prstGeom>
        </p:spPr>
      </p:pic>
      <p:grpSp>
        <p:nvGrpSpPr>
          <p:cNvPr id="28" name="Group 27">
            <a:extLst>
              <a:ext uri="{FF2B5EF4-FFF2-40B4-BE49-F238E27FC236}">
                <a16:creationId xmlns:a16="http://schemas.microsoft.com/office/drawing/2014/main" id="{07A3D6D8-CC44-4C9A-B829-8A0BF8A15021}"/>
              </a:ext>
            </a:extLst>
          </p:cNvPr>
          <p:cNvGrpSpPr/>
          <p:nvPr/>
        </p:nvGrpSpPr>
        <p:grpSpPr>
          <a:xfrm>
            <a:off x="189113" y="5449532"/>
            <a:ext cx="1720722" cy="1140237"/>
            <a:chOff x="9810053" y="4891185"/>
            <a:chExt cx="1449402" cy="1227467"/>
          </a:xfrm>
        </p:grpSpPr>
        <p:pic>
          <p:nvPicPr>
            <p:cNvPr id="43" name="Picture 42">
              <a:extLst>
                <a:ext uri="{FF2B5EF4-FFF2-40B4-BE49-F238E27FC236}">
                  <a16:creationId xmlns:a16="http://schemas.microsoft.com/office/drawing/2014/main" id="{028FB797-3410-47BC-815A-3B14D7274ADB}"/>
                </a:ext>
              </a:extLst>
            </p:cNvPr>
            <p:cNvPicPr>
              <a:picLocks noChangeAspect="1"/>
            </p:cNvPicPr>
            <p:nvPr/>
          </p:nvPicPr>
          <p:blipFill>
            <a:blip r:embed="rId13">
              <a:extLst>
                <a:ext uri="{BEBA8EAE-BF5A-486C-A8C5-ECC9F3942E4B}">
                  <a14:imgProps xmlns:a14="http://schemas.microsoft.com/office/drawing/2010/main">
                    <a14:imgLayer r:embed="rId14">
                      <a14:imgEffect>
                        <a14:backgroundRemoval t="2167" b="98500" l="4667" r="95667">
                          <a14:foregroundMark x1="6333" y1="33000" x2="25333" y2="12833"/>
                          <a14:foregroundMark x1="6833" y1="71333" x2="36167" y2="48333"/>
                          <a14:foregroundMark x1="36167" y1="48333" x2="61333" y2="34667"/>
                          <a14:foregroundMark x1="61333" y1="34667" x2="64167" y2="31667"/>
                          <a14:foregroundMark x1="90000" y1="22833" x2="91167" y2="38000"/>
                          <a14:foregroundMark x1="83500" y1="80000" x2="63667" y2="88500"/>
                          <a14:foregroundMark x1="13667" y1="78833" x2="27333" y2="86000"/>
                          <a14:foregroundMark x1="27333" y1="86000" x2="32667" y2="87167"/>
                          <a14:foregroundMark x1="43667" y1="94833" x2="53333" y2="98000"/>
                          <a14:foregroundMark x1="53333" y1="98000" x2="61167" y2="97833"/>
                          <a14:foregroundMark x1="61167" y1="97833" x2="68500" y2="91333"/>
                          <a14:foregroundMark x1="87167" y1="32333" x2="31000" y2="51833"/>
                          <a14:foregroundMark x1="28167" y1="6167" x2="52167" y2="70000"/>
                          <a14:foregroundMark x1="45000" y1="92000" x2="59000" y2="20833"/>
                          <a14:foregroundMark x1="59000" y1="20833" x2="60000" y2="18667"/>
                          <a14:foregroundMark x1="6500" y1="67833" x2="5000" y2="41167"/>
                          <a14:foregroundMark x1="64667" y1="5167" x2="51000" y2="2167"/>
                          <a14:foregroundMark x1="32333" y1="7667" x2="49500" y2="3000"/>
                          <a14:foregroundMark x1="49500" y1="3000" x2="56333" y2="5500"/>
                          <a14:foregroundMark x1="56333" y1="5500" x2="56333" y2="6333"/>
                          <a14:foregroundMark x1="85667" y1="22333" x2="65333" y2="5667"/>
                          <a14:foregroundMark x1="85167" y1="18167" x2="85167" y2="18167"/>
                          <a14:foregroundMark x1="85167" y1="18167" x2="85167" y2="18167"/>
                          <a14:foregroundMark x1="91000" y1="27500" x2="93167" y2="44667"/>
                          <a14:foregroundMark x1="93500" y1="32000" x2="92000" y2="59333"/>
                          <a14:foregroundMark x1="84833" y1="78667" x2="93500" y2="67833"/>
                          <a14:foregroundMark x1="93500" y1="67833" x2="95833" y2="62167"/>
                          <a14:foregroundMark x1="95000" y1="32333" x2="92333" y2="25833"/>
                          <a14:foregroundMark x1="18500" y1="83833" x2="24833" y2="88333"/>
                          <a14:foregroundMark x1="24833" y1="88333" x2="34500" y2="91833"/>
                          <a14:foregroundMark x1="10000" y1="22167" x2="4833" y2="32500"/>
                          <a14:foregroundMark x1="9500" y1="22667" x2="6000" y2="28667"/>
                          <a14:foregroundMark x1="83000" y1="21667" x2="86333" y2="26500"/>
                          <a14:foregroundMark x1="57000" y1="97833" x2="42500" y2="96333"/>
                          <a14:foregroundMark x1="42500" y1="96333" x2="42500" y2="96167"/>
                          <a14:foregroundMark x1="39000" y1="97667" x2="50500" y2="97167"/>
                          <a14:foregroundMark x1="56000" y1="98500" x2="41333" y2="97667"/>
                        </a14:backgroundRemoval>
                      </a14:imgEffect>
                    </a14:imgLayer>
                  </a14:imgProps>
                </a:ext>
              </a:extLst>
            </a:blip>
            <a:stretch>
              <a:fillRect/>
            </a:stretch>
          </p:blipFill>
          <p:spPr>
            <a:xfrm>
              <a:off x="9810053" y="4891185"/>
              <a:ext cx="1394026" cy="1227467"/>
            </a:xfrm>
            <a:prstGeom prst="rect">
              <a:avLst/>
            </a:prstGeom>
          </p:spPr>
        </p:pic>
        <p:sp>
          <p:nvSpPr>
            <p:cNvPr id="44" name="TextBox 43">
              <a:extLst>
                <a:ext uri="{FF2B5EF4-FFF2-40B4-BE49-F238E27FC236}">
                  <a16:creationId xmlns:a16="http://schemas.microsoft.com/office/drawing/2014/main" id="{6BA11904-60A6-45C7-8E02-F053C15F15AE}"/>
                </a:ext>
              </a:extLst>
            </p:cNvPr>
            <p:cNvSpPr txBox="1"/>
            <p:nvPr/>
          </p:nvSpPr>
          <p:spPr>
            <a:xfrm>
              <a:off x="9810053" y="4915780"/>
              <a:ext cx="1449402" cy="115962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ar-AE" sz="2800" b="1" dirty="0">
                  <a:solidFill>
                    <a:srgbClr val="C00000"/>
                  </a:solidFill>
                </a:rPr>
                <a:t>صفحة</a:t>
              </a:r>
            </a:p>
            <a:p>
              <a:pPr algn="ctr"/>
              <a:r>
                <a:rPr lang="ar-AE" sz="2800" b="1" dirty="0">
                  <a:solidFill>
                    <a:srgbClr val="C00000"/>
                  </a:solidFill>
                </a:rPr>
                <a:t>80</a:t>
              </a:r>
              <a:r>
                <a:rPr lang="ar-AE" sz="3600" b="1" dirty="0">
                  <a:solidFill>
                    <a:srgbClr val="C00000"/>
                  </a:solidFill>
                </a:rPr>
                <a:t> </a:t>
              </a:r>
            </a:p>
          </p:txBody>
        </p:sp>
      </p:grpSp>
      <p:pic>
        <p:nvPicPr>
          <p:cNvPr id="3" name="Picture 2">
            <a:extLst>
              <a:ext uri="{FF2B5EF4-FFF2-40B4-BE49-F238E27FC236}">
                <a16:creationId xmlns:a16="http://schemas.microsoft.com/office/drawing/2014/main" id="{9BDAED46-CB8F-4213-917A-1A849E3F1BE8}"/>
              </a:ext>
            </a:extLst>
          </p:cNvPr>
          <p:cNvPicPr>
            <a:picLocks noChangeAspect="1"/>
          </p:cNvPicPr>
          <p:nvPr/>
        </p:nvPicPr>
        <p:blipFill rotWithShape="1">
          <a:blip r:embed="rId15"/>
          <a:srcRect l="5326" t="10415" r="6539" b="26752"/>
          <a:stretch/>
        </p:blipFill>
        <p:spPr>
          <a:xfrm>
            <a:off x="1953600" y="1359178"/>
            <a:ext cx="8684336" cy="5256179"/>
          </a:xfrm>
          <a:prstGeom prst="rect">
            <a:avLst/>
          </a:prstGeom>
          <a:ln w="3810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126000330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allOver"/>
      </p:transition>
    </mc:Choice>
    <mc:Fallback xmlns=""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12133350-D87A-40CD-A6A3-408DDF17BAC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colorTemperature colorTemp="11200"/>
                    </a14:imgEffect>
                    <a14:imgEffect>
                      <a14:brightnessContrast bright="20000" contrast="-2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79388" y="36102"/>
            <a:ext cx="2068805" cy="1323076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3B474D00-DA98-4EB1-92CE-5E92473F6D0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676359" y="1455701"/>
            <a:ext cx="1121761" cy="4450466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715A65CA-236F-4798-8D24-BFA9A17756B8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4663" b="89637" l="9217" r="89862">
                        <a14:foregroundMark x1="53917" y1="10104" x2="37327" y2="9067"/>
                        <a14:foregroundMark x1="36406" y1="7254" x2="51152" y2="4663"/>
                        <a14:foregroundMark x1="44700" y1="33161" x2="44700" y2="33161"/>
                        <a14:foregroundMark x1="49309" y1="31347" x2="41935" y2="31865"/>
                        <a14:foregroundMark x1="25806" y1="27461" x2="67281" y2="25130"/>
                        <a14:foregroundMark x1="45622" y1="33161" x2="52074" y2="29275"/>
                        <a14:foregroundMark x1="40092" y1="31347" x2="52074" y2="29275"/>
                      </a14:backgroundRemoval>
                    </a14:imgEffect>
                    <a14:imgEffect>
                      <a14:sharpenSoften amount="25000"/>
                    </a14:imgEffect>
                    <a14:imgEffect>
                      <a14:brightnessContrast contrast="20000"/>
                    </a14:imgEffect>
                  </a14:imgLayer>
                </a14:imgProps>
              </a:ext>
            </a:extLst>
          </a:blip>
          <a:srcRect b="49338"/>
          <a:stretch/>
        </p:blipFill>
        <p:spPr>
          <a:xfrm>
            <a:off x="169881" y="1340740"/>
            <a:ext cx="1931635" cy="1887892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7F4A0338-62C5-4C2E-8AE9-A76E7D92520E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1379" b="90000" l="2615" r="90000">
                        <a14:foregroundMark x1="2923" y1="16897" x2="35231" y2="23448"/>
                        <a14:foregroundMark x1="12769" y1="44483" x2="20000" y2="15862"/>
                        <a14:foregroundMark x1="20000" y1="15862" x2="20154" y2="7931"/>
                        <a14:foregroundMark x1="20154" y1="7931" x2="24462" y2="5000"/>
                        <a14:foregroundMark x1="42000" y1="18276" x2="35538" y2="16724"/>
                        <a14:foregroundMark x1="35538" y1="16724" x2="32000" y2="14310"/>
                        <a14:foregroundMark x1="26154" y1="1379" x2="26154" y2="1379"/>
                      </a14:backgroundRemoval>
                    </a14:imgEffect>
                    <a14:imgEffect>
                      <a14:saturation sat="33000"/>
                    </a14:imgEffect>
                  </a14:imgLayer>
                </a14:imgProps>
              </a:ext>
            </a:extLst>
          </a:blip>
          <a:srcRect r="52336" b="48020"/>
          <a:stretch/>
        </p:blipFill>
        <p:spPr>
          <a:xfrm>
            <a:off x="169881" y="3228632"/>
            <a:ext cx="1701531" cy="1351500"/>
          </a:xfrm>
          <a:prstGeom prst="rect">
            <a:avLst/>
          </a:prstGeom>
        </p:spPr>
      </p:pic>
      <p:sp>
        <p:nvSpPr>
          <p:cNvPr id="20" name="Rectangle 19">
            <a:extLst>
              <a:ext uri="{FF2B5EF4-FFF2-40B4-BE49-F238E27FC236}">
                <a16:creationId xmlns:a16="http://schemas.microsoft.com/office/drawing/2014/main" id="{4C496B19-1C6A-4D4C-B9F6-E72E6F4EE269}"/>
              </a:ext>
            </a:extLst>
          </p:cNvPr>
          <p:cNvSpPr/>
          <p:nvPr/>
        </p:nvSpPr>
        <p:spPr>
          <a:xfrm>
            <a:off x="279388" y="3593752"/>
            <a:ext cx="1404524" cy="5232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ar-AE" sz="2800" b="1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Dubai" panose="020B0503030403030204" pitchFamily="34" charset="-78"/>
                <a:cs typeface="Dubai" panose="020B0503030403030204" pitchFamily="34" charset="-78"/>
              </a:rPr>
              <a:t>التواضع</a:t>
            </a:r>
            <a:r>
              <a:rPr lang="ar-AE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Dubai" panose="020B0503030403030204" pitchFamily="34" charset="-78"/>
                <a:cs typeface="Dubai" panose="020B0503030403030204" pitchFamily="34" charset="-78"/>
              </a:rPr>
              <a:t> </a:t>
            </a:r>
            <a:endParaRPr lang="en-US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Dubai" panose="020B0503030403030204" pitchFamily="34" charset="-78"/>
              <a:cs typeface="Dubai" panose="020B0503030403030204" pitchFamily="34" charset="-78"/>
            </a:endParaRPr>
          </a:p>
        </p:txBody>
      </p:sp>
      <p:pic>
        <p:nvPicPr>
          <p:cNvPr id="21" name="Picture 20" descr="A picture containing toy, doll&#10;&#10;Description automatically generated">
            <a:extLst>
              <a:ext uri="{FF2B5EF4-FFF2-40B4-BE49-F238E27FC236}">
                <a16:creationId xmlns:a16="http://schemas.microsoft.com/office/drawing/2014/main" id="{180AD2CD-CB84-467A-B27A-DB103E0447C8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9016" y="-318592"/>
            <a:ext cx="1829217" cy="2032463"/>
          </a:xfrm>
          <a:prstGeom prst="rect">
            <a:avLst/>
          </a:prstGeom>
        </p:spPr>
      </p:pic>
      <p:pic>
        <p:nvPicPr>
          <p:cNvPr id="22" name="Picture 21" descr="Icon&#10;&#10;Description automatically generated">
            <a:extLst>
              <a:ext uri="{FF2B5EF4-FFF2-40B4-BE49-F238E27FC236}">
                <a16:creationId xmlns:a16="http://schemas.microsoft.com/office/drawing/2014/main" id="{576773B2-DC2F-4F26-87A4-59E8F96A4699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80183" y="242642"/>
            <a:ext cx="2532123" cy="656666"/>
          </a:xfrm>
          <a:prstGeom prst="rect">
            <a:avLst/>
          </a:prstGeom>
        </p:spPr>
      </p:pic>
      <p:pic>
        <p:nvPicPr>
          <p:cNvPr id="29" name="Picture 28" descr="A picture containing indoor, blue, sofa, seat&#10;&#10;Description automatically generated">
            <a:extLst>
              <a:ext uri="{FF2B5EF4-FFF2-40B4-BE49-F238E27FC236}">
                <a16:creationId xmlns:a16="http://schemas.microsoft.com/office/drawing/2014/main" id="{65082CE5-127B-40F0-9DC8-95FA74D0CDA7}"/>
              </a:ext>
            </a:extLst>
          </p:cNvPr>
          <p:cNvPicPr>
            <a:picLocks noChangeAspect="1"/>
          </p:cNvPicPr>
          <p:nvPr/>
        </p:nvPicPr>
        <p:blipFill rotWithShape="1">
          <a:blip r:embed="rId11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00" r="4485"/>
          <a:stretch/>
        </p:blipFill>
        <p:spPr>
          <a:xfrm>
            <a:off x="6312306" y="355697"/>
            <a:ext cx="5879694" cy="942830"/>
          </a:xfrm>
          <a:prstGeom prst="rect">
            <a:avLst/>
          </a:prstGeom>
        </p:spPr>
      </p:pic>
      <p:sp>
        <p:nvSpPr>
          <p:cNvPr id="34" name="TextBox 33">
            <a:extLst>
              <a:ext uri="{FF2B5EF4-FFF2-40B4-BE49-F238E27FC236}">
                <a16:creationId xmlns:a16="http://schemas.microsoft.com/office/drawing/2014/main" id="{B13472E2-946C-4C63-BE81-EC6F0A43DA9C}"/>
              </a:ext>
            </a:extLst>
          </p:cNvPr>
          <p:cNvSpPr txBox="1"/>
          <p:nvPr/>
        </p:nvSpPr>
        <p:spPr>
          <a:xfrm>
            <a:off x="6935075" y="489657"/>
            <a:ext cx="4634155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rtl="1"/>
            <a:r>
              <a:rPr lang="ar-AE" sz="2400" b="1" i="0" dirty="0">
                <a:solidFill>
                  <a:srgbClr val="292828"/>
                </a:solidFill>
                <a:effectLst/>
                <a:latin typeface="Dubai" panose="020B0503030403030204" pitchFamily="34" charset="-78"/>
                <a:cs typeface="Dubai" panose="020B0503030403030204" pitchFamily="34" charset="-78"/>
              </a:rPr>
              <a:t>شفقة النبي بأصحابه و إدخال السُّرور إلى قلوبهم</a:t>
            </a:r>
          </a:p>
        </p:txBody>
      </p:sp>
      <p:pic>
        <p:nvPicPr>
          <p:cNvPr id="42" name="Picture 41">
            <a:extLst>
              <a:ext uri="{FF2B5EF4-FFF2-40B4-BE49-F238E27FC236}">
                <a16:creationId xmlns:a16="http://schemas.microsoft.com/office/drawing/2014/main" id="{1923261C-9B90-4FDF-84D4-6221273E8200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-60567" y="3106914"/>
            <a:ext cx="2084433" cy="1512488"/>
          </a:xfrm>
          <a:prstGeom prst="rect">
            <a:avLst/>
          </a:prstGeom>
        </p:spPr>
      </p:pic>
      <p:grpSp>
        <p:nvGrpSpPr>
          <p:cNvPr id="28" name="Group 27">
            <a:extLst>
              <a:ext uri="{FF2B5EF4-FFF2-40B4-BE49-F238E27FC236}">
                <a16:creationId xmlns:a16="http://schemas.microsoft.com/office/drawing/2014/main" id="{07A3D6D8-CC44-4C9A-B829-8A0BF8A15021}"/>
              </a:ext>
            </a:extLst>
          </p:cNvPr>
          <p:cNvGrpSpPr/>
          <p:nvPr/>
        </p:nvGrpSpPr>
        <p:grpSpPr>
          <a:xfrm>
            <a:off x="189113" y="5449532"/>
            <a:ext cx="1720722" cy="1140237"/>
            <a:chOff x="9810053" y="4891185"/>
            <a:chExt cx="1449402" cy="1227467"/>
          </a:xfrm>
        </p:grpSpPr>
        <p:pic>
          <p:nvPicPr>
            <p:cNvPr id="43" name="Picture 42">
              <a:extLst>
                <a:ext uri="{FF2B5EF4-FFF2-40B4-BE49-F238E27FC236}">
                  <a16:creationId xmlns:a16="http://schemas.microsoft.com/office/drawing/2014/main" id="{028FB797-3410-47BC-815A-3B14D7274ADB}"/>
                </a:ext>
              </a:extLst>
            </p:cNvPr>
            <p:cNvPicPr>
              <a:picLocks noChangeAspect="1"/>
            </p:cNvPicPr>
            <p:nvPr/>
          </p:nvPicPr>
          <p:blipFill>
            <a:blip r:embed="rId13">
              <a:extLst>
                <a:ext uri="{BEBA8EAE-BF5A-486C-A8C5-ECC9F3942E4B}">
                  <a14:imgProps xmlns:a14="http://schemas.microsoft.com/office/drawing/2010/main">
                    <a14:imgLayer r:embed="rId14">
                      <a14:imgEffect>
                        <a14:backgroundRemoval t="2167" b="98500" l="4667" r="95667">
                          <a14:foregroundMark x1="6333" y1="33000" x2="25333" y2="12833"/>
                          <a14:foregroundMark x1="6833" y1="71333" x2="36167" y2="48333"/>
                          <a14:foregroundMark x1="36167" y1="48333" x2="61333" y2="34667"/>
                          <a14:foregroundMark x1="61333" y1="34667" x2="64167" y2="31667"/>
                          <a14:foregroundMark x1="90000" y1="22833" x2="91167" y2="38000"/>
                          <a14:foregroundMark x1="83500" y1="80000" x2="63667" y2="88500"/>
                          <a14:foregroundMark x1="13667" y1="78833" x2="27333" y2="86000"/>
                          <a14:foregroundMark x1="27333" y1="86000" x2="32667" y2="87167"/>
                          <a14:foregroundMark x1="43667" y1="94833" x2="53333" y2="98000"/>
                          <a14:foregroundMark x1="53333" y1="98000" x2="61167" y2="97833"/>
                          <a14:foregroundMark x1="61167" y1="97833" x2="68500" y2="91333"/>
                          <a14:foregroundMark x1="87167" y1="32333" x2="31000" y2="51833"/>
                          <a14:foregroundMark x1="28167" y1="6167" x2="52167" y2="70000"/>
                          <a14:foregroundMark x1="45000" y1="92000" x2="59000" y2="20833"/>
                          <a14:foregroundMark x1="59000" y1="20833" x2="60000" y2="18667"/>
                          <a14:foregroundMark x1="6500" y1="67833" x2="5000" y2="41167"/>
                          <a14:foregroundMark x1="64667" y1="5167" x2="51000" y2="2167"/>
                          <a14:foregroundMark x1="32333" y1="7667" x2="49500" y2="3000"/>
                          <a14:foregroundMark x1="49500" y1="3000" x2="56333" y2="5500"/>
                          <a14:foregroundMark x1="56333" y1="5500" x2="56333" y2="6333"/>
                          <a14:foregroundMark x1="85667" y1="22333" x2="65333" y2="5667"/>
                          <a14:foregroundMark x1="85167" y1="18167" x2="85167" y2="18167"/>
                          <a14:foregroundMark x1="85167" y1="18167" x2="85167" y2="18167"/>
                          <a14:foregroundMark x1="91000" y1="27500" x2="93167" y2="44667"/>
                          <a14:foregroundMark x1="93500" y1="32000" x2="92000" y2="59333"/>
                          <a14:foregroundMark x1="84833" y1="78667" x2="93500" y2="67833"/>
                          <a14:foregroundMark x1="93500" y1="67833" x2="95833" y2="62167"/>
                          <a14:foregroundMark x1="95000" y1="32333" x2="92333" y2="25833"/>
                          <a14:foregroundMark x1="18500" y1="83833" x2="24833" y2="88333"/>
                          <a14:foregroundMark x1="24833" y1="88333" x2="34500" y2="91833"/>
                          <a14:foregroundMark x1="10000" y1="22167" x2="4833" y2="32500"/>
                          <a14:foregroundMark x1="9500" y1="22667" x2="6000" y2="28667"/>
                          <a14:foregroundMark x1="83000" y1="21667" x2="86333" y2="26500"/>
                          <a14:foregroundMark x1="57000" y1="97833" x2="42500" y2="96333"/>
                          <a14:foregroundMark x1="42500" y1="96333" x2="42500" y2="96167"/>
                          <a14:foregroundMark x1="39000" y1="97667" x2="50500" y2="97167"/>
                          <a14:foregroundMark x1="56000" y1="98500" x2="41333" y2="97667"/>
                        </a14:backgroundRemoval>
                      </a14:imgEffect>
                    </a14:imgLayer>
                  </a14:imgProps>
                </a:ext>
              </a:extLst>
            </a:blip>
            <a:stretch>
              <a:fillRect/>
            </a:stretch>
          </p:blipFill>
          <p:spPr>
            <a:xfrm>
              <a:off x="9810053" y="4891185"/>
              <a:ext cx="1394026" cy="1227467"/>
            </a:xfrm>
            <a:prstGeom prst="rect">
              <a:avLst/>
            </a:prstGeom>
          </p:spPr>
        </p:pic>
        <p:sp>
          <p:nvSpPr>
            <p:cNvPr id="44" name="TextBox 43">
              <a:extLst>
                <a:ext uri="{FF2B5EF4-FFF2-40B4-BE49-F238E27FC236}">
                  <a16:creationId xmlns:a16="http://schemas.microsoft.com/office/drawing/2014/main" id="{6BA11904-60A6-45C7-8E02-F053C15F15AE}"/>
                </a:ext>
              </a:extLst>
            </p:cNvPr>
            <p:cNvSpPr txBox="1"/>
            <p:nvPr/>
          </p:nvSpPr>
          <p:spPr>
            <a:xfrm>
              <a:off x="9810053" y="4915780"/>
              <a:ext cx="1449402" cy="115962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ar-AE" sz="2800" b="1" dirty="0">
                  <a:solidFill>
                    <a:srgbClr val="C00000"/>
                  </a:solidFill>
                </a:rPr>
                <a:t>صفحة</a:t>
              </a:r>
            </a:p>
            <a:p>
              <a:pPr algn="ctr"/>
              <a:r>
                <a:rPr lang="ar-AE" sz="2800" b="1" dirty="0">
                  <a:solidFill>
                    <a:srgbClr val="C00000"/>
                  </a:solidFill>
                </a:rPr>
                <a:t>81</a:t>
              </a:r>
              <a:r>
                <a:rPr lang="ar-AE" sz="3600" b="1" dirty="0">
                  <a:solidFill>
                    <a:srgbClr val="C00000"/>
                  </a:solidFill>
                </a:rPr>
                <a:t> </a:t>
              </a:r>
            </a:p>
          </p:txBody>
        </p:sp>
      </p:grpSp>
      <p:pic>
        <p:nvPicPr>
          <p:cNvPr id="4" name="Picture 3">
            <a:extLst>
              <a:ext uri="{FF2B5EF4-FFF2-40B4-BE49-F238E27FC236}">
                <a16:creationId xmlns:a16="http://schemas.microsoft.com/office/drawing/2014/main" id="{BE647D1D-DA49-4294-805B-6C8F2E3605BA}"/>
              </a:ext>
            </a:extLst>
          </p:cNvPr>
          <p:cNvPicPr>
            <a:picLocks noChangeAspect="1"/>
          </p:cNvPicPr>
          <p:nvPr/>
        </p:nvPicPr>
        <p:blipFill rotWithShape="1">
          <a:blip r:embed="rId15"/>
          <a:srcRect l="6413" t="10415" r="7392" b="33206"/>
          <a:stretch/>
        </p:blipFill>
        <p:spPr>
          <a:xfrm>
            <a:off x="2019342" y="1661494"/>
            <a:ext cx="8504563" cy="4840809"/>
          </a:xfrm>
          <a:prstGeom prst="rect">
            <a:avLst/>
          </a:prstGeom>
          <a:ln w="3810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36474347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allOver"/>
      </p:transition>
    </mc:Choice>
    <mc:Fallback xmlns=""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12133350-D87A-40CD-A6A3-408DDF17BAC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colorTemperature colorTemp="11200"/>
                    </a14:imgEffect>
                    <a14:imgEffect>
                      <a14:brightnessContrast bright="20000" contrast="-2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79388" y="36102"/>
            <a:ext cx="2068805" cy="1323076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3B474D00-DA98-4EB1-92CE-5E92473F6D0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676359" y="1455701"/>
            <a:ext cx="1121761" cy="4450466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715A65CA-236F-4798-8D24-BFA9A17756B8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4663" b="89637" l="9217" r="89862">
                        <a14:foregroundMark x1="53917" y1="10104" x2="37327" y2="9067"/>
                        <a14:foregroundMark x1="36406" y1="7254" x2="51152" y2="4663"/>
                        <a14:foregroundMark x1="44700" y1="33161" x2="44700" y2="33161"/>
                        <a14:foregroundMark x1="49309" y1="31347" x2="41935" y2="31865"/>
                        <a14:foregroundMark x1="25806" y1="27461" x2="67281" y2="25130"/>
                        <a14:foregroundMark x1="45622" y1="33161" x2="52074" y2="29275"/>
                        <a14:foregroundMark x1="40092" y1="31347" x2="52074" y2="29275"/>
                      </a14:backgroundRemoval>
                    </a14:imgEffect>
                    <a14:imgEffect>
                      <a14:sharpenSoften amount="25000"/>
                    </a14:imgEffect>
                    <a14:imgEffect>
                      <a14:brightnessContrast contrast="20000"/>
                    </a14:imgEffect>
                  </a14:imgLayer>
                </a14:imgProps>
              </a:ext>
            </a:extLst>
          </a:blip>
          <a:srcRect b="49338"/>
          <a:stretch/>
        </p:blipFill>
        <p:spPr>
          <a:xfrm>
            <a:off x="169881" y="1340740"/>
            <a:ext cx="1931635" cy="1887892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7F4A0338-62C5-4C2E-8AE9-A76E7D92520E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1379" b="90000" l="2615" r="90000">
                        <a14:foregroundMark x1="2923" y1="16897" x2="35231" y2="23448"/>
                        <a14:foregroundMark x1="12769" y1="44483" x2="20000" y2="15862"/>
                        <a14:foregroundMark x1="20000" y1="15862" x2="20154" y2="7931"/>
                        <a14:foregroundMark x1="20154" y1="7931" x2="24462" y2="5000"/>
                        <a14:foregroundMark x1="42000" y1="18276" x2="35538" y2="16724"/>
                        <a14:foregroundMark x1="35538" y1="16724" x2="32000" y2="14310"/>
                        <a14:foregroundMark x1="26154" y1="1379" x2="26154" y2="1379"/>
                      </a14:backgroundRemoval>
                    </a14:imgEffect>
                    <a14:imgEffect>
                      <a14:saturation sat="33000"/>
                    </a14:imgEffect>
                  </a14:imgLayer>
                </a14:imgProps>
              </a:ext>
            </a:extLst>
          </a:blip>
          <a:srcRect r="52336" b="48020"/>
          <a:stretch/>
        </p:blipFill>
        <p:spPr>
          <a:xfrm>
            <a:off x="169881" y="3228632"/>
            <a:ext cx="1701531" cy="1351500"/>
          </a:xfrm>
          <a:prstGeom prst="rect">
            <a:avLst/>
          </a:prstGeom>
        </p:spPr>
      </p:pic>
      <p:sp>
        <p:nvSpPr>
          <p:cNvPr id="20" name="Rectangle 19">
            <a:extLst>
              <a:ext uri="{FF2B5EF4-FFF2-40B4-BE49-F238E27FC236}">
                <a16:creationId xmlns:a16="http://schemas.microsoft.com/office/drawing/2014/main" id="{4C496B19-1C6A-4D4C-B9F6-E72E6F4EE269}"/>
              </a:ext>
            </a:extLst>
          </p:cNvPr>
          <p:cNvSpPr/>
          <p:nvPr/>
        </p:nvSpPr>
        <p:spPr>
          <a:xfrm>
            <a:off x="279388" y="3593752"/>
            <a:ext cx="1404524" cy="5232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ar-AE" sz="2800" b="1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Dubai" panose="020B0503030403030204" pitchFamily="34" charset="-78"/>
                <a:cs typeface="Dubai" panose="020B0503030403030204" pitchFamily="34" charset="-78"/>
              </a:rPr>
              <a:t>التواضع</a:t>
            </a:r>
            <a:r>
              <a:rPr lang="ar-AE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Dubai" panose="020B0503030403030204" pitchFamily="34" charset="-78"/>
                <a:cs typeface="Dubai" panose="020B0503030403030204" pitchFamily="34" charset="-78"/>
              </a:rPr>
              <a:t> </a:t>
            </a:r>
            <a:endParaRPr lang="en-US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Dubai" panose="020B0503030403030204" pitchFamily="34" charset="-78"/>
              <a:cs typeface="Dubai" panose="020B0503030403030204" pitchFamily="34" charset="-78"/>
            </a:endParaRPr>
          </a:p>
        </p:txBody>
      </p:sp>
      <p:pic>
        <p:nvPicPr>
          <p:cNvPr id="21" name="Picture 20" descr="A picture containing toy, doll&#10;&#10;Description automatically generated">
            <a:extLst>
              <a:ext uri="{FF2B5EF4-FFF2-40B4-BE49-F238E27FC236}">
                <a16:creationId xmlns:a16="http://schemas.microsoft.com/office/drawing/2014/main" id="{180AD2CD-CB84-467A-B27A-DB103E0447C8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9016" y="-318592"/>
            <a:ext cx="1829217" cy="2032463"/>
          </a:xfrm>
          <a:prstGeom prst="rect">
            <a:avLst/>
          </a:prstGeom>
        </p:spPr>
      </p:pic>
      <p:pic>
        <p:nvPicPr>
          <p:cNvPr id="22" name="Picture 21" descr="Icon&#10;&#10;Description automatically generated">
            <a:extLst>
              <a:ext uri="{FF2B5EF4-FFF2-40B4-BE49-F238E27FC236}">
                <a16:creationId xmlns:a16="http://schemas.microsoft.com/office/drawing/2014/main" id="{576773B2-DC2F-4F26-87A4-59E8F96A4699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80183" y="242642"/>
            <a:ext cx="2532123" cy="656666"/>
          </a:xfrm>
          <a:prstGeom prst="rect">
            <a:avLst/>
          </a:prstGeom>
        </p:spPr>
      </p:pic>
      <p:pic>
        <p:nvPicPr>
          <p:cNvPr id="29" name="Picture 28" descr="A picture containing indoor, blue, sofa, seat&#10;&#10;Description automatically generated">
            <a:extLst>
              <a:ext uri="{FF2B5EF4-FFF2-40B4-BE49-F238E27FC236}">
                <a16:creationId xmlns:a16="http://schemas.microsoft.com/office/drawing/2014/main" id="{65082CE5-127B-40F0-9DC8-95FA74D0CDA7}"/>
              </a:ext>
            </a:extLst>
          </p:cNvPr>
          <p:cNvPicPr>
            <a:picLocks noChangeAspect="1"/>
          </p:cNvPicPr>
          <p:nvPr/>
        </p:nvPicPr>
        <p:blipFill rotWithShape="1">
          <a:blip r:embed="rId11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00" r="4485"/>
          <a:stretch/>
        </p:blipFill>
        <p:spPr>
          <a:xfrm>
            <a:off x="6745356" y="260682"/>
            <a:ext cx="4823873" cy="942830"/>
          </a:xfrm>
          <a:prstGeom prst="rect">
            <a:avLst/>
          </a:prstGeom>
        </p:spPr>
      </p:pic>
      <p:sp>
        <p:nvSpPr>
          <p:cNvPr id="34" name="TextBox 33">
            <a:extLst>
              <a:ext uri="{FF2B5EF4-FFF2-40B4-BE49-F238E27FC236}">
                <a16:creationId xmlns:a16="http://schemas.microsoft.com/office/drawing/2014/main" id="{B13472E2-946C-4C63-BE81-EC6F0A43DA9C}"/>
              </a:ext>
            </a:extLst>
          </p:cNvPr>
          <p:cNvSpPr txBox="1"/>
          <p:nvPr/>
        </p:nvSpPr>
        <p:spPr>
          <a:xfrm>
            <a:off x="6935075" y="489657"/>
            <a:ext cx="4634155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rtl="1"/>
            <a:r>
              <a:rPr lang="ar-AE" sz="2400" b="1" i="0" dirty="0">
                <a:solidFill>
                  <a:srgbClr val="292828"/>
                </a:solidFill>
                <a:effectLst/>
                <a:latin typeface="Dubai" panose="020B0503030403030204" pitchFamily="34" charset="-78"/>
                <a:cs typeface="Dubai" panose="020B0503030403030204" pitchFamily="34" charset="-78"/>
              </a:rPr>
              <a:t>مُزاح النّبي مع أصحابه</a:t>
            </a:r>
          </a:p>
        </p:txBody>
      </p:sp>
      <p:pic>
        <p:nvPicPr>
          <p:cNvPr id="42" name="Picture 41">
            <a:extLst>
              <a:ext uri="{FF2B5EF4-FFF2-40B4-BE49-F238E27FC236}">
                <a16:creationId xmlns:a16="http://schemas.microsoft.com/office/drawing/2014/main" id="{1923261C-9B90-4FDF-84D4-6221273E8200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-60567" y="3106914"/>
            <a:ext cx="2084433" cy="1512488"/>
          </a:xfrm>
          <a:prstGeom prst="rect">
            <a:avLst/>
          </a:prstGeom>
        </p:spPr>
      </p:pic>
      <p:grpSp>
        <p:nvGrpSpPr>
          <p:cNvPr id="28" name="Group 27">
            <a:extLst>
              <a:ext uri="{FF2B5EF4-FFF2-40B4-BE49-F238E27FC236}">
                <a16:creationId xmlns:a16="http://schemas.microsoft.com/office/drawing/2014/main" id="{07A3D6D8-CC44-4C9A-B829-8A0BF8A15021}"/>
              </a:ext>
            </a:extLst>
          </p:cNvPr>
          <p:cNvGrpSpPr/>
          <p:nvPr/>
        </p:nvGrpSpPr>
        <p:grpSpPr>
          <a:xfrm>
            <a:off x="189113" y="5449532"/>
            <a:ext cx="1720722" cy="1140237"/>
            <a:chOff x="9810053" y="4891185"/>
            <a:chExt cx="1449402" cy="1227467"/>
          </a:xfrm>
        </p:grpSpPr>
        <p:pic>
          <p:nvPicPr>
            <p:cNvPr id="43" name="Picture 42">
              <a:extLst>
                <a:ext uri="{FF2B5EF4-FFF2-40B4-BE49-F238E27FC236}">
                  <a16:creationId xmlns:a16="http://schemas.microsoft.com/office/drawing/2014/main" id="{028FB797-3410-47BC-815A-3B14D7274ADB}"/>
                </a:ext>
              </a:extLst>
            </p:cNvPr>
            <p:cNvPicPr>
              <a:picLocks noChangeAspect="1"/>
            </p:cNvPicPr>
            <p:nvPr/>
          </p:nvPicPr>
          <p:blipFill>
            <a:blip r:embed="rId13">
              <a:extLst>
                <a:ext uri="{BEBA8EAE-BF5A-486C-A8C5-ECC9F3942E4B}">
                  <a14:imgProps xmlns:a14="http://schemas.microsoft.com/office/drawing/2010/main">
                    <a14:imgLayer r:embed="rId14">
                      <a14:imgEffect>
                        <a14:backgroundRemoval t="2167" b="98500" l="4667" r="95667">
                          <a14:foregroundMark x1="6333" y1="33000" x2="25333" y2="12833"/>
                          <a14:foregroundMark x1="6833" y1="71333" x2="36167" y2="48333"/>
                          <a14:foregroundMark x1="36167" y1="48333" x2="61333" y2="34667"/>
                          <a14:foregroundMark x1="61333" y1="34667" x2="64167" y2="31667"/>
                          <a14:foregroundMark x1="90000" y1="22833" x2="91167" y2="38000"/>
                          <a14:foregroundMark x1="83500" y1="80000" x2="63667" y2="88500"/>
                          <a14:foregroundMark x1="13667" y1="78833" x2="27333" y2="86000"/>
                          <a14:foregroundMark x1="27333" y1="86000" x2="32667" y2="87167"/>
                          <a14:foregroundMark x1="43667" y1="94833" x2="53333" y2="98000"/>
                          <a14:foregroundMark x1="53333" y1="98000" x2="61167" y2="97833"/>
                          <a14:foregroundMark x1="61167" y1="97833" x2="68500" y2="91333"/>
                          <a14:foregroundMark x1="87167" y1="32333" x2="31000" y2="51833"/>
                          <a14:foregroundMark x1="28167" y1="6167" x2="52167" y2="70000"/>
                          <a14:foregroundMark x1="45000" y1="92000" x2="59000" y2="20833"/>
                          <a14:foregroundMark x1="59000" y1="20833" x2="60000" y2="18667"/>
                          <a14:foregroundMark x1="6500" y1="67833" x2="5000" y2="41167"/>
                          <a14:foregroundMark x1="64667" y1="5167" x2="51000" y2="2167"/>
                          <a14:foregroundMark x1="32333" y1="7667" x2="49500" y2="3000"/>
                          <a14:foregroundMark x1="49500" y1="3000" x2="56333" y2="5500"/>
                          <a14:foregroundMark x1="56333" y1="5500" x2="56333" y2="6333"/>
                          <a14:foregroundMark x1="85667" y1="22333" x2="65333" y2="5667"/>
                          <a14:foregroundMark x1="85167" y1="18167" x2="85167" y2="18167"/>
                          <a14:foregroundMark x1="85167" y1="18167" x2="85167" y2="18167"/>
                          <a14:foregroundMark x1="91000" y1="27500" x2="93167" y2="44667"/>
                          <a14:foregroundMark x1="93500" y1="32000" x2="92000" y2="59333"/>
                          <a14:foregroundMark x1="84833" y1="78667" x2="93500" y2="67833"/>
                          <a14:foregroundMark x1="93500" y1="67833" x2="95833" y2="62167"/>
                          <a14:foregroundMark x1="95000" y1="32333" x2="92333" y2="25833"/>
                          <a14:foregroundMark x1="18500" y1="83833" x2="24833" y2="88333"/>
                          <a14:foregroundMark x1="24833" y1="88333" x2="34500" y2="91833"/>
                          <a14:foregroundMark x1="10000" y1="22167" x2="4833" y2="32500"/>
                          <a14:foregroundMark x1="9500" y1="22667" x2="6000" y2="28667"/>
                          <a14:foregroundMark x1="83000" y1="21667" x2="86333" y2="26500"/>
                          <a14:foregroundMark x1="57000" y1="97833" x2="42500" y2="96333"/>
                          <a14:foregroundMark x1="42500" y1="96333" x2="42500" y2="96167"/>
                          <a14:foregroundMark x1="39000" y1="97667" x2="50500" y2="97167"/>
                          <a14:foregroundMark x1="56000" y1="98500" x2="41333" y2="97667"/>
                        </a14:backgroundRemoval>
                      </a14:imgEffect>
                    </a14:imgLayer>
                  </a14:imgProps>
                </a:ext>
              </a:extLst>
            </a:blip>
            <a:stretch>
              <a:fillRect/>
            </a:stretch>
          </p:blipFill>
          <p:spPr>
            <a:xfrm>
              <a:off x="9810053" y="4891185"/>
              <a:ext cx="1394026" cy="1227467"/>
            </a:xfrm>
            <a:prstGeom prst="rect">
              <a:avLst/>
            </a:prstGeom>
          </p:spPr>
        </p:pic>
        <p:sp>
          <p:nvSpPr>
            <p:cNvPr id="44" name="TextBox 43">
              <a:extLst>
                <a:ext uri="{FF2B5EF4-FFF2-40B4-BE49-F238E27FC236}">
                  <a16:creationId xmlns:a16="http://schemas.microsoft.com/office/drawing/2014/main" id="{6BA11904-60A6-45C7-8E02-F053C15F15AE}"/>
                </a:ext>
              </a:extLst>
            </p:cNvPr>
            <p:cNvSpPr txBox="1"/>
            <p:nvPr/>
          </p:nvSpPr>
          <p:spPr>
            <a:xfrm>
              <a:off x="9810053" y="4915780"/>
              <a:ext cx="1449402" cy="115962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ar-AE" sz="2800" b="1" dirty="0">
                  <a:solidFill>
                    <a:srgbClr val="C00000"/>
                  </a:solidFill>
                </a:rPr>
                <a:t>صفحة</a:t>
              </a:r>
            </a:p>
            <a:p>
              <a:pPr algn="ctr"/>
              <a:r>
                <a:rPr lang="ar-AE" sz="2800" b="1" dirty="0">
                  <a:solidFill>
                    <a:srgbClr val="C00000"/>
                  </a:solidFill>
                </a:rPr>
                <a:t>81</a:t>
              </a:r>
              <a:r>
                <a:rPr lang="ar-AE" sz="3600" b="1" dirty="0">
                  <a:solidFill>
                    <a:srgbClr val="C00000"/>
                  </a:solidFill>
                </a:rPr>
                <a:t> </a:t>
              </a:r>
            </a:p>
          </p:txBody>
        </p:sp>
      </p:grpSp>
      <p:pic>
        <p:nvPicPr>
          <p:cNvPr id="3" name="Picture 2">
            <a:extLst>
              <a:ext uri="{FF2B5EF4-FFF2-40B4-BE49-F238E27FC236}">
                <a16:creationId xmlns:a16="http://schemas.microsoft.com/office/drawing/2014/main" id="{A4EEEE2A-253B-45DA-89D3-CF820E0DC118}"/>
              </a:ext>
            </a:extLst>
          </p:cNvPr>
          <p:cNvPicPr>
            <a:picLocks noChangeAspect="1"/>
          </p:cNvPicPr>
          <p:nvPr/>
        </p:nvPicPr>
        <p:blipFill rotWithShape="1">
          <a:blip r:embed="rId15"/>
          <a:srcRect l="7283" t="13095" r="7065" b="29552"/>
          <a:stretch/>
        </p:blipFill>
        <p:spPr>
          <a:xfrm>
            <a:off x="1967844" y="1588153"/>
            <a:ext cx="8617790" cy="4887782"/>
          </a:xfrm>
          <a:prstGeom prst="rect">
            <a:avLst/>
          </a:prstGeom>
          <a:ln w="3810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63047931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allOver"/>
      </p:transition>
    </mc:Choice>
    <mc:Fallback xmlns=""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3B474D00-DA98-4EB1-92CE-5E92473F6D0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676359" y="1455701"/>
            <a:ext cx="1121761" cy="4450466"/>
          </a:xfrm>
          <a:prstGeom prst="rect">
            <a:avLst/>
          </a:prstGeom>
        </p:spPr>
      </p:pic>
      <p:pic>
        <p:nvPicPr>
          <p:cNvPr id="21" name="Picture 20" descr="A picture containing toy, doll&#10;&#10;Description automatically generated">
            <a:extLst>
              <a:ext uri="{FF2B5EF4-FFF2-40B4-BE49-F238E27FC236}">
                <a16:creationId xmlns:a16="http://schemas.microsoft.com/office/drawing/2014/main" id="{180AD2CD-CB84-467A-B27A-DB103E0447C8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546" r="30977" b="19594"/>
          <a:stretch/>
        </p:blipFill>
        <p:spPr>
          <a:xfrm>
            <a:off x="1675822" y="260683"/>
            <a:ext cx="1720722" cy="1759936"/>
          </a:xfrm>
          <a:prstGeom prst="rect">
            <a:avLst/>
          </a:prstGeom>
        </p:spPr>
      </p:pic>
      <p:grpSp>
        <p:nvGrpSpPr>
          <p:cNvPr id="28" name="Group 27">
            <a:extLst>
              <a:ext uri="{FF2B5EF4-FFF2-40B4-BE49-F238E27FC236}">
                <a16:creationId xmlns:a16="http://schemas.microsoft.com/office/drawing/2014/main" id="{07A3D6D8-CC44-4C9A-B829-8A0BF8A15021}"/>
              </a:ext>
            </a:extLst>
          </p:cNvPr>
          <p:cNvGrpSpPr/>
          <p:nvPr/>
        </p:nvGrpSpPr>
        <p:grpSpPr>
          <a:xfrm>
            <a:off x="189113" y="5449532"/>
            <a:ext cx="1720722" cy="1140237"/>
            <a:chOff x="9810053" y="4891185"/>
            <a:chExt cx="1449402" cy="1227467"/>
          </a:xfrm>
        </p:grpSpPr>
        <p:pic>
          <p:nvPicPr>
            <p:cNvPr id="43" name="Picture 42">
              <a:extLst>
                <a:ext uri="{FF2B5EF4-FFF2-40B4-BE49-F238E27FC236}">
                  <a16:creationId xmlns:a16="http://schemas.microsoft.com/office/drawing/2014/main" id="{028FB797-3410-47BC-815A-3B14D7274ADB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backgroundRemoval t="2167" b="98500" l="4667" r="95667">
                          <a14:foregroundMark x1="6333" y1="33000" x2="25333" y2="12833"/>
                          <a14:foregroundMark x1="6833" y1="71333" x2="36167" y2="48333"/>
                          <a14:foregroundMark x1="36167" y1="48333" x2="61333" y2="34667"/>
                          <a14:foregroundMark x1="61333" y1="34667" x2="64167" y2="31667"/>
                          <a14:foregroundMark x1="90000" y1="22833" x2="91167" y2="38000"/>
                          <a14:foregroundMark x1="83500" y1="80000" x2="63667" y2="88500"/>
                          <a14:foregroundMark x1="13667" y1="78833" x2="27333" y2="86000"/>
                          <a14:foregroundMark x1="27333" y1="86000" x2="32667" y2="87167"/>
                          <a14:foregroundMark x1="43667" y1="94833" x2="53333" y2="98000"/>
                          <a14:foregroundMark x1="53333" y1="98000" x2="61167" y2="97833"/>
                          <a14:foregroundMark x1="61167" y1="97833" x2="68500" y2="91333"/>
                          <a14:foregroundMark x1="87167" y1="32333" x2="31000" y2="51833"/>
                          <a14:foregroundMark x1="28167" y1="6167" x2="52167" y2="70000"/>
                          <a14:foregroundMark x1="45000" y1="92000" x2="59000" y2="20833"/>
                          <a14:foregroundMark x1="59000" y1="20833" x2="60000" y2="18667"/>
                          <a14:foregroundMark x1="6500" y1="67833" x2="5000" y2="41167"/>
                          <a14:foregroundMark x1="64667" y1="5167" x2="51000" y2="2167"/>
                          <a14:foregroundMark x1="32333" y1="7667" x2="49500" y2="3000"/>
                          <a14:foregroundMark x1="49500" y1="3000" x2="56333" y2="5500"/>
                          <a14:foregroundMark x1="56333" y1="5500" x2="56333" y2="6333"/>
                          <a14:foregroundMark x1="85667" y1="22333" x2="65333" y2="5667"/>
                          <a14:foregroundMark x1="85167" y1="18167" x2="85167" y2="18167"/>
                          <a14:foregroundMark x1="85167" y1="18167" x2="85167" y2="18167"/>
                          <a14:foregroundMark x1="91000" y1="27500" x2="93167" y2="44667"/>
                          <a14:foregroundMark x1="93500" y1="32000" x2="92000" y2="59333"/>
                          <a14:foregroundMark x1="84833" y1="78667" x2="93500" y2="67833"/>
                          <a14:foregroundMark x1="93500" y1="67833" x2="95833" y2="62167"/>
                          <a14:foregroundMark x1="95000" y1="32333" x2="92333" y2="25833"/>
                          <a14:foregroundMark x1="18500" y1="83833" x2="24833" y2="88333"/>
                          <a14:foregroundMark x1="24833" y1="88333" x2="34500" y2="91833"/>
                          <a14:foregroundMark x1="10000" y1="22167" x2="4833" y2="32500"/>
                          <a14:foregroundMark x1="9500" y1="22667" x2="6000" y2="28667"/>
                          <a14:foregroundMark x1="83000" y1="21667" x2="86333" y2="26500"/>
                          <a14:foregroundMark x1="57000" y1="97833" x2="42500" y2="96333"/>
                          <a14:foregroundMark x1="42500" y1="96333" x2="42500" y2="96167"/>
                          <a14:foregroundMark x1="39000" y1="97667" x2="50500" y2="97167"/>
                          <a14:foregroundMark x1="56000" y1="98500" x2="41333" y2="97667"/>
                        </a14:backgroundRemoval>
                      </a14:imgEffect>
                    </a14:imgLayer>
                  </a14:imgProps>
                </a:ext>
              </a:extLst>
            </a:blip>
            <a:stretch>
              <a:fillRect/>
            </a:stretch>
          </p:blipFill>
          <p:spPr>
            <a:xfrm>
              <a:off x="9810053" y="4891185"/>
              <a:ext cx="1394026" cy="1227467"/>
            </a:xfrm>
            <a:prstGeom prst="rect">
              <a:avLst/>
            </a:prstGeom>
          </p:spPr>
        </p:pic>
        <p:sp>
          <p:nvSpPr>
            <p:cNvPr id="44" name="TextBox 43">
              <a:extLst>
                <a:ext uri="{FF2B5EF4-FFF2-40B4-BE49-F238E27FC236}">
                  <a16:creationId xmlns:a16="http://schemas.microsoft.com/office/drawing/2014/main" id="{6BA11904-60A6-45C7-8E02-F053C15F15AE}"/>
                </a:ext>
              </a:extLst>
            </p:cNvPr>
            <p:cNvSpPr txBox="1"/>
            <p:nvPr/>
          </p:nvSpPr>
          <p:spPr>
            <a:xfrm>
              <a:off x="9810053" y="4915780"/>
              <a:ext cx="1449402" cy="115962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ar-AE" sz="2800" b="1" dirty="0">
                  <a:solidFill>
                    <a:srgbClr val="C00000"/>
                  </a:solidFill>
                </a:rPr>
                <a:t>صفحة</a:t>
              </a:r>
            </a:p>
            <a:p>
              <a:pPr algn="ctr"/>
              <a:r>
                <a:rPr lang="ar-AE" sz="2800" b="1" dirty="0">
                  <a:solidFill>
                    <a:srgbClr val="C00000"/>
                  </a:solidFill>
                </a:rPr>
                <a:t>81</a:t>
              </a:r>
              <a:r>
                <a:rPr lang="ar-AE" sz="3600" b="1" dirty="0">
                  <a:solidFill>
                    <a:srgbClr val="C00000"/>
                  </a:solidFill>
                </a:rPr>
                <a:t> </a:t>
              </a:r>
            </a:p>
          </p:txBody>
        </p:sp>
      </p:grpSp>
      <p:pic>
        <p:nvPicPr>
          <p:cNvPr id="4" name="Picture 3">
            <a:extLst>
              <a:ext uri="{FF2B5EF4-FFF2-40B4-BE49-F238E27FC236}">
                <a16:creationId xmlns:a16="http://schemas.microsoft.com/office/drawing/2014/main" id="{5FA45694-BDAD-4649-B2EE-A1AF2BFB4524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7826" t="38837" r="6739" b="32634"/>
          <a:stretch/>
        </p:blipFill>
        <p:spPr>
          <a:xfrm>
            <a:off x="1979758" y="1906532"/>
            <a:ext cx="8536420" cy="3009320"/>
          </a:xfrm>
          <a:prstGeom prst="rect">
            <a:avLst/>
          </a:prstGeom>
          <a:ln w="3810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349512854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allOver"/>
      </p:transition>
    </mc:Choice>
    <mc:Fallback xmlns=""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elebrate Mariah Carey Sticker by Expo 2020 Dubai for iOS &amp; Android | GIPHY">
            <a:extLst>
              <a:ext uri="{FF2B5EF4-FFF2-40B4-BE49-F238E27FC236}">
                <a16:creationId xmlns:a16="http://schemas.microsoft.com/office/drawing/2014/main" id="{CAD3013C-6101-4DA9-BDB6-9E927B3A0C97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93774" y="1422782"/>
            <a:ext cx="1946162" cy="19461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C1FC88B6-3A5B-486E-971A-D405F3A433F2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r="2659" b="75936"/>
          <a:stretch/>
        </p:blipFill>
        <p:spPr>
          <a:xfrm>
            <a:off x="1741905" y="1553549"/>
            <a:ext cx="8504065" cy="1286645"/>
          </a:xfrm>
          <a:prstGeom prst="rect">
            <a:avLst/>
          </a:prstGeom>
        </p:spPr>
      </p:pic>
      <p:pic>
        <p:nvPicPr>
          <p:cNvPr id="4" name="Picture 3" descr="Coronavirus, contributi a taxi e ncc per installare divisori tra guidatore  e passeggeri | Taxistory.it">
            <a:extLst>
              <a:ext uri="{FF2B5EF4-FFF2-40B4-BE49-F238E27FC236}">
                <a16:creationId xmlns:a16="http://schemas.microsoft.com/office/drawing/2014/main" id="{EECAA956-B4A9-4887-BD2C-B1AB5A356D91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71511">
            <a:off x="2338075" y="591491"/>
            <a:ext cx="767474" cy="12299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53517C26-BFFA-4BB2-ABCA-158A19437C2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624524">
            <a:off x="9115145" y="3009796"/>
            <a:ext cx="2141158" cy="2894693"/>
          </a:xfrm>
          <a:prstGeom prst="rect">
            <a:avLst/>
          </a:prstGeom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549167F3-3904-4C9C-B417-7AB589614ABE}"/>
              </a:ext>
            </a:extLst>
          </p:cNvPr>
          <p:cNvSpPr/>
          <p:nvPr/>
        </p:nvSpPr>
        <p:spPr>
          <a:xfrm>
            <a:off x="4390328" y="3265957"/>
            <a:ext cx="2953053" cy="923330"/>
          </a:xfrm>
          <a:prstGeom prst="rect">
            <a:avLst/>
          </a:prstGeom>
          <a:blipFill dpi="0" rotWithShape="1">
            <a:blip r:embed="rId6">
              <a:alphaModFix amt="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ar-AE" sz="5400" b="1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كتاب الطالب</a:t>
            </a:r>
            <a:endParaRPr lang="en-US" sz="5400" b="1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12" name="Picture 4" descr="الأسئلة المقالية معاييرها ومميزاتها وعيوبها">
            <a:extLst>
              <a:ext uri="{FF2B5EF4-FFF2-40B4-BE49-F238E27FC236}">
                <a16:creationId xmlns:a16="http://schemas.microsoft.com/office/drawing/2014/main" id="{D46DB054-A00F-4976-9748-A747472FB1C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020" t="2016" r="17698" b="2461"/>
          <a:stretch/>
        </p:blipFill>
        <p:spPr bwMode="auto">
          <a:xfrm>
            <a:off x="1161772" y="3545058"/>
            <a:ext cx="2529871" cy="27614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4845882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allOver"/>
      </p:transition>
    </mc:Choice>
    <mc:Fallback xmlns=""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433353A-FC27-41C1-97AD-61313C2B7E35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6139" t="14297" r="12867" b="7038"/>
          <a:stretch/>
        </p:blipFill>
        <p:spPr>
          <a:xfrm>
            <a:off x="2577352" y="292522"/>
            <a:ext cx="7785847" cy="6346817"/>
          </a:xfrm>
          <a:prstGeom prst="rect">
            <a:avLst/>
          </a:prstGeom>
          <a:ln w="38100">
            <a:solidFill>
              <a:schemeClr val="tx1"/>
            </a:solidFill>
          </a:ln>
        </p:spPr>
      </p:pic>
      <p:grpSp>
        <p:nvGrpSpPr>
          <p:cNvPr id="4" name="Group 3">
            <a:extLst>
              <a:ext uri="{FF2B5EF4-FFF2-40B4-BE49-F238E27FC236}">
                <a16:creationId xmlns:a16="http://schemas.microsoft.com/office/drawing/2014/main" id="{BC69F7FE-76D8-4FBC-A16A-9443386972A7}"/>
              </a:ext>
            </a:extLst>
          </p:cNvPr>
          <p:cNvGrpSpPr/>
          <p:nvPr/>
        </p:nvGrpSpPr>
        <p:grpSpPr>
          <a:xfrm>
            <a:off x="189113" y="5449532"/>
            <a:ext cx="1720722" cy="1140237"/>
            <a:chOff x="9810053" y="4891185"/>
            <a:chExt cx="1449402" cy="1227467"/>
          </a:xfrm>
        </p:grpSpPr>
        <p:pic>
          <p:nvPicPr>
            <p:cNvPr id="5" name="Picture 4">
              <a:extLst>
                <a:ext uri="{FF2B5EF4-FFF2-40B4-BE49-F238E27FC236}">
                  <a16:creationId xmlns:a16="http://schemas.microsoft.com/office/drawing/2014/main" id="{3B632424-17B6-431D-B772-782BF27F476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ackgroundRemoval t="2167" b="98500" l="4667" r="95667">
                          <a14:foregroundMark x1="6333" y1="33000" x2="25333" y2="12833"/>
                          <a14:foregroundMark x1="6833" y1="71333" x2="36167" y2="48333"/>
                          <a14:foregroundMark x1="36167" y1="48333" x2="61333" y2="34667"/>
                          <a14:foregroundMark x1="61333" y1="34667" x2="64167" y2="31667"/>
                          <a14:foregroundMark x1="90000" y1="22833" x2="91167" y2="38000"/>
                          <a14:foregroundMark x1="83500" y1="80000" x2="63667" y2="88500"/>
                          <a14:foregroundMark x1="13667" y1="78833" x2="27333" y2="86000"/>
                          <a14:foregroundMark x1="27333" y1="86000" x2="32667" y2="87167"/>
                          <a14:foregroundMark x1="43667" y1="94833" x2="53333" y2="98000"/>
                          <a14:foregroundMark x1="53333" y1="98000" x2="61167" y2="97833"/>
                          <a14:foregroundMark x1="61167" y1="97833" x2="68500" y2="91333"/>
                          <a14:foregroundMark x1="87167" y1="32333" x2="31000" y2="51833"/>
                          <a14:foregroundMark x1="28167" y1="6167" x2="52167" y2="70000"/>
                          <a14:foregroundMark x1="45000" y1="92000" x2="59000" y2="20833"/>
                          <a14:foregroundMark x1="59000" y1="20833" x2="60000" y2="18667"/>
                          <a14:foregroundMark x1="6500" y1="67833" x2="5000" y2="41167"/>
                          <a14:foregroundMark x1="64667" y1="5167" x2="51000" y2="2167"/>
                          <a14:foregroundMark x1="32333" y1="7667" x2="49500" y2="3000"/>
                          <a14:foregroundMark x1="49500" y1="3000" x2="56333" y2="5500"/>
                          <a14:foregroundMark x1="56333" y1="5500" x2="56333" y2="6333"/>
                          <a14:foregroundMark x1="85667" y1="22333" x2="65333" y2="5667"/>
                          <a14:foregroundMark x1="85167" y1="18167" x2="85167" y2="18167"/>
                          <a14:foregroundMark x1="85167" y1="18167" x2="85167" y2="18167"/>
                          <a14:foregroundMark x1="91000" y1="27500" x2="93167" y2="44667"/>
                          <a14:foregroundMark x1="93500" y1="32000" x2="92000" y2="59333"/>
                          <a14:foregroundMark x1="84833" y1="78667" x2="93500" y2="67833"/>
                          <a14:foregroundMark x1="93500" y1="67833" x2="95833" y2="62167"/>
                          <a14:foregroundMark x1="95000" y1="32333" x2="92333" y2="25833"/>
                          <a14:foregroundMark x1="18500" y1="83833" x2="24833" y2="88333"/>
                          <a14:foregroundMark x1="24833" y1="88333" x2="34500" y2="91833"/>
                          <a14:foregroundMark x1="10000" y1="22167" x2="4833" y2="32500"/>
                          <a14:foregroundMark x1="9500" y1="22667" x2="6000" y2="28667"/>
                          <a14:foregroundMark x1="83000" y1="21667" x2="86333" y2="26500"/>
                          <a14:foregroundMark x1="57000" y1="97833" x2="42500" y2="96333"/>
                          <a14:foregroundMark x1="42500" y1="96333" x2="42500" y2="96167"/>
                          <a14:foregroundMark x1="39000" y1="97667" x2="50500" y2="97167"/>
                          <a14:foregroundMark x1="56000" y1="98500" x2="41333" y2="97667"/>
                        </a14:backgroundRemoval>
                      </a14:imgEffect>
                    </a14:imgLayer>
                  </a14:imgProps>
                </a:ext>
              </a:extLst>
            </a:blip>
            <a:stretch>
              <a:fillRect/>
            </a:stretch>
          </p:blipFill>
          <p:spPr>
            <a:xfrm>
              <a:off x="9810053" y="4891185"/>
              <a:ext cx="1394026" cy="1227467"/>
            </a:xfrm>
            <a:prstGeom prst="rect">
              <a:avLst/>
            </a:prstGeom>
          </p:spPr>
        </p:pic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313A224C-A255-4D8E-8A56-540EB02EFFB9}"/>
                </a:ext>
              </a:extLst>
            </p:cNvPr>
            <p:cNvSpPr txBox="1"/>
            <p:nvPr/>
          </p:nvSpPr>
          <p:spPr>
            <a:xfrm>
              <a:off x="9810053" y="4915780"/>
              <a:ext cx="1449402" cy="115962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ar-AE" sz="2800" b="1" dirty="0">
                  <a:solidFill>
                    <a:srgbClr val="C00000"/>
                  </a:solidFill>
                </a:rPr>
                <a:t>صفحة</a:t>
              </a:r>
            </a:p>
            <a:p>
              <a:pPr algn="ctr"/>
              <a:r>
                <a:rPr lang="ar-AE" sz="2800" b="1" dirty="0">
                  <a:solidFill>
                    <a:srgbClr val="C00000"/>
                  </a:solidFill>
                </a:rPr>
                <a:t>82</a:t>
              </a:r>
              <a:r>
                <a:rPr lang="ar-AE" sz="3600" b="1" dirty="0">
                  <a:solidFill>
                    <a:srgbClr val="C00000"/>
                  </a:solidFill>
                </a:rPr>
                <a:t> </a:t>
              </a:r>
            </a:p>
          </p:txBody>
        </p:sp>
      </p:grpSp>
      <p:sp>
        <p:nvSpPr>
          <p:cNvPr id="7" name="Circle: Hollow 6">
            <a:extLst>
              <a:ext uri="{FF2B5EF4-FFF2-40B4-BE49-F238E27FC236}">
                <a16:creationId xmlns:a16="http://schemas.microsoft.com/office/drawing/2014/main" id="{EC66CD96-5C5D-405B-B163-B6FD075E2F8A}"/>
              </a:ext>
            </a:extLst>
          </p:cNvPr>
          <p:cNvSpPr/>
          <p:nvPr/>
        </p:nvSpPr>
        <p:spPr>
          <a:xfrm>
            <a:off x="9210261" y="3001176"/>
            <a:ext cx="596348" cy="539540"/>
          </a:xfrm>
          <a:prstGeom prst="donut">
            <a:avLst/>
          </a:prstGeom>
          <a:solidFill>
            <a:srgbClr val="1216B2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8" name="Circle: Hollow 7">
            <a:extLst>
              <a:ext uri="{FF2B5EF4-FFF2-40B4-BE49-F238E27FC236}">
                <a16:creationId xmlns:a16="http://schemas.microsoft.com/office/drawing/2014/main" id="{72C20CD6-113A-46DC-94C4-06455E2F9A6D}"/>
              </a:ext>
            </a:extLst>
          </p:cNvPr>
          <p:cNvSpPr/>
          <p:nvPr/>
        </p:nvSpPr>
        <p:spPr>
          <a:xfrm>
            <a:off x="9316474" y="4867895"/>
            <a:ext cx="596348" cy="539540"/>
          </a:xfrm>
          <a:prstGeom prst="donut">
            <a:avLst/>
          </a:prstGeom>
          <a:solidFill>
            <a:srgbClr val="1216B2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6807833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allOve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DBB042A7-A7D0-44DC-A863-2E781B9D083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3803" t="12349" r="12717" b="28686"/>
          <a:stretch/>
        </p:blipFill>
        <p:spPr>
          <a:xfrm>
            <a:off x="1616765" y="758687"/>
            <a:ext cx="8958470" cy="5340626"/>
          </a:xfrm>
          <a:prstGeom prst="rect">
            <a:avLst/>
          </a:prstGeom>
          <a:ln w="38100">
            <a:solidFill>
              <a:schemeClr val="tx1"/>
            </a:solidFill>
          </a:ln>
        </p:spPr>
      </p:pic>
      <p:grpSp>
        <p:nvGrpSpPr>
          <p:cNvPr id="4" name="Group 3">
            <a:extLst>
              <a:ext uri="{FF2B5EF4-FFF2-40B4-BE49-F238E27FC236}">
                <a16:creationId xmlns:a16="http://schemas.microsoft.com/office/drawing/2014/main" id="{A911B175-AD7B-4E8E-8FCE-44E847BEB681}"/>
              </a:ext>
            </a:extLst>
          </p:cNvPr>
          <p:cNvGrpSpPr/>
          <p:nvPr/>
        </p:nvGrpSpPr>
        <p:grpSpPr>
          <a:xfrm>
            <a:off x="189113" y="5449532"/>
            <a:ext cx="1720722" cy="1140237"/>
            <a:chOff x="9810053" y="4891185"/>
            <a:chExt cx="1449402" cy="1227467"/>
          </a:xfrm>
        </p:grpSpPr>
        <p:pic>
          <p:nvPicPr>
            <p:cNvPr id="5" name="Picture 4">
              <a:extLst>
                <a:ext uri="{FF2B5EF4-FFF2-40B4-BE49-F238E27FC236}">
                  <a16:creationId xmlns:a16="http://schemas.microsoft.com/office/drawing/2014/main" id="{96A4709E-C607-47D2-8F7B-4F9D90783326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ackgroundRemoval t="2167" b="98500" l="4667" r="95667">
                          <a14:foregroundMark x1="6333" y1="33000" x2="25333" y2="12833"/>
                          <a14:foregroundMark x1="6833" y1="71333" x2="36167" y2="48333"/>
                          <a14:foregroundMark x1="36167" y1="48333" x2="61333" y2="34667"/>
                          <a14:foregroundMark x1="61333" y1="34667" x2="64167" y2="31667"/>
                          <a14:foregroundMark x1="90000" y1="22833" x2="91167" y2="38000"/>
                          <a14:foregroundMark x1="83500" y1="80000" x2="63667" y2="88500"/>
                          <a14:foregroundMark x1="13667" y1="78833" x2="27333" y2="86000"/>
                          <a14:foregroundMark x1="27333" y1="86000" x2="32667" y2="87167"/>
                          <a14:foregroundMark x1="43667" y1="94833" x2="53333" y2="98000"/>
                          <a14:foregroundMark x1="53333" y1="98000" x2="61167" y2="97833"/>
                          <a14:foregroundMark x1="61167" y1="97833" x2="68500" y2="91333"/>
                          <a14:foregroundMark x1="87167" y1="32333" x2="31000" y2="51833"/>
                          <a14:foregroundMark x1="28167" y1="6167" x2="52167" y2="70000"/>
                          <a14:foregroundMark x1="45000" y1="92000" x2="59000" y2="20833"/>
                          <a14:foregroundMark x1="59000" y1="20833" x2="60000" y2="18667"/>
                          <a14:foregroundMark x1="6500" y1="67833" x2="5000" y2="41167"/>
                          <a14:foregroundMark x1="64667" y1="5167" x2="51000" y2="2167"/>
                          <a14:foregroundMark x1="32333" y1="7667" x2="49500" y2="3000"/>
                          <a14:foregroundMark x1="49500" y1="3000" x2="56333" y2="5500"/>
                          <a14:foregroundMark x1="56333" y1="5500" x2="56333" y2="6333"/>
                          <a14:foregroundMark x1="85667" y1="22333" x2="65333" y2="5667"/>
                          <a14:foregroundMark x1="85167" y1="18167" x2="85167" y2="18167"/>
                          <a14:foregroundMark x1="85167" y1="18167" x2="85167" y2="18167"/>
                          <a14:foregroundMark x1="91000" y1="27500" x2="93167" y2="44667"/>
                          <a14:foregroundMark x1="93500" y1="32000" x2="92000" y2="59333"/>
                          <a14:foregroundMark x1="84833" y1="78667" x2="93500" y2="67833"/>
                          <a14:foregroundMark x1="93500" y1="67833" x2="95833" y2="62167"/>
                          <a14:foregroundMark x1="95000" y1="32333" x2="92333" y2="25833"/>
                          <a14:foregroundMark x1="18500" y1="83833" x2="24833" y2="88333"/>
                          <a14:foregroundMark x1="24833" y1="88333" x2="34500" y2="91833"/>
                          <a14:foregroundMark x1="10000" y1="22167" x2="4833" y2="32500"/>
                          <a14:foregroundMark x1="9500" y1="22667" x2="6000" y2="28667"/>
                          <a14:foregroundMark x1="83000" y1="21667" x2="86333" y2="26500"/>
                          <a14:foregroundMark x1="57000" y1="97833" x2="42500" y2="96333"/>
                          <a14:foregroundMark x1="42500" y1="96333" x2="42500" y2="96167"/>
                          <a14:foregroundMark x1="39000" y1="97667" x2="50500" y2="97167"/>
                          <a14:foregroundMark x1="56000" y1="98500" x2="41333" y2="97667"/>
                        </a14:backgroundRemoval>
                      </a14:imgEffect>
                    </a14:imgLayer>
                  </a14:imgProps>
                </a:ext>
              </a:extLst>
            </a:blip>
            <a:stretch>
              <a:fillRect/>
            </a:stretch>
          </p:blipFill>
          <p:spPr>
            <a:xfrm>
              <a:off x="9810053" y="4891185"/>
              <a:ext cx="1394026" cy="1227467"/>
            </a:xfrm>
            <a:prstGeom prst="rect">
              <a:avLst/>
            </a:prstGeom>
          </p:spPr>
        </p:pic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875B43AB-8E12-4038-9AAB-A0C03FCFADE3}"/>
                </a:ext>
              </a:extLst>
            </p:cNvPr>
            <p:cNvSpPr txBox="1"/>
            <p:nvPr/>
          </p:nvSpPr>
          <p:spPr>
            <a:xfrm>
              <a:off x="9810053" y="4915780"/>
              <a:ext cx="1449402" cy="115962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ar-AE" sz="2800" b="1" dirty="0">
                  <a:solidFill>
                    <a:srgbClr val="C00000"/>
                  </a:solidFill>
                </a:rPr>
                <a:t>صفحة</a:t>
              </a:r>
            </a:p>
            <a:p>
              <a:pPr algn="ctr"/>
              <a:r>
                <a:rPr lang="ar-AE" sz="2800" b="1" dirty="0">
                  <a:solidFill>
                    <a:srgbClr val="C00000"/>
                  </a:solidFill>
                </a:rPr>
                <a:t>82</a:t>
              </a:r>
              <a:r>
                <a:rPr lang="ar-AE" sz="3600" b="1" dirty="0">
                  <a:solidFill>
                    <a:srgbClr val="C00000"/>
                  </a:solidFill>
                </a:rPr>
                <a:t> </a:t>
              </a:r>
            </a:p>
          </p:txBody>
        </p:sp>
      </p:grpSp>
      <p:sp>
        <p:nvSpPr>
          <p:cNvPr id="7" name="Circle: Hollow 6">
            <a:extLst>
              <a:ext uri="{FF2B5EF4-FFF2-40B4-BE49-F238E27FC236}">
                <a16:creationId xmlns:a16="http://schemas.microsoft.com/office/drawing/2014/main" id="{CB3A9F81-8000-496B-87E5-3343EF5CDF17}"/>
              </a:ext>
            </a:extLst>
          </p:cNvPr>
          <p:cNvSpPr/>
          <p:nvPr/>
        </p:nvSpPr>
        <p:spPr>
          <a:xfrm>
            <a:off x="9594574" y="1596445"/>
            <a:ext cx="596348" cy="539540"/>
          </a:xfrm>
          <a:prstGeom prst="donut">
            <a:avLst/>
          </a:prstGeom>
          <a:solidFill>
            <a:srgbClr val="1216B2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B27AC839-1F3A-46E7-A1CA-32AE3108D455}"/>
              </a:ext>
            </a:extLst>
          </p:cNvPr>
          <p:cNvSpPr/>
          <p:nvPr/>
        </p:nvSpPr>
        <p:spPr>
          <a:xfrm>
            <a:off x="2717673" y="5373319"/>
            <a:ext cx="6518130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ar-AE" sz="3600" b="1" cap="none" spc="0" dirty="0">
                <a:ln w="0"/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السؤال عنهم _ استشارتهم _ المزاح معهم</a:t>
            </a:r>
            <a:endParaRPr lang="en-US" sz="3600" b="1" cap="none" spc="0" dirty="0">
              <a:ln w="0"/>
              <a:solidFill>
                <a:srgbClr val="C0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91486916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allOve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2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>
            <a:extLst>
              <a:ext uri="{FF2B5EF4-FFF2-40B4-BE49-F238E27FC236}">
                <a16:creationId xmlns:a16="http://schemas.microsoft.com/office/drawing/2014/main" id="{45BEFFE6-3A60-4A8B-BD8C-BC402C2654EB}"/>
              </a:ext>
            </a:extLst>
          </p:cNvPr>
          <p:cNvGrpSpPr/>
          <p:nvPr/>
        </p:nvGrpSpPr>
        <p:grpSpPr>
          <a:xfrm>
            <a:off x="189113" y="5449532"/>
            <a:ext cx="1720722" cy="1140237"/>
            <a:chOff x="9810053" y="4891185"/>
            <a:chExt cx="1449402" cy="1227467"/>
          </a:xfrm>
        </p:grpSpPr>
        <p:pic>
          <p:nvPicPr>
            <p:cNvPr id="3" name="Picture 2">
              <a:extLst>
                <a:ext uri="{FF2B5EF4-FFF2-40B4-BE49-F238E27FC236}">
                  <a16:creationId xmlns:a16="http://schemas.microsoft.com/office/drawing/2014/main" id="{A65CA834-E190-4FA9-89C2-19094ACC336D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backgroundRemoval t="2167" b="98500" l="4667" r="95667">
                          <a14:foregroundMark x1="6333" y1="33000" x2="25333" y2="12833"/>
                          <a14:foregroundMark x1="6833" y1="71333" x2="36167" y2="48333"/>
                          <a14:foregroundMark x1="36167" y1="48333" x2="61333" y2="34667"/>
                          <a14:foregroundMark x1="61333" y1="34667" x2="64167" y2="31667"/>
                          <a14:foregroundMark x1="90000" y1="22833" x2="91167" y2="38000"/>
                          <a14:foregroundMark x1="83500" y1="80000" x2="63667" y2="88500"/>
                          <a14:foregroundMark x1="13667" y1="78833" x2="27333" y2="86000"/>
                          <a14:foregroundMark x1="27333" y1="86000" x2="32667" y2="87167"/>
                          <a14:foregroundMark x1="43667" y1="94833" x2="53333" y2="98000"/>
                          <a14:foregroundMark x1="53333" y1="98000" x2="61167" y2="97833"/>
                          <a14:foregroundMark x1="61167" y1="97833" x2="68500" y2="91333"/>
                          <a14:foregroundMark x1="87167" y1="32333" x2="31000" y2="51833"/>
                          <a14:foregroundMark x1="28167" y1="6167" x2="52167" y2="70000"/>
                          <a14:foregroundMark x1="45000" y1="92000" x2="59000" y2="20833"/>
                          <a14:foregroundMark x1="59000" y1="20833" x2="60000" y2="18667"/>
                          <a14:foregroundMark x1="6500" y1="67833" x2="5000" y2="41167"/>
                          <a14:foregroundMark x1="64667" y1="5167" x2="51000" y2="2167"/>
                          <a14:foregroundMark x1="32333" y1="7667" x2="49500" y2="3000"/>
                          <a14:foregroundMark x1="49500" y1="3000" x2="56333" y2="5500"/>
                          <a14:foregroundMark x1="56333" y1="5500" x2="56333" y2="6333"/>
                          <a14:foregroundMark x1="85667" y1="22333" x2="65333" y2="5667"/>
                          <a14:foregroundMark x1="85167" y1="18167" x2="85167" y2="18167"/>
                          <a14:foregroundMark x1="85167" y1="18167" x2="85167" y2="18167"/>
                          <a14:foregroundMark x1="91000" y1="27500" x2="93167" y2="44667"/>
                          <a14:foregroundMark x1="93500" y1="32000" x2="92000" y2="59333"/>
                          <a14:foregroundMark x1="84833" y1="78667" x2="93500" y2="67833"/>
                          <a14:foregroundMark x1="93500" y1="67833" x2="95833" y2="62167"/>
                          <a14:foregroundMark x1="95000" y1="32333" x2="92333" y2="25833"/>
                          <a14:foregroundMark x1="18500" y1="83833" x2="24833" y2="88333"/>
                          <a14:foregroundMark x1="24833" y1="88333" x2="34500" y2="91833"/>
                          <a14:foregroundMark x1="10000" y1="22167" x2="4833" y2="32500"/>
                          <a14:foregroundMark x1="9500" y1="22667" x2="6000" y2="28667"/>
                          <a14:foregroundMark x1="83000" y1="21667" x2="86333" y2="26500"/>
                          <a14:foregroundMark x1="57000" y1="97833" x2="42500" y2="96333"/>
                          <a14:foregroundMark x1="42500" y1="96333" x2="42500" y2="96167"/>
                          <a14:foregroundMark x1="39000" y1="97667" x2="50500" y2="97167"/>
                          <a14:foregroundMark x1="56000" y1="98500" x2="41333" y2="97667"/>
                        </a14:backgroundRemoval>
                      </a14:imgEffect>
                    </a14:imgLayer>
                  </a14:imgProps>
                </a:ext>
              </a:extLst>
            </a:blip>
            <a:stretch>
              <a:fillRect/>
            </a:stretch>
          </p:blipFill>
          <p:spPr>
            <a:xfrm>
              <a:off x="9810053" y="4891185"/>
              <a:ext cx="1394026" cy="1227467"/>
            </a:xfrm>
            <a:prstGeom prst="rect">
              <a:avLst/>
            </a:prstGeom>
          </p:spPr>
        </p:pic>
        <p:sp>
          <p:nvSpPr>
            <p:cNvPr id="4" name="TextBox 3">
              <a:extLst>
                <a:ext uri="{FF2B5EF4-FFF2-40B4-BE49-F238E27FC236}">
                  <a16:creationId xmlns:a16="http://schemas.microsoft.com/office/drawing/2014/main" id="{B64CE1D3-F4D5-4B72-AE81-7A45A2C3F226}"/>
                </a:ext>
              </a:extLst>
            </p:cNvPr>
            <p:cNvSpPr txBox="1"/>
            <p:nvPr/>
          </p:nvSpPr>
          <p:spPr>
            <a:xfrm>
              <a:off x="9810053" y="4915780"/>
              <a:ext cx="1449402" cy="115962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ar-AE" sz="2800" b="1" dirty="0">
                  <a:solidFill>
                    <a:srgbClr val="C00000"/>
                  </a:solidFill>
                </a:rPr>
                <a:t>صفحة</a:t>
              </a:r>
            </a:p>
            <a:p>
              <a:pPr algn="ctr"/>
              <a:r>
                <a:rPr lang="ar-AE" sz="2800" b="1" dirty="0">
                  <a:solidFill>
                    <a:srgbClr val="C00000"/>
                  </a:solidFill>
                </a:rPr>
                <a:t>82</a:t>
              </a:r>
              <a:r>
                <a:rPr lang="ar-AE" sz="3600" b="1" dirty="0">
                  <a:solidFill>
                    <a:srgbClr val="C00000"/>
                  </a:solidFill>
                </a:rPr>
                <a:t> </a:t>
              </a:r>
            </a:p>
          </p:txBody>
        </p:sp>
      </p:grpSp>
      <p:pic>
        <p:nvPicPr>
          <p:cNvPr id="6" name="Picture 5">
            <a:extLst>
              <a:ext uri="{FF2B5EF4-FFF2-40B4-BE49-F238E27FC236}">
                <a16:creationId xmlns:a16="http://schemas.microsoft.com/office/drawing/2014/main" id="{D9CF443C-B37D-4138-B476-3A0D82583304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13043" t="45602" r="14347" b="20190"/>
          <a:stretch/>
        </p:blipFill>
        <p:spPr>
          <a:xfrm>
            <a:off x="1351722" y="1315568"/>
            <a:ext cx="9925878" cy="2344866"/>
          </a:xfrm>
          <a:prstGeom prst="rect">
            <a:avLst/>
          </a:prstGeom>
          <a:ln w="38100">
            <a:solidFill>
              <a:schemeClr val="tx1"/>
            </a:solidFill>
          </a:ln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99B0F08C-168F-4C54-9014-24A086688B32}"/>
              </a:ext>
            </a:extLst>
          </p:cNvPr>
          <p:cNvSpPr/>
          <p:nvPr/>
        </p:nvSpPr>
        <p:spPr>
          <a:xfrm>
            <a:off x="3977832" y="2460105"/>
            <a:ext cx="5349541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ar-AE" sz="3600" b="1" cap="none" spc="0" dirty="0">
                <a:ln w="0"/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دفاعهم عنه في غزوة أحد</a:t>
            </a:r>
          </a:p>
          <a:p>
            <a:pPr algn="ctr"/>
            <a:r>
              <a:rPr lang="ar-AE" sz="3600" b="1" dirty="0">
                <a:ln w="0"/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سؤالهم عن النبي و اطمئنانهم عليه</a:t>
            </a:r>
            <a:endParaRPr lang="en-US" sz="3600" b="1" cap="none" spc="0" dirty="0">
              <a:ln w="0"/>
              <a:solidFill>
                <a:srgbClr val="C0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03609293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allOve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>
            <a:extLst>
              <a:ext uri="{FF2B5EF4-FFF2-40B4-BE49-F238E27FC236}">
                <a16:creationId xmlns:a16="http://schemas.microsoft.com/office/drawing/2014/main" id="{F366B2C8-9AF5-4ED5-8636-D7CEE609C053}"/>
              </a:ext>
            </a:extLst>
          </p:cNvPr>
          <p:cNvGrpSpPr/>
          <p:nvPr/>
        </p:nvGrpSpPr>
        <p:grpSpPr>
          <a:xfrm>
            <a:off x="0" y="5355802"/>
            <a:ext cx="1720722" cy="1140237"/>
            <a:chOff x="9810053" y="4891185"/>
            <a:chExt cx="1449402" cy="1227467"/>
          </a:xfrm>
        </p:grpSpPr>
        <p:pic>
          <p:nvPicPr>
            <p:cNvPr id="3" name="Picture 2">
              <a:extLst>
                <a:ext uri="{FF2B5EF4-FFF2-40B4-BE49-F238E27FC236}">
                  <a16:creationId xmlns:a16="http://schemas.microsoft.com/office/drawing/2014/main" id="{F43764A2-2D1C-4DE5-813E-C5F29162FCF1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backgroundRemoval t="2167" b="98500" l="4667" r="95667">
                          <a14:foregroundMark x1="6333" y1="33000" x2="25333" y2="12833"/>
                          <a14:foregroundMark x1="6833" y1="71333" x2="36167" y2="48333"/>
                          <a14:foregroundMark x1="36167" y1="48333" x2="61333" y2="34667"/>
                          <a14:foregroundMark x1="61333" y1="34667" x2="64167" y2="31667"/>
                          <a14:foregroundMark x1="90000" y1="22833" x2="91167" y2="38000"/>
                          <a14:foregroundMark x1="83500" y1="80000" x2="63667" y2="88500"/>
                          <a14:foregroundMark x1="13667" y1="78833" x2="27333" y2="86000"/>
                          <a14:foregroundMark x1="27333" y1="86000" x2="32667" y2="87167"/>
                          <a14:foregroundMark x1="43667" y1="94833" x2="53333" y2="98000"/>
                          <a14:foregroundMark x1="53333" y1="98000" x2="61167" y2="97833"/>
                          <a14:foregroundMark x1="61167" y1="97833" x2="68500" y2="91333"/>
                          <a14:foregroundMark x1="87167" y1="32333" x2="31000" y2="51833"/>
                          <a14:foregroundMark x1="28167" y1="6167" x2="52167" y2="70000"/>
                          <a14:foregroundMark x1="45000" y1="92000" x2="59000" y2="20833"/>
                          <a14:foregroundMark x1="59000" y1="20833" x2="60000" y2="18667"/>
                          <a14:foregroundMark x1="6500" y1="67833" x2="5000" y2="41167"/>
                          <a14:foregroundMark x1="64667" y1="5167" x2="51000" y2="2167"/>
                          <a14:foregroundMark x1="32333" y1="7667" x2="49500" y2="3000"/>
                          <a14:foregroundMark x1="49500" y1="3000" x2="56333" y2="5500"/>
                          <a14:foregroundMark x1="56333" y1="5500" x2="56333" y2="6333"/>
                          <a14:foregroundMark x1="85667" y1="22333" x2="65333" y2="5667"/>
                          <a14:foregroundMark x1="85167" y1="18167" x2="85167" y2="18167"/>
                          <a14:foregroundMark x1="85167" y1="18167" x2="85167" y2="18167"/>
                          <a14:foregroundMark x1="91000" y1="27500" x2="93167" y2="44667"/>
                          <a14:foregroundMark x1="93500" y1="32000" x2="92000" y2="59333"/>
                          <a14:foregroundMark x1="84833" y1="78667" x2="93500" y2="67833"/>
                          <a14:foregroundMark x1="93500" y1="67833" x2="95833" y2="62167"/>
                          <a14:foregroundMark x1="95000" y1="32333" x2="92333" y2="25833"/>
                          <a14:foregroundMark x1="18500" y1="83833" x2="24833" y2="88333"/>
                          <a14:foregroundMark x1="24833" y1="88333" x2="34500" y2="91833"/>
                          <a14:foregroundMark x1="10000" y1="22167" x2="4833" y2="32500"/>
                          <a14:foregroundMark x1="9500" y1="22667" x2="6000" y2="28667"/>
                          <a14:foregroundMark x1="83000" y1="21667" x2="86333" y2="26500"/>
                          <a14:foregroundMark x1="57000" y1="97833" x2="42500" y2="96333"/>
                          <a14:foregroundMark x1="42500" y1="96333" x2="42500" y2="96167"/>
                          <a14:foregroundMark x1="39000" y1="97667" x2="50500" y2="97167"/>
                          <a14:foregroundMark x1="56000" y1="98500" x2="41333" y2="97667"/>
                        </a14:backgroundRemoval>
                      </a14:imgEffect>
                    </a14:imgLayer>
                  </a14:imgProps>
                </a:ext>
              </a:extLst>
            </a:blip>
            <a:stretch>
              <a:fillRect/>
            </a:stretch>
          </p:blipFill>
          <p:spPr>
            <a:xfrm>
              <a:off x="9810053" y="4891185"/>
              <a:ext cx="1394026" cy="1227467"/>
            </a:xfrm>
            <a:prstGeom prst="rect">
              <a:avLst/>
            </a:prstGeom>
          </p:spPr>
        </p:pic>
        <p:sp>
          <p:nvSpPr>
            <p:cNvPr id="4" name="TextBox 3">
              <a:extLst>
                <a:ext uri="{FF2B5EF4-FFF2-40B4-BE49-F238E27FC236}">
                  <a16:creationId xmlns:a16="http://schemas.microsoft.com/office/drawing/2014/main" id="{9D11B1A7-4ACE-471B-BA13-7A7C526C9397}"/>
                </a:ext>
              </a:extLst>
            </p:cNvPr>
            <p:cNvSpPr txBox="1"/>
            <p:nvPr/>
          </p:nvSpPr>
          <p:spPr>
            <a:xfrm>
              <a:off x="9810053" y="4915780"/>
              <a:ext cx="1449402" cy="115962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ar-AE" sz="2800" b="1" dirty="0">
                  <a:solidFill>
                    <a:srgbClr val="C00000"/>
                  </a:solidFill>
                </a:rPr>
                <a:t>صفحة</a:t>
              </a:r>
            </a:p>
            <a:p>
              <a:pPr algn="ctr"/>
              <a:r>
                <a:rPr lang="ar-AE" sz="2800" b="1" dirty="0">
                  <a:solidFill>
                    <a:srgbClr val="C00000"/>
                  </a:solidFill>
                </a:rPr>
                <a:t>83</a:t>
              </a:r>
              <a:r>
                <a:rPr lang="ar-AE" sz="3600" b="1" dirty="0">
                  <a:solidFill>
                    <a:srgbClr val="C00000"/>
                  </a:solidFill>
                </a:rPr>
                <a:t> </a:t>
              </a:r>
            </a:p>
          </p:txBody>
        </p:sp>
      </p:grpSp>
      <p:pic>
        <p:nvPicPr>
          <p:cNvPr id="6" name="Picture 5">
            <a:extLst>
              <a:ext uri="{FF2B5EF4-FFF2-40B4-BE49-F238E27FC236}">
                <a16:creationId xmlns:a16="http://schemas.microsoft.com/office/drawing/2014/main" id="{0924249C-81FD-4805-ADEC-4E8B93C892C7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13696" t="10995" r="13587" b="6259"/>
          <a:stretch/>
        </p:blipFill>
        <p:spPr>
          <a:xfrm>
            <a:off x="1669772" y="155713"/>
            <a:ext cx="10111409" cy="6520070"/>
          </a:xfrm>
          <a:prstGeom prst="rect">
            <a:avLst/>
          </a:prstGeom>
          <a:ln w="38100">
            <a:solidFill>
              <a:schemeClr val="tx1"/>
            </a:solidFill>
          </a:ln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235BD099-31FB-4130-A8ED-4515D060787F}"/>
              </a:ext>
            </a:extLst>
          </p:cNvPr>
          <p:cNvSpPr/>
          <p:nvPr/>
        </p:nvSpPr>
        <p:spPr>
          <a:xfrm>
            <a:off x="2257748" y="933840"/>
            <a:ext cx="8935458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ar-AE" sz="3600" b="1" cap="none" spc="0" dirty="0">
                <a:ln w="0"/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يوزع المهام عليهم </a:t>
            </a:r>
          </a:p>
          <a:p>
            <a:pPr algn="ctr"/>
            <a:r>
              <a:rPr lang="ar-AE" sz="3600" b="1" cap="none" spc="0" dirty="0">
                <a:ln w="0"/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يدفعهم إلى غزوات يبلغ عدد الكفار ثلاثة أضعاف المسلمين</a:t>
            </a:r>
            <a:endParaRPr lang="en-US" sz="3600" b="1" cap="none" spc="0" dirty="0">
              <a:ln w="0"/>
              <a:solidFill>
                <a:srgbClr val="C0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D6C10C89-A8F6-4442-9FE8-1E69BD516E1F}"/>
              </a:ext>
            </a:extLst>
          </p:cNvPr>
          <p:cNvSpPr/>
          <p:nvPr/>
        </p:nvSpPr>
        <p:spPr>
          <a:xfrm>
            <a:off x="6103690" y="2893997"/>
            <a:ext cx="1760417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ar-AE" sz="3600" b="1" cap="none" spc="0" dirty="0">
                <a:ln w="0"/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احترمهم</a:t>
            </a:r>
          </a:p>
          <a:p>
            <a:pPr algn="ctr"/>
            <a:r>
              <a:rPr lang="ar-AE" sz="3600" b="1" dirty="0">
                <a:ln w="0"/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أسأل عنهم</a:t>
            </a:r>
          </a:p>
          <a:p>
            <a:pPr algn="ctr"/>
            <a:r>
              <a:rPr lang="ar-AE" sz="3600" b="1" cap="none" spc="0" dirty="0">
                <a:ln w="0"/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أسامحهم</a:t>
            </a:r>
            <a:endParaRPr lang="en-US" sz="3600" b="1" cap="none" spc="0" dirty="0">
              <a:ln w="0"/>
              <a:solidFill>
                <a:srgbClr val="C0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92BC4F48-1A08-4038-92CC-4D8D0E7540EF}"/>
              </a:ext>
            </a:extLst>
          </p:cNvPr>
          <p:cNvSpPr/>
          <p:nvPr/>
        </p:nvSpPr>
        <p:spPr>
          <a:xfrm>
            <a:off x="3407426" y="5594092"/>
            <a:ext cx="6159058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ar-AE" sz="3600" b="1" cap="none" spc="0" dirty="0">
                <a:ln w="0"/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كان يستشير أصحابه في أمور الغزوات  </a:t>
            </a:r>
            <a:endParaRPr lang="en-US" sz="3600" b="1" cap="none" spc="0" dirty="0">
              <a:ln w="0"/>
              <a:solidFill>
                <a:srgbClr val="C0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62426018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allOve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</p:bldLst>
  </p:timing>
</p:sld>
</file>

<file path=ppt/theme/theme1.xml><?xml version="1.0" encoding="utf-8"?>
<a:theme xmlns:a="http://schemas.openxmlformats.org/drawingml/2006/main" name="Gallery">
  <a:themeElements>
    <a:clrScheme name="Gallery">
      <a:dk1>
        <a:sysClr val="windowText" lastClr="000000"/>
      </a:dk1>
      <a:lt1>
        <a:sysClr val="window" lastClr="FFFFFF"/>
      </a:lt1>
      <a:dk2>
        <a:srgbClr val="454545"/>
      </a:dk2>
      <a:lt2>
        <a:srgbClr val="DFDBD5"/>
      </a:lt2>
      <a:accent1>
        <a:srgbClr val="B71E42"/>
      </a:accent1>
      <a:accent2>
        <a:srgbClr val="DE478E"/>
      </a:accent2>
      <a:accent3>
        <a:srgbClr val="BC72F0"/>
      </a:accent3>
      <a:accent4>
        <a:srgbClr val="795FAF"/>
      </a:accent4>
      <a:accent5>
        <a:srgbClr val="586EA6"/>
      </a:accent5>
      <a:accent6>
        <a:srgbClr val="6892A0"/>
      </a:accent6>
      <a:hlink>
        <a:srgbClr val="FA2B5C"/>
      </a:hlink>
      <a:folHlink>
        <a:srgbClr val="BC658E"/>
      </a:folHlink>
    </a:clrScheme>
    <a:fontScheme name="Gallery">
      <a:majorFont>
        <a:latin typeface="Gill Sans MT" panose="020B0502020104020203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Gallery">
      <a:fillStyleLst>
        <a:solidFill>
          <a:schemeClr val="phClr"/>
        </a:solidFill>
        <a:gradFill rotWithShape="1">
          <a:gsLst>
            <a:gs pos="0">
              <a:schemeClr val="phClr">
                <a:tint val="54000"/>
                <a:alpha val="100000"/>
                <a:satMod val="105000"/>
                <a:lumMod val="110000"/>
              </a:schemeClr>
            </a:gs>
            <a:gs pos="100000">
              <a:schemeClr val="phClr"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satMod val="110000"/>
                <a:lumMod val="104000"/>
              </a:schemeClr>
            </a:gs>
            <a:gs pos="69000">
              <a:schemeClr val="phClr">
                <a:shade val="88000"/>
                <a:satMod val="130000"/>
                <a:lumMod val="92000"/>
              </a:schemeClr>
            </a:gs>
            <a:gs pos="100000">
              <a:schemeClr val="phClr">
                <a:shade val="78000"/>
                <a:satMod val="130000"/>
                <a:lumMod val="92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0800" dist="50800" dir="5400000" sx="96000" sy="96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080000"/>
            </a:lightRig>
          </a:scene3d>
          <a:sp3d>
            <a:bevelT w="38100" h="12700" prst="softRound"/>
          </a:sp3d>
        </a:effectStyle>
      </a:effectStyleLst>
      <a:bgFillStyleLst>
        <a:solidFill>
          <a:schemeClr val="phClr"/>
        </a:solidFill>
        <a:solidFill>
          <a:schemeClr val="phClr"/>
        </a:solidFill>
        <a:gradFill rotWithShape="1">
          <a:gsLst>
            <a:gs pos="0">
              <a:schemeClr val="phClr">
                <a:tint val="94000"/>
                <a:satMod val="80000"/>
                <a:lumMod val="106000"/>
              </a:schemeClr>
            </a:gs>
            <a:gs pos="100000">
              <a:schemeClr val="phClr">
                <a:shade val="80000"/>
              </a:schemeClr>
            </a:gs>
          </a:gsLst>
          <a:path path="circle">
            <a:fillToRect l="43000" r="43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Gallery" id="{BBFCD31E-59A1-489D-B089-A3EAD7CAE12E}" vid="{F5E91637-A7B6-4E27-B710-77DA7014EE1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Gallery</Template>
  <TotalTime>3823</TotalTime>
  <Words>194</Words>
  <Application>Microsoft Office PowerPoint</Application>
  <PresentationFormat>Widescreen</PresentationFormat>
  <Paragraphs>69</Paragraphs>
  <Slides>18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2" baseType="lpstr">
      <vt:lpstr>Arial</vt:lpstr>
      <vt:lpstr>Dubai</vt:lpstr>
      <vt:lpstr>Gill Sans MT</vt:lpstr>
      <vt:lpstr>Gallery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Noura Khamis Marzouq Al Ketbi</dc:creator>
  <cp:lastModifiedBy>Suaad Mohammad Ahmad Jaber</cp:lastModifiedBy>
  <cp:revision>127</cp:revision>
  <dcterms:created xsi:type="dcterms:W3CDTF">2021-10-03T15:53:15Z</dcterms:created>
  <dcterms:modified xsi:type="dcterms:W3CDTF">2022-02-17T17:26:11Z</dcterms:modified>
</cp:coreProperties>
</file>