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6"/>
  </p:notesMasterIdLst>
  <p:sldIdLst>
    <p:sldId id="259" r:id="rId2"/>
    <p:sldId id="256" r:id="rId3"/>
    <p:sldId id="258" r:id="rId4"/>
    <p:sldId id="260" r:id="rId5"/>
  </p:sldIdLst>
  <p:sldSz cx="6858000" cy="9906000" type="A4"/>
  <p:notesSz cx="7102475" cy="9388475"/>
  <p:embeddedFontLst>
    <p:embeddedFont>
      <p:font typeface=" Abdoullah Ashgar EL-kharef" panose="02000000000000000000" pitchFamily="2" charset="-78"/>
      <p:regular r:id="rId7"/>
    </p:embeddedFont>
    <p:embeddedFont>
      <p:font typeface="ABeeZee" panose="020B0604020202020204" charset="0"/>
      <p:regular r:id="rId8"/>
    </p:embeddedFont>
    <p:embeddedFont>
      <p:font typeface="Boston Angel Bold" panose="020B0604020202020204" charset="0"/>
      <p:regular r:id="rId9"/>
    </p:embeddedFont>
    <p:embeddedFont>
      <p:font typeface="Dubai" panose="020B0503030403030204" pitchFamily="34" charset="-78"/>
      <p:regular r:id="rId10"/>
      <p:bold r:id="rId11"/>
    </p:embeddedFont>
    <p:embeddedFont>
      <p:font typeface="FF Hekaya Light" panose="00000A00000000000000" charset="-78"/>
      <p:bold r:id="rId12"/>
    </p:embeddedFont>
    <p:embeddedFont>
      <p:font typeface="GE Contrast Bold" panose="020A0503020102020204" pitchFamily="18" charset="-78"/>
      <p:bold r:id="rId13"/>
    </p:embeddedFont>
    <p:embeddedFont>
      <p:font typeface="Sultan bold" pitchFamily="2" charset="-78"/>
      <p:regular r:id="rId14"/>
    </p:embeddedFont>
  </p:embeddedFontLst>
  <p:defaultTextStyle>
    <a:defPPr>
      <a:defRPr lang="en-US"/>
    </a:defPPr>
    <a:lvl1pPr marL="0" algn="l" defTabSz="593994" rtl="0" eaLnBrk="1" latinLnBrk="0" hangingPunct="1">
      <a:defRPr sz="1169" kern="1200">
        <a:solidFill>
          <a:schemeClr val="tx1"/>
        </a:solidFill>
        <a:latin typeface="+mn-lt"/>
        <a:ea typeface="+mn-ea"/>
        <a:cs typeface="+mn-cs"/>
      </a:defRPr>
    </a:lvl1pPr>
    <a:lvl2pPr marL="296997" algn="l" defTabSz="593994" rtl="0" eaLnBrk="1" latinLnBrk="0" hangingPunct="1">
      <a:defRPr sz="1169" kern="1200">
        <a:solidFill>
          <a:schemeClr val="tx1"/>
        </a:solidFill>
        <a:latin typeface="+mn-lt"/>
        <a:ea typeface="+mn-ea"/>
        <a:cs typeface="+mn-cs"/>
      </a:defRPr>
    </a:lvl2pPr>
    <a:lvl3pPr marL="593994" algn="l" defTabSz="593994" rtl="0" eaLnBrk="1" latinLnBrk="0" hangingPunct="1">
      <a:defRPr sz="1169" kern="1200">
        <a:solidFill>
          <a:schemeClr val="tx1"/>
        </a:solidFill>
        <a:latin typeface="+mn-lt"/>
        <a:ea typeface="+mn-ea"/>
        <a:cs typeface="+mn-cs"/>
      </a:defRPr>
    </a:lvl3pPr>
    <a:lvl4pPr marL="890991" algn="l" defTabSz="593994" rtl="0" eaLnBrk="1" latinLnBrk="0" hangingPunct="1">
      <a:defRPr sz="1169" kern="1200">
        <a:solidFill>
          <a:schemeClr val="tx1"/>
        </a:solidFill>
        <a:latin typeface="+mn-lt"/>
        <a:ea typeface="+mn-ea"/>
        <a:cs typeface="+mn-cs"/>
      </a:defRPr>
    </a:lvl4pPr>
    <a:lvl5pPr marL="1187988" algn="l" defTabSz="593994" rtl="0" eaLnBrk="1" latinLnBrk="0" hangingPunct="1">
      <a:defRPr sz="1169" kern="1200">
        <a:solidFill>
          <a:schemeClr val="tx1"/>
        </a:solidFill>
        <a:latin typeface="+mn-lt"/>
        <a:ea typeface="+mn-ea"/>
        <a:cs typeface="+mn-cs"/>
      </a:defRPr>
    </a:lvl5pPr>
    <a:lvl6pPr marL="1484986" algn="l" defTabSz="593994" rtl="0" eaLnBrk="1" latinLnBrk="0" hangingPunct="1">
      <a:defRPr sz="1169" kern="1200">
        <a:solidFill>
          <a:schemeClr val="tx1"/>
        </a:solidFill>
        <a:latin typeface="+mn-lt"/>
        <a:ea typeface="+mn-ea"/>
        <a:cs typeface="+mn-cs"/>
      </a:defRPr>
    </a:lvl6pPr>
    <a:lvl7pPr marL="1781983" algn="l" defTabSz="593994" rtl="0" eaLnBrk="1" latinLnBrk="0" hangingPunct="1">
      <a:defRPr sz="1169" kern="1200">
        <a:solidFill>
          <a:schemeClr val="tx1"/>
        </a:solidFill>
        <a:latin typeface="+mn-lt"/>
        <a:ea typeface="+mn-ea"/>
        <a:cs typeface="+mn-cs"/>
      </a:defRPr>
    </a:lvl7pPr>
    <a:lvl8pPr marL="2078980" algn="l" defTabSz="593994" rtl="0" eaLnBrk="1" latinLnBrk="0" hangingPunct="1">
      <a:defRPr sz="1169" kern="1200">
        <a:solidFill>
          <a:schemeClr val="tx1"/>
        </a:solidFill>
        <a:latin typeface="+mn-lt"/>
        <a:ea typeface="+mn-ea"/>
        <a:cs typeface="+mn-cs"/>
      </a:defRPr>
    </a:lvl8pPr>
    <a:lvl9pPr marL="2375977" algn="l" defTabSz="593994" rtl="0" eaLnBrk="1" latinLnBrk="0" hangingPunct="1">
      <a:defRPr sz="116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16" userDrawn="1">
          <p15:clr>
            <a:srgbClr val="A4A3A4"/>
          </p15:clr>
        </p15:guide>
        <p15:guide id="2" pos="184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22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69" d="100"/>
          <a:sy n="69" d="100"/>
        </p:scale>
        <p:origin x="2352" y="34"/>
      </p:cViewPr>
      <p:guideLst>
        <p:guide orient="horz" pos="1416"/>
        <p:guide pos="184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4024736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645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1"/>
          <a:lstStyle>
            <a:lvl1pPr algn="l">
              <a:defRPr sz="1200"/>
            </a:lvl1pPr>
          </a:lstStyle>
          <a:p>
            <a:fld id="{487CCABC-1A2D-4154-B25E-E173876CFD1A}" type="datetimeFigureOut">
              <a:rPr lang="ar-SA" smtClean="0"/>
              <a:t>20/06/47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2454275" y="1173163"/>
            <a:ext cx="2193925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710248" y="4518204"/>
            <a:ext cx="5681980" cy="3696712"/>
          </a:xfrm>
          <a:prstGeom prst="rect">
            <a:avLst/>
          </a:prstGeom>
        </p:spPr>
        <p:txBody>
          <a:bodyPr vert="horz" lIns="94229" tIns="47114" rIns="94229" bIns="47114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4024736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645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1" anchor="b"/>
          <a:lstStyle>
            <a:lvl1pPr algn="l">
              <a:defRPr sz="1200"/>
            </a:lvl1pPr>
          </a:lstStyle>
          <a:p>
            <a:fld id="{2506CF1D-9B9D-442C-90A6-66E148073C5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35220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06CF1D-9B9D-442C-90A6-66E148073C57}" type="slidenum">
              <a:rPr lang="ar-SA" smtClean="0"/>
              <a:t>2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96726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9824" y="1396413"/>
            <a:ext cx="4984675" cy="96354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9649" y="2547257"/>
            <a:ext cx="4105026" cy="114876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93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864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79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172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466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7592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0524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345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3241" y="2888556"/>
            <a:ext cx="4984675" cy="892789"/>
          </a:xfrm>
        </p:spPr>
        <p:txBody>
          <a:bodyPr anchor="t"/>
          <a:lstStyle>
            <a:lvl1pPr algn="l">
              <a:defRPr sz="2565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3241" y="1905241"/>
            <a:ext cx="4984675" cy="983316"/>
          </a:xfrm>
        </p:spPr>
        <p:txBody>
          <a:bodyPr anchor="b"/>
          <a:lstStyle>
            <a:lvl1pPr marL="0" indent="0">
              <a:buNone/>
              <a:defRPr sz="1283">
                <a:solidFill>
                  <a:schemeClr val="tx1">
                    <a:tint val="75000"/>
                  </a:schemeClr>
                </a:solidFill>
              </a:defRPr>
            </a:lvl1pPr>
            <a:lvl2pPr marL="293202" indent="0">
              <a:buNone/>
              <a:defRPr sz="1154">
                <a:solidFill>
                  <a:schemeClr val="tx1">
                    <a:tint val="75000"/>
                  </a:schemeClr>
                </a:solidFill>
              </a:defRPr>
            </a:lvl2pPr>
            <a:lvl3pPr marL="586405" indent="0">
              <a:buNone/>
              <a:defRPr sz="1026">
                <a:solidFill>
                  <a:schemeClr val="tx1">
                    <a:tint val="75000"/>
                  </a:schemeClr>
                </a:solidFill>
              </a:defRPr>
            </a:lvl3pPr>
            <a:lvl4pPr marL="879607" indent="0">
              <a:buNone/>
              <a:defRPr sz="898">
                <a:solidFill>
                  <a:schemeClr val="tx1">
                    <a:tint val="75000"/>
                  </a:schemeClr>
                </a:solidFill>
              </a:defRPr>
            </a:lvl4pPr>
            <a:lvl5pPr marL="1172809" indent="0">
              <a:buNone/>
              <a:defRPr sz="898">
                <a:solidFill>
                  <a:schemeClr val="tx1">
                    <a:tint val="75000"/>
                  </a:schemeClr>
                </a:solidFill>
              </a:defRPr>
            </a:lvl5pPr>
            <a:lvl6pPr marL="1466012" indent="0">
              <a:buNone/>
              <a:defRPr sz="898">
                <a:solidFill>
                  <a:schemeClr val="tx1">
                    <a:tint val="75000"/>
                  </a:schemeClr>
                </a:solidFill>
              </a:defRPr>
            </a:lvl6pPr>
            <a:lvl7pPr marL="1759214" indent="0">
              <a:buNone/>
              <a:defRPr sz="898">
                <a:solidFill>
                  <a:schemeClr val="tx1">
                    <a:tint val="75000"/>
                  </a:schemeClr>
                </a:solidFill>
              </a:defRPr>
            </a:lvl7pPr>
            <a:lvl8pPr marL="2052417" indent="0">
              <a:buNone/>
              <a:defRPr sz="898">
                <a:solidFill>
                  <a:schemeClr val="tx1">
                    <a:tint val="75000"/>
                  </a:schemeClr>
                </a:solidFill>
              </a:defRPr>
            </a:lvl8pPr>
            <a:lvl9pPr marL="2345619" indent="0">
              <a:buNone/>
              <a:defRPr sz="89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216" y="1048871"/>
            <a:ext cx="2590076" cy="2966598"/>
          </a:xfrm>
        </p:spPr>
        <p:txBody>
          <a:bodyPr/>
          <a:lstStyle>
            <a:lvl1pPr>
              <a:defRPr sz="1796"/>
            </a:lvl1pPr>
            <a:lvl2pPr>
              <a:defRPr sz="1539"/>
            </a:lvl2pPr>
            <a:lvl3pPr>
              <a:defRPr sz="1283"/>
            </a:lvl3pPr>
            <a:lvl4pPr>
              <a:defRPr sz="1154"/>
            </a:lvl4pPr>
            <a:lvl5pPr>
              <a:defRPr sz="1154"/>
            </a:lvl5pPr>
            <a:lvl6pPr>
              <a:defRPr sz="1154"/>
            </a:lvl6pPr>
            <a:lvl7pPr>
              <a:defRPr sz="1154"/>
            </a:lvl7pPr>
            <a:lvl8pPr>
              <a:defRPr sz="1154"/>
            </a:lvl8pPr>
            <a:lvl9pPr>
              <a:defRPr sz="115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81031" y="1048871"/>
            <a:ext cx="2590076" cy="2966598"/>
          </a:xfrm>
        </p:spPr>
        <p:txBody>
          <a:bodyPr/>
          <a:lstStyle>
            <a:lvl1pPr>
              <a:defRPr sz="1796"/>
            </a:lvl1pPr>
            <a:lvl2pPr>
              <a:defRPr sz="1539"/>
            </a:lvl2pPr>
            <a:lvl3pPr>
              <a:defRPr sz="1283"/>
            </a:lvl3pPr>
            <a:lvl4pPr>
              <a:defRPr sz="1154"/>
            </a:lvl4pPr>
            <a:lvl5pPr>
              <a:defRPr sz="1154"/>
            </a:lvl5pPr>
            <a:lvl6pPr>
              <a:defRPr sz="1154"/>
            </a:lvl6pPr>
            <a:lvl7pPr>
              <a:defRPr sz="1154"/>
            </a:lvl7pPr>
            <a:lvl8pPr>
              <a:defRPr sz="1154"/>
            </a:lvl8pPr>
            <a:lvl9pPr>
              <a:defRPr sz="115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216" y="1006208"/>
            <a:ext cx="2591094" cy="419340"/>
          </a:xfrm>
        </p:spPr>
        <p:txBody>
          <a:bodyPr anchor="b"/>
          <a:lstStyle>
            <a:lvl1pPr marL="0" indent="0">
              <a:buNone/>
              <a:defRPr sz="1539" b="1"/>
            </a:lvl1pPr>
            <a:lvl2pPr marL="293202" indent="0">
              <a:buNone/>
              <a:defRPr sz="1283" b="1"/>
            </a:lvl2pPr>
            <a:lvl3pPr marL="586405" indent="0">
              <a:buNone/>
              <a:defRPr sz="1154" b="1"/>
            </a:lvl3pPr>
            <a:lvl4pPr marL="879607" indent="0">
              <a:buNone/>
              <a:defRPr sz="1026" b="1"/>
            </a:lvl4pPr>
            <a:lvl5pPr marL="1172809" indent="0">
              <a:buNone/>
              <a:defRPr sz="1026" b="1"/>
            </a:lvl5pPr>
            <a:lvl6pPr marL="1466012" indent="0">
              <a:buNone/>
              <a:defRPr sz="1026" b="1"/>
            </a:lvl6pPr>
            <a:lvl7pPr marL="1759214" indent="0">
              <a:buNone/>
              <a:defRPr sz="1026" b="1"/>
            </a:lvl7pPr>
            <a:lvl8pPr marL="2052417" indent="0">
              <a:buNone/>
              <a:defRPr sz="1026" b="1"/>
            </a:lvl8pPr>
            <a:lvl9pPr marL="2345619" indent="0">
              <a:buNone/>
              <a:defRPr sz="1026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216" y="1425548"/>
            <a:ext cx="2591094" cy="2589920"/>
          </a:xfrm>
        </p:spPr>
        <p:txBody>
          <a:bodyPr/>
          <a:lstStyle>
            <a:lvl1pPr>
              <a:defRPr sz="1539"/>
            </a:lvl1pPr>
            <a:lvl2pPr>
              <a:defRPr sz="1283"/>
            </a:lvl2pPr>
            <a:lvl3pPr>
              <a:defRPr sz="1154"/>
            </a:lvl3pPr>
            <a:lvl4pPr>
              <a:defRPr sz="1026"/>
            </a:lvl4pPr>
            <a:lvl5pPr>
              <a:defRPr sz="1026"/>
            </a:lvl5pPr>
            <a:lvl6pPr>
              <a:defRPr sz="1026"/>
            </a:lvl6pPr>
            <a:lvl7pPr>
              <a:defRPr sz="1026"/>
            </a:lvl7pPr>
            <a:lvl8pPr>
              <a:defRPr sz="1026"/>
            </a:lvl8pPr>
            <a:lvl9pPr>
              <a:defRPr sz="102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78995" y="1006208"/>
            <a:ext cx="2592112" cy="419340"/>
          </a:xfrm>
        </p:spPr>
        <p:txBody>
          <a:bodyPr anchor="b"/>
          <a:lstStyle>
            <a:lvl1pPr marL="0" indent="0">
              <a:buNone/>
              <a:defRPr sz="1539" b="1"/>
            </a:lvl1pPr>
            <a:lvl2pPr marL="293202" indent="0">
              <a:buNone/>
              <a:defRPr sz="1283" b="1"/>
            </a:lvl2pPr>
            <a:lvl3pPr marL="586405" indent="0">
              <a:buNone/>
              <a:defRPr sz="1154" b="1"/>
            </a:lvl3pPr>
            <a:lvl4pPr marL="879607" indent="0">
              <a:buNone/>
              <a:defRPr sz="1026" b="1"/>
            </a:lvl4pPr>
            <a:lvl5pPr marL="1172809" indent="0">
              <a:buNone/>
              <a:defRPr sz="1026" b="1"/>
            </a:lvl5pPr>
            <a:lvl6pPr marL="1466012" indent="0">
              <a:buNone/>
              <a:defRPr sz="1026" b="1"/>
            </a:lvl6pPr>
            <a:lvl7pPr marL="1759214" indent="0">
              <a:buNone/>
              <a:defRPr sz="1026" b="1"/>
            </a:lvl7pPr>
            <a:lvl8pPr marL="2052417" indent="0">
              <a:buNone/>
              <a:defRPr sz="1026" b="1"/>
            </a:lvl8pPr>
            <a:lvl9pPr marL="2345619" indent="0">
              <a:buNone/>
              <a:defRPr sz="1026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978995" y="1425548"/>
            <a:ext cx="2592112" cy="2589920"/>
          </a:xfrm>
        </p:spPr>
        <p:txBody>
          <a:bodyPr/>
          <a:lstStyle>
            <a:lvl1pPr>
              <a:defRPr sz="1539"/>
            </a:lvl1pPr>
            <a:lvl2pPr>
              <a:defRPr sz="1283"/>
            </a:lvl2pPr>
            <a:lvl3pPr>
              <a:defRPr sz="1154"/>
            </a:lvl3pPr>
            <a:lvl4pPr>
              <a:defRPr sz="1026"/>
            </a:lvl4pPr>
            <a:lvl5pPr>
              <a:defRPr sz="1026"/>
            </a:lvl5pPr>
            <a:lvl6pPr>
              <a:defRPr sz="1026"/>
            </a:lvl6pPr>
            <a:lvl7pPr>
              <a:defRPr sz="1026"/>
            </a:lvl7pPr>
            <a:lvl8pPr>
              <a:defRPr sz="1026"/>
            </a:lvl8pPr>
            <a:lvl9pPr>
              <a:defRPr sz="102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216" y="178974"/>
            <a:ext cx="1929322" cy="761680"/>
          </a:xfrm>
        </p:spPr>
        <p:txBody>
          <a:bodyPr anchor="b"/>
          <a:lstStyle>
            <a:lvl1pPr algn="l">
              <a:defRPr sz="128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2788" y="178974"/>
            <a:ext cx="3278319" cy="3836494"/>
          </a:xfrm>
        </p:spPr>
        <p:txBody>
          <a:bodyPr/>
          <a:lstStyle>
            <a:lvl1pPr>
              <a:defRPr sz="2052"/>
            </a:lvl1pPr>
            <a:lvl2pPr>
              <a:defRPr sz="1796"/>
            </a:lvl2pPr>
            <a:lvl3pPr>
              <a:defRPr sz="1539"/>
            </a:lvl3pPr>
            <a:lvl4pPr>
              <a:defRPr sz="1283"/>
            </a:lvl4pPr>
            <a:lvl5pPr>
              <a:defRPr sz="1283"/>
            </a:lvl5pPr>
            <a:lvl6pPr>
              <a:defRPr sz="1283"/>
            </a:lvl6pPr>
            <a:lvl7pPr>
              <a:defRPr sz="1283"/>
            </a:lvl7pPr>
            <a:lvl8pPr>
              <a:defRPr sz="1283"/>
            </a:lvl8pPr>
            <a:lvl9pPr>
              <a:defRPr sz="128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3216" y="940654"/>
            <a:ext cx="1929322" cy="3074814"/>
          </a:xfrm>
        </p:spPr>
        <p:txBody>
          <a:bodyPr/>
          <a:lstStyle>
            <a:lvl1pPr marL="0" indent="0">
              <a:buNone/>
              <a:defRPr sz="898"/>
            </a:lvl1pPr>
            <a:lvl2pPr marL="293202" indent="0">
              <a:buNone/>
              <a:defRPr sz="770"/>
            </a:lvl2pPr>
            <a:lvl3pPr marL="586405" indent="0">
              <a:buNone/>
              <a:defRPr sz="641"/>
            </a:lvl3pPr>
            <a:lvl4pPr marL="879607" indent="0">
              <a:buNone/>
              <a:defRPr sz="577"/>
            </a:lvl4pPr>
            <a:lvl5pPr marL="1172809" indent="0">
              <a:buNone/>
              <a:defRPr sz="577"/>
            </a:lvl5pPr>
            <a:lvl6pPr marL="1466012" indent="0">
              <a:buNone/>
              <a:defRPr sz="577"/>
            </a:lvl6pPr>
            <a:lvl7pPr marL="1759214" indent="0">
              <a:buNone/>
              <a:defRPr sz="577"/>
            </a:lvl7pPr>
            <a:lvl8pPr marL="2052417" indent="0">
              <a:buNone/>
              <a:defRPr sz="577"/>
            </a:lvl8pPr>
            <a:lvl9pPr marL="2345619" indent="0">
              <a:buNone/>
              <a:defRPr sz="57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9448" y="3146612"/>
            <a:ext cx="3518594" cy="371475"/>
          </a:xfrm>
        </p:spPr>
        <p:txBody>
          <a:bodyPr anchor="b"/>
          <a:lstStyle>
            <a:lvl1pPr algn="l">
              <a:defRPr sz="128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49448" y="401651"/>
            <a:ext cx="3518594" cy="2697096"/>
          </a:xfrm>
        </p:spPr>
        <p:txBody>
          <a:bodyPr/>
          <a:lstStyle>
            <a:lvl1pPr marL="0" indent="0">
              <a:buNone/>
              <a:defRPr sz="2052"/>
            </a:lvl1pPr>
            <a:lvl2pPr marL="293202" indent="0">
              <a:buNone/>
              <a:defRPr sz="1796"/>
            </a:lvl2pPr>
            <a:lvl3pPr marL="586405" indent="0">
              <a:buNone/>
              <a:defRPr sz="1539"/>
            </a:lvl3pPr>
            <a:lvl4pPr marL="879607" indent="0">
              <a:buNone/>
              <a:defRPr sz="1283"/>
            </a:lvl4pPr>
            <a:lvl5pPr marL="1172809" indent="0">
              <a:buNone/>
              <a:defRPr sz="1283"/>
            </a:lvl5pPr>
            <a:lvl6pPr marL="1466012" indent="0">
              <a:buNone/>
              <a:defRPr sz="1283"/>
            </a:lvl6pPr>
            <a:lvl7pPr marL="1759214" indent="0">
              <a:buNone/>
              <a:defRPr sz="1283"/>
            </a:lvl7pPr>
            <a:lvl8pPr marL="2052417" indent="0">
              <a:buNone/>
              <a:defRPr sz="1283"/>
            </a:lvl8pPr>
            <a:lvl9pPr marL="2345619" indent="0">
              <a:buNone/>
              <a:defRPr sz="1283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9448" y="3518087"/>
            <a:ext cx="3518594" cy="527557"/>
          </a:xfrm>
        </p:spPr>
        <p:txBody>
          <a:bodyPr/>
          <a:lstStyle>
            <a:lvl1pPr marL="0" indent="0">
              <a:buNone/>
              <a:defRPr sz="898"/>
            </a:lvl1pPr>
            <a:lvl2pPr marL="293202" indent="0">
              <a:buNone/>
              <a:defRPr sz="770"/>
            </a:lvl2pPr>
            <a:lvl3pPr marL="586405" indent="0">
              <a:buNone/>
              <a:defRPr sz="641"/>
            </a:lvl3pPr>
            <a:lvl4pPr marL="879607" indent="0">
              <a:buNone/>
              <a:defRPr sz="577"/>
            </a:lvl4pPr>
            <a:lvl5pPr marL="1172809" indent="0">
              <a:buNone/>
              <a:defRPr sz="577"/>
            </a:lvl5pPr>
            <a:lvl6pPr marL="1466012" indent="0">
              <a:buNone/>
              <a:defRPr sz="577"/>
            </a:lvl6pPr>
            <a:lvl7pPr marL="1759214" indent="0">
              <a:buNone/>
              <a:defRPr sz="577"/>
            </a:lvl7pPr>
            <a:lvl8pPr marL="2052417" indent="0">
              <a:buNone/>
              <a:defRPr sz="577"/>
            </a:lvl8pPr>
            <a:lvl9pPr marL="2345619" indent="0">
              <a:buNone/>
              <a:defRPr sz="57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251634" y="180015"/>
            <a:ext cx="1319473" cy="383545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216" y="180015"/>
            <a:ext cx="3860679" cy="383545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3216" y="180015"/>
            <a:ext cx="5277891" cy="7491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216" y="1048871"/>
            <a:ext cx="5277891" cy="29665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3216" y="4166347"/>
            <a:ext cx="1368342" cy="2393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03644" y="4166347"/>
            <a:ext cx="1857036" cy="2393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02765" y="4166347"/>
            <a:ext cx="1368342" cy="2393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586405" rtl="0" eaLnBrk="1" latinLnBrk="0" hangingPunct="1">
        <a:spcBef>
          <a:spcPct val="0"/>
        </a:spcBef>
        <a:buNone/>
        <a:defRPr sz="28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9902" indent="-219902" algn="l" defTabSz="586405" rtl="0" eaLnBrk="1" latinLnBrk="0" hangingPunct="1">
        <a:spcBef>
          <a:spcPct val="20000"/>
        </a:spcBef>
        <a:buFont typeface="Arial" pitchFamily="34" charset="0"/>
        <a:buChar char="•"/>
        <a:defRPr sz="2052" kern="1200">
          <a:solidFill>
            <a:schemeClr val="tx1"/>
          </a:solidFill>
          <a:latin typeface="+mn-lt"/>
          <a:ea typeface="+mn-ea"/>
          <a:cs typeface="+mn-cs"/>
        </a:defRPr>
      </a:lvl1pPr>
      <a:lvl2pPr marL="476454" indent="-183251" algn="l" defTabSz="586405" rtl="0" eaLnBrk="1" latinLnBrk="0" hangingPunct="1">
        <a:spcBef>
          <a:spcPct val="20000"/>
        </a:spcBef>
        <a:buFont typeface="Arial" pitchFamily="34" charset="0"/>
        <a:buChar char="–"/>
        <a:defRPr sz="1796" kern="1200">
          <a:solidFill>
            <a:schemeClr val="tx1"/>
          </a:solidFill>
          <a:latin typeface="+mn-lt"/>
          <a:ea typeface="+mn-ea"/>
          <a:cs typeface="+mn-cs"/>
        </a:defRPr>
      </a:lvl2pPr>
      <a:lvl3pPr marL="733006" indent="-146601" algn="l" defTabSz="586405" rtl="0" eaLnBrk="1" latinLnBrk="0" hangingPunct="1">
        <a:spcBef>
          <a:spcPct val="20000"/>
        </a:spcBef>
        <a:buFont typeface="Arial" pitchFamily="34" charset="0"/>
        <a:buChar char="•"/>
        <a:defRPr sz="1539" kern="1200">
          <a:solidFill>
            <a:schemeClr val="tx1"/>
          </a:solidFill>
          <a:latin typeface="+mn-lt"/>
          <a:ea typeface="+mn-ea"/>
          <a:cs typeface="+mn-cs"/>
        </a:defRPr>
      </a:lvl3pPr>
      <a:lvl4pPr marL="1026208" indent="-146601" algn="l" defTabSz="586405" rtl="0" eaLnBrk="1" latinLnBrk="0" hangingPunct="1">
        <a:spcBef>
          <a:spcPct val="20000"/>
        </a:spcBef>
        <a:buFont typeface="Arial" pitchFamily="34" charset="0"/>
        <a:buChar char="–"/>
        <a:defRPr sz="1283" kern="1200">
          <a:solidFill>
            <a:schemeClr val="tx1"/>
          </a:solidFill>
          <a:latin typeface="+mn-lt"/>
          <a:ea typeface="+mn-ea"/>
          <a:cs typeface="+mn-cs"/>
        </a:defRPr>
      </a:lvl4pPr>
      <a:lvl5pPr marL="1319411" indent="-146601" algn="l" defTabSz="586405" rtl="0" eaLnBrk="1" latinLnBrk="0" hangingPunct="1">
        <a:spcBef>
          <a:spcPct val="20000"/>
        </a:spcBef>
        <a:buFont typeface="Arial" pitchFamily="34" charset="0"/>
        <a:buChar char="»"/>
        <a:defRPr sz="1283" kern="1200">
          <a:solidFill>
            <a:schemeClr val="tx1"/>
          </a:solidFill>
          <a:latin typeface="+mn-lt"/>
          <a:ea typeface="+mn-ea"/>
          <a:cs typeface="+mn-cs"/>
        </a:defRPr>
      </a:lvl5pPr>
      <a:lvl6pPr marL="1612613" indent="-146601" algn="l" defTabSz="586405" rtl="0" eaLnBrk="1" latinLnBrk="0" hangingPunct="1">
        <a:spcBef>
          <a:spcPct val="20000"/>
        </a:spcBef>
        <a:buFont typeface="Arial" pitchFamily="34" charset="0"/>
        <a:buChar char="•"/>
        <a:defRPr sz="1283" kern="1200">
          <a:solidFill>
            <a:schemeClr val="tx1"/>
          </a:solidFill>
          <a:latin typeface="+mn-lt"/>
          <a:ea typeface="+mn-ea"/>
          <a:cs typeface="+mn-cs"/>
        </a:defRPr>
      </a:lvl6pPr>
      <a:lvl7pPr marL="1905815" indent="-146601" algn="l" defTabSz="586405" rtl="0" eaLnBrk="1" latinLnBrk="0" hangingPunct="1">
        <a:spcBef>
          <a:spcPct val="20000"/>
        </a:spcBef>
        <a:buFont typeface="Arial" pitchFamily="34" charset="0"/>
        <a:buChar char="•"/>
        <a:defRPr sz="1283" kern="1200">
          <a:solidFill>
            <a:schemeClr val="tx1"/>
          </a:solidFill>
          <a:latin typeface="+mn-lt"/>
          <a:ea typeface="+mn-ea"/>
          <a:cs typeface="+mn-cs"/>
        </a:defRPr>
      </a:lvl7pPr>
      <a:lvl8pPr marL="2199018" indent="-146601" algn="l" defTabSz="586405" rtl="0" eaLnBrk="1" latinLnBrk="0" hangingPunct="1">
        <a:spcBef>
          <a:spcPct val="20000"/>
        </a:spcBef>
        <a:buFont typeface="Arial" pitchFamily="34" charset="0"/>
        <a:buChar char="•"/>
        <a:defRPr sz="1283" kern="1200">
          <a:solidFill>
            <a:schemeClr val="tx1"/>
          </a:solidFill>
          <a:latin typeface="+mn-lt"/>
          <a:ea typeface="+mn-ea"/>
          <a:cs typeface="+mn-cs"/>
        </a:defRPr>
      </a:lvl8pPr>
      <a:lvl9pPr marL="2492220" indent="-146601" algn="l" defTabSz="586405" rtl="0" eaLnBrk="1" latinLnBrk="0" hangingPunct="1">
        <a:spcBef>
          <a:spcPct val="20000"/>
        </a:spcBef>
        <a:buFont typeface="Arial" pitchFamily="34" charset="0"/>
        <a:buChar char="•"/>
        <a:defRPr sz="128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86405" rtl="0" eaLnBrk="1" latinLnBrk="0" hangingPunct="1">
        <a:defRPr sz="1154" kern="1200">
          <a:solidFill>
            <a:schemeClr val="tx1"/>
          </a:solidFill>
          <a:latin typeface="+mn-lt"/>
          <a:ea typeface="+mn-ea"/>
          <a:cs typeface="+mn-cs"/>
        </a:defRPr>
      </a:lvl1pPr>
      <a:lvl2pPr marL="293202" algn="l" defTabSz="586405" rtl="0" eaLnBrk="1" latinLnBrk="0" hangingPunct="1">
        <a:defRPr sz="1154" kern="1200">
          <a:solidFill>
            <a:schemeClr val="tx1"/>
          </a:solidFill>
          <a:latin typeface="+mn-lt"/>
          <a:ea typeface="+mn-ea"/>
          <a:cs typeface="+mn-cs"/>
        </a:defRPr>
      </a:lvl2pPr>
      <a:lvl3pPr marL="586405" algn="l" defTabSz="586405" rtl="0" eaLnBrk="1" latinLnBrk="0" hangingPunct="1">
        <a:defRPr sz="1154" kern="1200">
          <a:solidFill>
            <a:schemeClr val="tx1"/>
          </a:solidFill>
          <a:latin typeface="+mn-lt"/>
          <a:ea typeface="+mn-ea"/>
          <a:cs typeface="+mn-cs"/>
        </a:defRPr>
      </a:lvl3pPr>
      <a:lvl4pPr marL="879607" algn="l" defTabSz="586405" rtl="0" eaLnBrk="1" latinLnBrk="0" hangingPunct="1">
        <a:defRPr sz="1154" kern="1200">
          <a:solidFill>
            <a:schemeClr val="tx1"/>
          </a:solidFill>
          <a:latin typeface="+mn-lt"/>
          <a:ea typeface="+mn-ea"/>
          <a:cs typeface="+mn-cs"/>
        </a:defRPr>
      </a:lvl4pPr>
      <a:lvl5pPr marL="1172809" algn="l" defTabSz="586405" rtl="0" eaLnBrk="1" latinLnBrk="0" hangingPunct="1">
        <a:defRPr sz="1154" kern="1200">
          <a:solidFill>
            <a:schemeClr val="tx1"/>
          </a:solidFill>
          <a:latin typeface="+mn-lt"/>
          <a:ea typeface="+mn-ea"/>
          <a:cs typeface="+mn-cs"/>
        </a:defRPr>
      </a:lvl5pPr>
      <a:lvl6pPr marL="1466012" algn="l" defTabSz="586405" rtl="0" eaLnBrk="1" latinLnBrk="0" hangingPunct="1">
        <a:defRPr sz="1154" kern="1200">
          <a:solidFill>
            <a:schemeClr val="tx1"/>
          </a:solidFill>
          <a:latin typeface="+mn-lt"/>
          <a:ea typeface="+mn-ea"/>
          <a:cs typeface="+mn-cs"/>
        </a:defRPr>
      </a:lvl6pPr>
      <a:lvl7pPr marL="1759214" algn="l" defTabSz="586405" rtl="0" eaLnBrk="1" latinLnBrk="0" hangingPunct="1">
        <a:defRPr sz="1154" kern="1200">
          <a:solidFill>
            <a:schemeClr val="tx1"/>
          </a:solidFill>
          <a:latin typeface="+mn-lt"/>
          <a:ea typeface="+mn-ea"/>
          <a:cs typeface="+mn-cs"/>
        </a:defRPr>
      </a:lvl7pPr>
      <a:lvl8pPr marL="2052417" algn="l" defTabSz="586405" rtl="0" eaLnBrk="1" latinLnBrk="0" hangingPunct="1">
        <a:defRPr sz="1154" kern="1200">
          <a:solidFill>
            <a:schemeClr val="tx1"/>
          </a:solidFill>
          <a:latin typeface="+mn-lt"/>
          <a:ea typeface="+mn-ea"/>
          <a:cs typeface="+mn-cs"/>
        </a:defRPr>
      </a:lvl8pPr>
      <a:lvl9pPr marL="2345619" algn="l" defTabSz="586405" rtl="0" eaLnBrk="1" latinLnBrk="0" hangingPunct="1">
        <a:defRPr sz="115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image" Target="../media/image6.svg"/><Relationship Id="rId10" Type="http://schemas.openxmlformats.org/officeDocument/2006/relationships/image" Target="../media/image11.jp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5.png"/><Relationship Id="rId7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9.jp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6.sv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5.png"/><Relationship Id="rId7" Type="http://schemas.openxmlformats.org/officeDocument/2006/relationships/image" Target="../media/image2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10" Type="http://schemas.openxmlformats.org/officeDocument/2006/relationships/image" Target="../media/image25.png"/><Relationship Id="rId4" Type="http://schemas.openxmlformats.org/officeDocument/2006/relationships/image" Target="../media/image6.svg"/><Relationship Id="rId9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69E21A-639C-EEC3-2D2D-10E48A579CE8}"/>
              </a:ext>
            </a:extLst>
          </p:cNvPr>
          <p:cNvSpPr/>
          <p:nvPr/>
        </p:nvSpPr>
        <p:spPr>
          <a:xfrm>
            <a:off x="0" y="0"/>
            <a:ext cx="6858000" cy="1295400"/>
          </a:xfrm>
          <a:prstGeom prst="rect">
            <a:avLst/>
          </a:prstGeom>
          <a:solidFill>
            <a:srgbClr val="C8225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5377740-244D-52D3-3923-2289468B7240}"/>
              </a:ext>
            </a:extLst>
          </p:cNvPr>
          <p:cNvSpPr/>
          <p:nvPr/>
        </p:nvSpPr>
        <p:spPr>
          <a:xfrm>
            <a:off x="-157075" y="450156"/>
            <a:ext cx="701507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3600" b="1" cap="none" spc="0" dirty="0">
                <a:ln w="10160">
                  <a:noFill/>
                  <a:prstDash val="solid"/>
                </a:ln>
                <a:solidFill>
                  <a:srgbClr val="FFFFFF"/>
                </a:solidFill>
                <a:latin typeface="GE Contrast Bold" panose="020A0503020102020204" pitchFamily="18" charset="-78"/>
                <a:ea typeface="GE Contrast Bold" panose="020A0503020102020204" pitchFamily="18" charset="-78"/>
                <a:cs typeface="GE Contrast Bold" panose="020A0503020102020204" pitchFamily="18" charset="-78"/>
              </a:rPr>
              <a:t>جريدة اليوم العالمي للغة العربية</a:t>
            </a:r>
            <a:endParaRPr lang="en-US" sz="3600" b="1" cap="none" spc="0" dirty="0">
              <a:ln w="10160">
                <a:noFill/>
                <a:prstDash val="solid"/>
              </a:ln>
              <a:solidFill>
                <a:srgbClr val="FFFFFF"/>
              </a:solidFill>
              <a:latin typeface="GE Contrast Bold" panose="020A0503020102020204" pitchFamily="18" charset="-78"/>
              <a:ea typeface="GE Contrast Bold" panose="020A0503020102020204" pitchFamily="18" charset="-78"/>
              <a:cs typeface="GE Contrast Bold" panose="020A0503020102020204" pitchFamily="18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7B1CF9-A940-80DF-0C89-AA1B03E6811A}"/>
              </a:ext>
            </a:extLst>
          </p:cNvPr>
          <p:cNvSpPr txBox="1"/>
          <p:nvPr/>
        </p:nvSpPr>
        <p:spPr>
          <a:xfrm>
            <a:off x="914400" y="6723363"/>
            <a:ext cx="609755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2800" dirty="0">
                <a:ln w="0"/>
                <a:solidFill>
                  <a:srgbClr val="FF0000"/>
                </a:solidFill>
                <a:cs typeface="Sultan bold" pitchFamily="2" charset="-78"/>
              </a:rPr>
              <a:t>فريق التحرير: </a:t>
            </a:r>
            <a:br>
              <a:rPr lang="ar-SA" sz="2800" dirty="0">
                <a:ln w="0"/>
                <a:cs typeface="Sultan bold" pitchFamily="2" charset="-78"/>
              </a:rPr>
            </a:br>
            <a:r>
              <a:rPr lang="ar-SA" sz="2800" dirty="0">
                <a:ln w="0"/>
                <a:cs typeface="Sultan bold" pitchFamily="2" charset="-78"/>
              </a:rPr>
              <a:t>طلاب الصف 6/ج</a:t>
            </a:r>
            <a:endParaRPr lang="en-US" sz="2800" b="0" cap="none" spc="0" dirty="0">
              <a:ln w="0"/>
              <a:cs typeface="Sultan bold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DF087B5-99A2-2B31-C505-D68B29D5F080}"/>
              </a:ext>
            </a:extLst>
          </p:cNvPr>
          <p:cNvSpPr txBox="1"/>
          <p:nvPr/>
        </p:nvSpPr>
        <p:spPr>
          <a:xfrm>
            <a:off x="2039413" y="5683633"/>
            <a:ext cx="3847528" cy="95410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ar-SA" sz="2800" b="1" dirty="0">
                <a:solidFill>
                  <a:srgbClr val="FF0000"/>
                </a:solidFill>
                <a:latin typeface="FF Hekaya Light" panose="00000A00000000000000" pitchFamily="50" charset="-78"/>
                <a:cs typeface="FF Hekaya Light" panose="00000A00000000000000" pitchFamily="50" charset="-78"/>
              </a:rPr>
              <a:t>رئيس التحرير</a:t>
            </a:r>
            <a:br>
              <a:rPr lang="ar-SA" sz="2800" b="1" dirty="0">
                <a:solidFill>
                  <a:srgbClr val="00B050"/>
                </a:solidFill>
                <a:latin typeface="FF Hekaya Light" panose="00000A00000000000000" pitchFamily="50" charset="-78"/>
                <a:cs typeface="FF Hekaya Light" panose="00000A00000000000000" pitchFamily="50" charset="-78"/>
              </a:rPr>
            </a:br>
            <a:r>
              <a:rPr lang="ar-SA" sz="2800" b="1" dirty="0">
                <a:solidFill>
                  <a:srgbClr val="00B050"/>
                </a:solidFill>
                <a:latin typeface="FF Hekaya Light" panose="00000A00000000000000" pitchFamily="50" charset="-78"/>
                <a:cs typeface="FF Hekaya Light" panose="00000A00000000000000" pitchFamily="50" charset="-78"/>
              </a:rPr>
              <a:t>معلم مادة النشاط أ. محمد الغامدي</a:t>
            </a:r>
            <a:endParaRPr lang="ar-AE" sz="2800" b="1" dirty="0">
              <a:solidFill>
                <a:srgbClr val="00B050"/>
              </a:solidFill>
              <a:latin typeface="FF Hekaya Light" panose="00000A00000000000000" pitchFamily="50" charset="-78"/>
              <a:cs typeface="FF Hekaya Light" panose="00000A00000000000000" pitchFamily="50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B31D48B-3627-6A90-598D-AEE18ABD3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5" t="9552" r="25109" b="5897"/>
          <a:stretch>
            <a:fillRect/>
          </a:stretch>
        </p:blipFill>
        <p:spPr>
          <a:xfrm>
            <a:off x="0" y="5602140"/>
            <a:ext cx="1961244" cy="3518094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D6E0481A-EE0C-1E45-F838-64D7A7BC6AEC}"/>
              </a:ext>
            </a:extLst>
          </p:cNvPr>
          <p:cNvSpPr txBox="1"/>
          <p:nvPr/>
        </p:nvSpPr>
        <p:spPr>
          <a:xfrm>
            <a:off x="1085468" y="8535459"/>
            <a:ext cx="24909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1600" b="1" dirty="0">
                <a:solidFill>
                  <a:srgbClr val="00B0F0"/>
                </a:solidFill>
              </a:rPr>
              <a:t>مدير المدرسة </a:t>
            </a:r>
            <a:br>
              <a:rPr lang="ar-SA" sz="1600" b="1" dirty="0"/>
            </a:br>
            <a:r>
              <a:rPr lang="ar-SA" sz="1600" b="1" dirty="0"/>
              <a:t>سعد يحيى الزهراني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A44CB93C-669A-D307-BDD6-94D7B510CBC5}"/>
              </a:ext>
            </a:extLst>
          </p:cNvPr>
          <p:cNvSpPr txBox="1"/>
          <p:nvPr/>
        </p:nvSpPr>
        <p:spPr>
          <a:xfrm>
            <a:off x="4262218" y="8610600"/>
            <a:ext cx="24909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1600" b="1" dirty="0">
                <a:solidFill>
                  <a:srgbClr val="00B0F0"/>
                </a:solidFill>
              </a:rPr>
              <a:t>رائد النشاط</a:t>
            </a:r>
            <a:br>
              <a:rPr lang="ar-SA" sz="1600" b="1" dirty="0"/>
            </a:br>
            <a:r>
              <a:rPr lang="ar-SA" sz="1600" b="1" dirty="0"/>
              <a:t>محمد الغامدي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id="{2C7D117C-106D-53A5-C0BF-AB65827F9E94}"/>
              </a:ext>
            </a:extLst>
          </p:cNvPr>
          <p:cNvSpPr txBox="1"/>
          <p:nvPr/>
        </p:nvSpPr>
        <p:spPr>
          <a:xfrm>
            <a:off x="4565374" y="1381023"/>
            <a:ext cx="2286000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1400" b="1" dirty="0"/>
              <a:t>المملكة العربية السعودية </a:t>
            </a:r>
            <a:br>
              <a:rPr lang="ar-SA" sz="1400" b="1" dirty="0"/>
            </a:br>
            <a:r>
              <a:rPr lang="ar-SA" sz="1400" b="1" dirty="0"/>
              <a:t>وزارة التعليم </a:t>
            </a:r>
            <a:br>
              <a:rPr lang="ar-SA" sz="1400" b="1" dirty="0"/>
            </a:br>
            <a:r>
              <a:rPr lang="ar-SA" sz="1400" b="1" dirty="0"/>
              <a:t>الإدارة العامة للتعليم بمحافظة جدة </a:t>
            </a:r>
            <a:br>
              <a:rPr lang="ar-SA" sz="1400" b="1" dirty="0"/>
            </a:br>
            <a:r>
              <a:rPr lang="ar-SA" sz="1400" b="1" dirty="0"/>
              <a:t>مدرسة المهاجرين الابتدائية</a:t>
            </a:r>
          </a:p>
        </p:txBody>
      </p:sp>
      <p:pic>
        <p:nvPicPr>
          <p:cNvPr id="10" name="صورة 9" descr="صورة تحتوي على نص, لقطة شاشة, تصميم الجرافيك, الرسومات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AB6FA78C-8C66-72F0-3FD8-07FC5ED5BC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68" y="2909983"/>
            <a:ext cx="5257800" cy="2773649"/>
          </a:xfrm>
          <a:prstGeom prst="rect">
            <a:avLst/>
          </a:prstGeom>
        </p:spPr>
      </p:pic>
      <p:pic>
        <p:nvPicPr>
          <p:cNvPr id="16" name="صورة 15" descr="صورة تحتوي على نص, الخط, التصميم, الرسومات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37FDCD13-7B7C-9179-0A17-79A4717CE09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" y="1358817"/>
            <a:ext cx="1364974" cy="1370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057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633" y="0"/>
            <a:ext cx="6860036" cy="9906000"/>
          </a:xfrm>
          <a:custGeom>
            <a:avLst/>
            <a:gdLst/>
            <a:ahLst/>
            <a:cxnLst/>
            <a:rect l="l" t="t" r="r" b="b"/>
            <a:pathLst>
              <a:path w="10696575" h="15116175">
                <a:moveTo>
                  <a:pt x="0" y="0"/>
                </a:moveTo>
                <a:lnTo>
                  <a:pt x="10696575" y="0"/>
                </a:lnTo>
                <a:lnTo>
                  <a:pt x="10696575" y="15116175"/>
                </a:lnTo>
                <a:lnTo>
                  <a:pt x="0" y="151161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2541" t="-8380" r="-40737" b="-14236"/>
            </a:stretch>
          </a:blipFill>
        </p:spPr>
        <p:txBody>
          <a:bodyPr/>
          <a:lstStyle/>
          <a:p>
            <a:endParaRPr lang="ar-AE" sz="750" dirty="0"/>
          </a:p>
        </p:txBody>
      </p:sp>
      <p:sp>
        <p:nvSpPr>
          <p:cNvPr id="3" name="AutoShape 3"/>
          <p:cNvSpPr/>
          <p:nvPr/>
        </p:nvSpPr>
        <p:spPr>
          <a:xfrm>
            <a:off x="488504" y="516467"/>
            <a:ext cx="5871009" cy="8426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ar-AE" sz="750"/>
          </a:p>
        </p:txBody>
      </p:sp>
      <p:sp>
        <p:nvSpPr>
          <p:cNvPr id="4" name="AutoShape 4"/>
          <p:cNvSpPr/>
          <p:nvPr/>
        </p:nvSpPr>
        <p:spPr>
          <a:xfrm>
            <a:off x="564996" y="1835608"/>
            <a:ext cx="5871009" cy="8426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ar-AE" sz="750"/>
          </a:p>
        </p:txBody>
      </p:sp>
      <p:sp>
        <p:nvSpPr>
          <p:cNvPr id="5" name="AutoShape 5"/>
          <p:cNvSpPr/>
          <p:nvPr/>
        </p:nvSpPr>
        <p:spPr>
          <a:xfrm>
            <a:off x="549214" y="1752600"/>
            <a:ext cx="5880165" cy="0"/>
          </a:xfrm>
          <a:prstGeom prst="line">
            <a:avLst/>
          </a:prstGeom>
          <a:ln w="571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ar-AE" sz="750"/>
          </a:p>
        </p:txBody>
      </p:sp>
      <p:sp>
        <p:nvSpPr>
          <p:cNvPr id="6" name="AutoShape 6"/>
          <p:cNvSpPr/>
          <p:nvPr/>
        </p:nvSpPr>
        <p:spPr>
          <a:xfrm>
            <a:off x="460011" y="2835398"/>
            <a:ext cx="5880165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ar-AE" sz="750"/>
          </a:p>
        </p:txBody>
      </p:sp>
      <p:sp>
        <p:nvSpPr>
          <p:cNvPr id="7" name="AutoShape 7"/>
          <p:cNvSpPr/>
          <p:nvPr/>
        </p:nvSpPr>
        <p:spPr>
          <a:xfrm>
            <a:off x="413891" y="5795752"/>
            <a:ext cx="5880165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ar-AE" sz="750"/>
          </a:p>
        </p:txBody>
      </p:sp>
      <p:grpSp>
        <p:nvGrpSpPr>
          <p:cNvPr id="8" name="Group 8"/>
          <p:cNvGrpSpPr/>
          <p:nvPr/>
        </p:nvGrpSpPr>
        <p:grpSpPr>
          <a:xfrm>
            <a:off x="2067585" y="1980939"/>
            <a:ext cx="2762264" cy="798609"/>
            <a:chOff x="0" y="0"/>
            <a:chExt cx="2853993" cy="101178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853993" cy="1011788"/>
            </a:xfrm>
            <a:custGeom>
              <a:avLst/>
              <a:gdLst/>
              <a:ahLst/>
              <a:cxnLst/>
              <a:rect l="l" t="t" r="r" b="b"/>
              <a:pathLst>
                <a:path w="2853993" h="1011788">
                  <a:moveTo>
                    <a:pt x="2774574" y="0"/>
                  </a:moveTo>
                  <a:lnTo>
                    <a:pt x="79418" y="0"/>
                  </a:lnTo>
                  <a:cubicBezTo>
                    <a:pt x="79418" y="43699"/>
                    <a:pt x="44079" y="79418"/>
                    <a:pt x="0" y="79418"/>
                  </a:cubicBezTo>
                  <a:lnTo>
                    <a:pt x="0" y="932370"/>
                  </a:lnTo>
                  <a:cubicBezTo>
                    <a:pt x="43699" y="932370"/>
                    <a:pt x="79418" y="967709"/>
                    <a:pt x="79418" y="1011788"/>
                  </a:cubicBezTo>
                  <a:lnTo>
                    <a:pt x="2774574" y="1011788"/>
                  </a:lnTo>
                  <a:cubicBezTo>
                    <a:pt x="2774574" y="968089"/>
                    <a:pt x="2809913" y="932370"/>
                    <a:pt x="2853993" y="932370"/>
                  </a:cubicBezTo>
                  <a:lnTo>
                    <a:pt x="2853993" y="79418"/>
                  </a:lnTo>
                  <a:cubicBezTo>
                    <a:pt x="2810293" y="79418"/>
                    <a:pt x="2774574" y="44079"/>
                    <a:pt x="2774574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ar-AE" sz="750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38100" y="85725"/>
              <a:ext cx="2777793" cy="887963"/>
            </a:xfrm>
            <a:prstGeom prst="rect">
              <a:avLst/>
            </a:prstGeom>
          </p:spPr>
          <p:txBody>
            <a:bodyPr lIns="28617" tIns="28617" rIns="28617" bIns="28617" rtlCol="0" anchor="ctr"/>
            <a:lstStyle/>
            <a:p>
              <a:pPr algn="ctr">
                <a:lnSpc>
                  <a:spcPts val="1283"/>
                </a:lnSpc>
              </a:pPr>
              <a:endParaRPr sz="750"/>
            </a:p>
          </p:txBody>
        </p:sp>
      </p:grpSp>
      <p:sp>
        <p:nvSpPr>
          <p:cNvPr id="11" name="AutoShape 11"/>
          <p:cNvSpPr/>
          <p:nvPr/>
        </p:nvSpPr>
        <p:spPr>
          <a:xfrm flipV="1">
            <a:off x="3425686" y="2018528"/>
            <a:ext cx="7647" cy="707983"/>
          </a:xfrm>
          <a:prstGeom prst="line">
            <a:avLst/>
          </a:prstGeom>
          <a:ln w="28575" cap="flat">
            <a:solidFill>
              <a:srgbClr val="000000"/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ar-AE" sz="750"/>
          </a:p>
        </p:txBody>
      </p:sp>
      <p:sp>
        <p:nvSpPr>
          <p:cNvPr id="13" name="Freeform 13"/>
          <p:cNvSpPr/>
          <p:nvPr/>
        </p:nvSpPr>
        <p:spPr>
          <a:xfrm rot="-10800000">
            <a:off x="2613027" y="57004"/>
            <a:ext cx="1555426" cy="340505"/>
          </a:xfrm>
          <a:custGeom>
            <a:avLst/>
            <a:gdLst/>
            <a:ahLst/>
            <a:cxnLst/>
            <a:rect l="l" t="t" r="r" b="b"/>
            <a:pathLst>
              <a:path w="2425313" h="530935">
                <a:moveTo>
                  <a:pt x="0" y="0"/>
                </a:moveTo>
                <a:lnTo>
                  <a:pt x="2425313" y="0"/>
                </a:lnTo>
                <a:lnTo>
                  <a:pt x="2425313" y="530935"/>
                </a:lnTo>
                <a:lnTo>
                  <a:pt x="0" y="5309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AE" sz="750"/>
          </a:p>
        </p:txBody>
      </p:sp>
      <p:sp>
        <p:nvSpPr>
          <p:cNvPr id="14" name="AutoShape 14"/>
          <p:cNvSpPr/>
          <p:nvPr/>
        </p:nvSpPr>
        <p:spPr>
          <a:xfrm flipV="1">
            <a:off x="422107" y="5831786"/>
            <a:ext cx="3399426" cy="1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ar-AE" sz="750" dirty="0"/>
          </a:p>
        </p:txBody>
      </p:sp>
      <p:sp>
        <p:nvSpPr>
          <p:cNvPr id="15" name="AutoShape 15"/>
          <p:cNvSpPr/>
          <p:nvPr/>
        </p:nvSpPr>
        <p:spPr>
          <a:xfrm>
            <a:off x="3286619" y="5942483"/>
            <a:ext cx="18470" cy="3089676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ar-AE" sz="750"/>
          </a:p>
        </p:txBody>
      </p:sp>
      <p:sp>
        <p:nvSpPr>
          <p:cNvPr id="20" name="TextBox 20"/>
          <p:cNvSpPr txBox="1"/>
          <p:nvPr/>
        </p:nvSpPr>
        <p:spPr>
          <a:xfrm>
            <a:off x="152400" y="255697"/>
            <a:ext cx="1663913" cy="1827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rtl="1">
              <a:lnSpc>
                <a:spcPts val="1072"/>
              </a:lnSpc>
            </a:pPr>
            <a:r>
              <a:rPr lang="en-US" sz="2000" spc="3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18/12/2025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095573" y="2500657"/>
            <a:ext cx="1044333" cy="293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6"/>
              </a:lnSpc>
            </a:pPr>
            <a:r>
              <a:rPr lang="en-US" sz="2400" spc="205" dirty="0">
                <a:solidFill>
                  <a:srgbClr val="0070C0"/>
                </a:solidFill>
                <a:latin typeface="ABeeZee" panose="02000000000000000000" pitchFamily="2" charset="0"/>
                <a:cs typeface="Dubai" panose="020B0503030403030204" pitchFamily="34" charset="-78"/>
              </a:rPr>
              <a:t>Dec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094274" y="2125712"/>
            <a:ext cx="1072954" cy="525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12"/>
              </a:lnSpc>
            </a:pPr>
            <a:r>
              <a:rPr lang="en-US" sz="3200" spc="233" dirty="0">
                <a:solidFill>
                  <a:srgbClr val="0070C0"/>
                </a:solidFill>
                <a:latin typeface="Boston Angel Bold"/>
              </a:rPr>
              <a:t>18</a:t>
            </a:r>
            <a:endParaRPr lang="en-US" sz="4673" spc="233" dirty="0">
              <a:solidFill>
                <a:srgbClr val="0070C0"/>
              </a:solidFill>
              <a:latin typeface="Boston Angel Bold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3433333" y="2179978"/>
            <a:ext cx="1207630" cy="5411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9"/>
              </a:lnSpc>
            </a:pPr>
            <a:r>
              <a:rPr lang="en-US" sz="2400" b="1" spc="4" dirty="0">
                <a:solidFill>
                  <a:schemeClr val="accent6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يوم</a:t>
            </a:r>
            <a:r>
              <a:rPr lang="en-US" sz="2000" b="1" spc="4" dirty="0">
                <a:solidFill>
                  <a:schemeClr val="accent6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</a:t>
            </a:r>
            <a:endParaRPr lang="en-US" sz="2400" b="1" spc="4" dirty="0">
              <a:solidFill>
                <a:schemeClr val="accent6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  <a:p>
            <a:pPr algn="ctr">
              <a:lnSpc>
                <a:spcPts val="1969"/>
              </a:lnSpc>
            </a:pPr>
            <a:r>
              <a:rPr lang="ar-SA" sz="2400" b="1" spc="4" dirty="0">
                <a:solidFill>
                  <a:schemeClr val="accent6">
                    <a:lumMod val="50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الخميس</a:t>
            </a:r>
            <a:endParaRPr lang="en-US" sz="2000" b="1" spc="4" dirty="0">
              <a:solidFill>
                <a:schemeClr val="accent6">
                  <a:lumMod val="50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31" name="صورة 30">
            <a:extLst>
              <a:ext uri="{FF2B5EF4-FFF2-40B4-BE49-F238E27FC236}">
                <a16:creationId xmlns:a16="http://schemas.microsoft.com/office/drawing/2014/main" id="{D9BFE64A-645B-0F22-F7BF-FF7FEEAF679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458" y="632651"/>
            <a:ext cx="1713504" cy="1052854"/>
          </a:xfrm>
          <a:prstGeom prst="rect">
            <a:avLst/>
          </a:prstGeom>
        </p:spPr>
      </p:pic>
      <p:pic>
        <p:nvPicPr>
          <p:cNvPr id="32" name="صورة 31">
            <a:extLst>
              <a:ext uri="{FF2B5EF4-FFF2-40B4-BE49-F238E27FC236}">
                <a16:creationId xmlns:a16="http://schemas.microsoft.com/office/drawing/2014/main" id="{24DF8292-2318-E0D8-1D50-AC02D71D60E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400" y="580744"/>
            <a:ext cx="1635668" cy="1117052"/>
          </a:xfrm>
          <a:prstGeom prst="rect">
            <a:avLst/>
          </a:prstGeom>
        </p:spPr>
      </p:pic>
      <p:sp>
        <p:nvSpPr>
          <p:cNvPr id="35" name="TextBox 21">
            <a:extLst>
              <a:ext uri="{FF2B5EF4-FFF2-40B4-BE49-F238E27FC236}">
                <a16:creationId xmlns:a16="http://schemas.microsoft.com/office/drawing/2014/main" id="{1681FCEE-EFA7-B5C2-6E02-65E9996985C3}"/>
              </a:ext>
            </a:extLst>
          </p:cNvPr>
          <p:cNvSpPr txBox="1"/>
          <p:nvPr/>
        </p:nvSpPr>
        <p:spPr>
          <a:xfrm>
            <a:off x="4128389" y="3204553"/>
            <a:ext cx="2873524" cy="27379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59"/>
              </a:lnSpc>
            </a:pPr>
            <a:r>
              <a:rPr lang="ar-SA" sz="2400" b="1" spc="3" dirty="0">
                <a:solidFill>
                  <a:srgbClr val="FFFF00"/>
                </a:solidFill>
                <a:highlight>
                  <a:srgbClr val="FF0000"/>
                </a:highlight>
                <a:latin typeface="Dubai" panose="020B0503030403030204" pitchFamily="34" charset="-78"/>
                <a:cs typeface="Dubai" panose="020B0503030403030204" pitchFamily="34" charset="-78"/>
              </a:rPr>
              <a:t>قال الله تعالى</a:t>
            </a:r>
            <a:r>
              <a:rPr lang="ar-SA" sz="2400" b="1" spc="3" dirty="0">
                <a:solidFill>
                  <a:srgbClr val="7030A0"/>
                </a:solidFill>
                <a:highlight>
                  <a:srgbClr val="FF0000"/>
                </a:highlight>
                <a:latin typeface="Dubai" panose="020B0503030403030204" pitchFamily="34" charset="-78"/>
                <a:cs typeface="Dubai" panose="020B0503030403030204" pitchFamily="34" charset="-78"/>
              </a:rPr>
              <a:t>: </a:t>
            </a:r>
            <a:br>
              <a:rPr lang="ar-SA" sz="2400" b="1" spc="3" dirty="0">
                <a:solidFill>
                  <a:srgbClr val="7030A0"/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br>
              <a:rPr lang="ar-SA" sz="2800" b="1" spc="3" dirty="0">
                <a:solidFill>
                  <a:srgbClr val="7030A0"/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br>
              <a:rPr lang="ar-SA" sz="2800" b="1" spc="3" dirty="0">
                <a:solidFill>
                  <a:srgbClr val="7030A0"/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r>
              <a:rPr lang="ar-SA" sz="2000" b="1" dirty="0">
                <a:solidFill>
                  <a:srgbClr val="00B050"/>
                </a:solidFill>
              </a:rPr>
              <a:t>(</a:t>
            </a:r>
            <a:r>
              <a:rPr lang="ar-SA" sz="1800" b="1" dirty="0">
                <a:solidFill>
                  <a:srgbClr val="00B050"/>
                </a:solidFill>
              </a:rPr>
              <a:t>وَكَذَلِكَ أَنزَلْنَاهُ قُرْآنًا عَرَبِيًّا </a:t>
            </a:r>
          </a:p>
          <a:p>
            <a:pPr algn="ctr">
              <a:lnSpc>
                <a:spcPts val="959"/>
              </a:lnSpc>
            </a:pPr>
            <a:endParaRPr lang="ar-SA" sz="2000" b="1" dirty="0">
              <a:solidFill>
                <a:srgbClr val="00B050"/>
              </a:solidFill>
            </a:endParaRPr>
          </a:p>
          <a:p>
            <a:pPr algn="ctr">
              <a:lnSpc>
                <a:spcPts val="959"/>
              </a:lnSpc>
            </a:pPr>
            <a:endParaRPr lang="ar-SA" sz="2000" b="1" dirty="0">
              <a:solidFill>
                <a:srgbClr val="00B050"/>
              </a:solidFill>
            </a:endParaRPr>
          </a:p>
          <a:p>
            <a:pPr algn="ctr">
              <a:lnSpc>
                <a:spcPts val="959"/>
              </a:lnSpc>
            </a:pPr>
            <a:r>
              <a:rPr lang="ar-SA" sz="1800" b="1" dirty="0">
                <a:solidFill>
                  <a:srgbClr val="00B050"/>
                </a:solidFill>
              </a:rPr>
              <a:t>وَصَرَّفْنَا فِيهِ مِنَ الْوَعِيدِ</a:t>
            </a:r>
          </a:p>
          <a:p>
            <a:pPr algn="ctr">
              <a:lnSpc>
                <a:spcPts val="959"/>
              </a:lnSpc>
            </a:pPr>
            <a:endParaRPr lang="ar-SA" sz="2000" b="1" dirty="0">
              <a:solidFill>
                <a:srgbClr val="00B050"/>
              </a:solidFill>
            </a:endParaRPr>
          </a:p>
          <a:p>
            <a:pPr algn="ctr">
              <a:lnSpc>
                <a:spcPts val="959"/>
              </a:lnSpc>
            </a:pPr>
            <a:endParaRPr lang="ar-SA" sz="2000" b="1" dirty="0">
              <a:solidFill>
                <a:srgbClr val="00B050"/>
              </a:solidFill>
            </a:endParaRPr>
          </a:p>
          <a:p>
            <a:pPr algn="ctr">
              <a:lnSpc>
                <a:spcPts val="959"/>
              </a:lnSpc>
            </a:pPr>
            <a:r>
              <a:rPr lang="ar-SA" sz="1800" b="1" dirty="0">
                <a:solidFill>
                  <a:srgbClr val="00B050"/>
                </a:solidFill>
              </a:rPr>
              <a:t>لَعَلَّهُمْ يَتَّقُونَ أَوْ يُحْدِثُ لَهُمْ ذِكْرًا)</a:t>
            </a:r>
            <a:endParaRPr lang="ar-SA" sz="2000" b="1" dirty="0">
              <a:solidFill>
                <a:srgbClr val="00B050"/>
              </a:solidFill>
            </a:endParaRPr>
          </a:p>
          <a:p>
            <a:pPr algn="ctr">
              <a:lnSpc>
                <a:spcPts val="959"/>
              </a:lnSpc>
            </a:pPr>
            <a:endParaRPr lang="ar-SA" sz="2000" b="1" dirty="0">
              <a:solidFill>
                <a:srgbClr val="FFFF00"/>
              </a:solidFill>
              <a:highlight>
                <a:srgbClr val="FF0000"/>
              </a:highlight>
              <a:latin typeface=" Abdoullah Ashgar EL-kharef" panose="02000000000000000000" pitchFamily="2" charset="-78"/>
              <a:cs typeface=" Abdoullah Ashgar EL-kharef" panose="02000000000000000000" pitchFamily="2" charset="-78"/>
            </a:endParaRPr>
          </a:p>
          <a:p>
            <a:pPr algn="ctr">
              <a:lnSpc>
                <a:spcPts val="959"/>
              </a:lnSpc>
            </a:pPr>
            <a:endParaRPr lang="ar-SA" sz="2000" b="1" dirty="0">
              <a:solidFill>
                <a:srgbClr val="FFFF00"/>
              </a:solidFill>
              <a:highlight>
                <a:srgbClr val="FF0000"/>
              </a:highlight>
              <a:latin typeface=" Abdoullah Ashgar EL-kharef" panose="02000000000000000000" pitchFamily="2" charset="-78"/>
              <a:cs typeface=" Abdoullah Ashgar EL-kharef" panose="02000000000000000000" pitchFamily="2" charset="-78"/>
            </a:endParaRPr>
          </a:p>
          <a:p>
            <a:pPr algn="ctr">
              <a:lnSpc>
                <a:spcPts val="959"/>
              </a:lnSpc>
            </a:pPr>
            <a:r>
              <a:rPr lang="ar-SA" sz="2000" b="1" dirty="0">
                <a:solidFill>
                  <a:srgbClr val="FFFF00"/>
                </a:solidFill>
                <a:highlight>
                  <a:srgbClr val="FF0000"/>
                </a:highlight>
                <a:latin typeface=" Abdoullah Ashgar EL-kharef" panose="02000000000000000000" pitchFamily="2" charset="-78"/>
                <a:cs typeface=" Abdoullah Ashgar EL-kharef" panose="02000000000000000000" pitchFamily="2" charset="-78"/>
              </a:rPr>
              <a:t>قال صلى الله عليه وسلم</a:t>
            </a:r>
          </a:p>
          <a:p>
            <a:pPr algn="ctr">
              <a:lnSpc>
                <a:spcPts val="959"/>
              </a:lnSpc>
            </a:pPr>
            <a:r>
              <a:rPr lang="ar-SA" sz="2000" b="1" dirty="0">
                <a:solidFill>
                  <a:srgbClr val="FFFF00"/>
                </a:solidFill>
                <a:highlight>
                  <a:srgbClr val="FF0000"/>
                </a:highlight>
                <a:latin typeface=" Abdoullah Ashgar EL-kharef" panose="02000000000000000000" pitchFamily="2" charset="-78"/>
                <a:cs typeface=" Abdoullah Ashgar EL-kharef" panose="02000000000000000000" pitchFamily="2" charset="-78"/>
              </a:rPr>
              <a:t> </a:t>
            </a:r>
            <a:br>
              <a:rPr lang="ar-SA" sz="2400" b="1" dirty="0"/>
            </a:br>
            <a:br>
              <a:rPr lang="ar-SA" sz="2400" b="1" dirty="0"/>
            </a:br>
            <a:r>
              <a:rPr lang="ar-SA" sz="2400" b="1" dirty="0"/>
              <a:t>(</a:t>
            </a:r>
            <a:r>
              <a:rPr lang="ar-SA" sz="2000" b="1" dirty="0"/>
              <a:t>أوتيت فواتح الكلم </a:t>
            </a:r>
          </a:p>
          <a:p>
            <a:pPr algn="ctr">
              <a:lnSpc>
                <a:spcPts val="959"/>
              </a:lnSpc>
            </a:pPr>
            <a:endParaRPr lang="ar-SA" sz="2000" b="1" dirty="0"/>
          </a:p>
          <a:p>
            <a:pPr algn="ctr">
              <a:lnSpc>
                <a:spcPts val="959"/>
              </a:lnSpc>
            </a:pPr>
            <a:endParaRPr lang="ar-SA" sz="2000" b="1" dirty="0"/>
          </a:p>
          <a:p>
            <a:pPr algn="ctr">
              <a:lnSpc>
                <a:spcPts val="959"/>
              </a:lnSpc>
            </a:pPr>
            <a:endParaRPr lang="ar-SA" sz="2000" b="1" dirty="0"/>
          </a:p>
          <a:p>
            <a:pPr algn="ctr">
              <a:lnSpc>
                <a:spcPts val="959"/>
              </a:lnSpc>
            </a:pPr>
            <a:r>
              <a:rPr lang="ar-SA" sz="2000" b="1" dirty="0"/>
              <a:t>وخواتمه وجوامعه</a:t>
            </a:r>
            <a:r>
              <a:rPr lang="ar-SA" sz="2400" b="1" dirty="0"/>
              <a:t>)</a:t>
            </a:r>
            <a:br>
              <a:rPr lang="ar-SA" sz="2400" b="1" spc="3" dirty="0">
                <a:solidFill>
                  <a:srgbClr val="7030A0"/>
                </a:solidFill>
                <a:latin typeface="Dubai" panose="020B0503030403030204" pitchFamily="34" charset="-78"/>
                <a:cs typeface="Dubai" panose="020B0503030403030204" pitchFamily="34" charset="-78"/>
              </a:rPr>
            </a:br>
            <a:endParaRPr lang="en-US" sz="2000" b="1" spc="3" dirty="0">
              <a:solidFill>
                <a:srgbClr val="7030A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38" name="TextBox 21">
            <a:extLst>
              <a:ext uri="{FF2B5EF4-FFF2-40B4-BE49-F238E27FC236}">
                <a16:creationId xmlns:a16="http://schemas.microsoft.com/office/drawing/2014/main" id="{FF3A60B3-B04D-FBEA-DEDF-0627359B2308}"/>
              </a:ext>
            </a:extLst>
          </p:cNvPr>
          <p:cNvSpPr txBox="1"/>
          <p:nvPr/>
        </p:nvSpPr>
        <p:spPr>
          <a:xfrm>
            <a:off x="4105198" y="191949"/>
            <a:ext cx="2662649" cy="1654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959"/>
              </a:lnSpc>
            </a:pPr>
            <a:r>
              <a:rPr lang="ar-SA" sz="1800" b="1" spc="3" dirty="0">
                <a:solidFill>
                  <a:srgbClr val="0070C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مدرسة المهاجرين الابتدائية</a:t>
            </a:r>
            <a:endParaRPr lang="en-US" sz="1800" b="1" spc="3" dirty="0">
              <a:solidFill>
                <a:srgbClr val="0070C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41" name="AutoShape 15">
            <a:extLst>
              <a:ext uri="{FF2B5EF4-FFF2-40B4-BE49-F238E27FC236}">
                <a16:creationId xmlns:a16="http://schemas.microsoft.com/office/drawing/2014/main" id="{0C3A2313-F952-D5D2-5033-A53FFA33713E}"/>
              </a:ext>
            </a:extLst>
          </p:cNvPr>
          <p:cNvSpPr/>
          <p:nvPr/>
        </p:nvSpPr>
        <p:spPr>
          <a:xfrm flipH="1">
            <a:off x="4343399" y="2874482"/>
            <a:ext cx="35531" cy="2739486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ar-AE" sz="750"/>
          </a:p>
        </p:txBody>
      </p:sp>
      <p:pic>
        <p:nvPicPr>
          <p:cNvPr id="46" name="صورة 45" descr="صورة تحتوي على لقطة شاشة, اللون الأحمر, الرسومات, قرمزي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797BD3FC-F2A3-7BED-C30D-7CCB1C1EA6C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3" t="37409" r="7551" b="32682"/>
          <a:stretch>
            <a:fillRect/>
          </a:stretch>
        </p:blipFill>
        <p:spPr>
          <a:xfrm>
            <a:off x="1993566" y="643195"/>
            <a:ext cx="2799408" cy="1042981"/>
          </a:xfrm>
          <a:prstGeom prst="rect">
            <a:avLst/>
          </a:prstGeom>
        </p:spPr>
      </p:pic>
      <p:pic>
        <p:nvPicPr>
          <p:cNvPr id="17" name="صورة 16" descr="صورة تحتوي على نص, خريطة, لقطة شاشة, الطباعة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46278911-2022-F80E-1119-36F9A1E433A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05" b="14814"/>
          <a:stretch>
            <a:fillRect/>
          </a:stretch>
        </p:blipFill>
        <p:spPr>
          <a:xfrm>
            <a:off x="148397" y="5942481"/>
            <a:ext cx="2990332" cy="3791133"/>
          </a:xfrm>
          <a:prstGeom prst="rect">
            <a:avLst/>
          </a:prstGeom>
        </p:spPr>
      </p:pic>
      <p:pic>
        <p:nvPicPr>
          <p:cNvPr id="23" name="صورة 22" descr="صورة تحتوي على نص, خط يد, رسالة, فن الخط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CEF5AC1D-4F9F-386A-D025-DA3DBF07559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48" b="19860"/>
          <a:stretch>
            <a:fillRect/>
          </a:stretch>
        </p:blipFill>
        <p:spPr>
          <a:xfrm>
            <a:off x="3433333" y="5831786"/>
            <a:ext cx="3334513" cy="3901835"/>
          </a:xfrm>
          <a:prstGeom prst="rect">
            <a:avLst/>
          </a:prstGeom>
        </p:spPr>
      </p:pic>
      <p:pic>
        <p:nvPicPr>
          <p:cNvPr id="34" name="صورة 33" descr="صورة تحتوي على نص, الوجه الإنساني, رسالة, خط يد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D665F114-3200-8166-D48F-41E536DA92A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49" t="16836" r="4370" b="19938"/>
          <a:stretch>
            <a:fillRect/>
          </a:stretch>
        </p:blipFill>
        <p:spPr>
          <a:xfrm>
            <a:off x="0" y="2894260"/>
            <a:ext cx="4404097" cy="275476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4091" y="-152728"/>
            <a:ext cx="6860036" cy="9905999"/>
          </a:xfrm>
          <a:custGeom>
            <a:avLst/>
            <a:gdLst/>
            <a:ahLst/>
            <a:cxnLst/>
            <a:rect l="l" t="t" r="r" b="b"/>
            <a:pathLst>
              <a:path w="10696575" h="15116175">
                <a:moveTo>
                  <a:pt x="0" y="0"/>
                </a:moveTo>
                <a:lnTo>
                  <a:pt x="10696575" y="0"/>
                </a:lnTo>
                <a:lnTo>
                  <a:pt x="10696575" y="15116175"/>
                </a:lnTo>
                <a:lnTo>
                  <a:pt x="0" y="151161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2541" t="-8380" r="-40737" b="-14236"/>
            </a:stretch>
          </a:blipFill>
        </p:spPr>
        <p:txBody>
          <a:bodyPr/>
          <a:lstStyle/>
          <a:p>
            <a:endParaRPr lang="ar-AE" sz="750"/>
          </a:p>
        </p:txBody>
      </p:sp>
      <p:sp>
        <p:nvSpPr>
          <p:cNvPr id="3" name="AutoShape 3"/>
          <p:cNvSpPr/>
          <p:nvPr/>
        </p:nvSpPr>
        <p:spPr>
          <a:xfrm>
            <a:off x="477874" y="569164"/>
            <a:ext cx="5871009" cy="8426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ar-AE" sz="750"/>
          </a:p>
        </p:txBody>
      </p:sp>
      <p:sp>
        <p:nvSpPr>
          <p:cNvPr id="13" name="Freeform 13"/>
          <p:cNvSpPr/>
          <p:nvPr/>
        </p:nvSpPr>
        <p:spPr>
          <a:xfrm rot="-10800000">
            <a:off x="2651287" y="44637"/>
            <a:ext cx="1555426" cy="340505"/>
          </a:xfrm>
          <a:custGeom>
            <a:avLst/>
            <a:gdLst/>
            <a:ahLst/>
            <a:cxnLst/>
            <a:rect l="l" t="t" r="r" b="b"/>
            <a:pathLst>
              <a:path w="2425313" h="530935">
                <a:moveTo>
                  <a:pt x="0" y="0"/>
                </a:moveTo>
                <a:lnTo>
                  <a:pt x="2425313" y="0"/>
                </a:lnTo>
                <a:lnTo>
                  <a:pt x="2425313" y="530935"/>
                </a:lnTo>
                <a:lnTo>
                  <a:pt x="0" y="5309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AE" sz="750"/>
          </a:p>
        </p:txBody>
      </p:sp>
      <p:sp>
        <p:nvSpPr>
          <p:cNvPr id="15" name="AutoShape 15"/>
          <p:cNvSpPr/>
          <p:nvPr/>
        </p:nvSpPr>
        <p:spPr>
          <a:xfrm>
            <a:off x="2819400" y="3449592"/>
            <a:ext cx="0" cy="6151607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ar-AE" sz="750"/>
          </a:p>
        </p:txBody>
      </p:sp>
      <p:sp>
        <p:nvSpPr>
          <p:cNvPr id="21" name="TextBox 21"/>
          <p:cNvSpPr txBox="1"/>
          <p:nvPr/>
        </p:nvSpPr>
        <p:spPr>
          <a:xfrm>
            <a:off x="4153353" y="178723"/>
            <a:ext cx="2662649" cy="1654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959"/>
              </a:lnSpc>
            </a:pPr>
            <a:r>
              <a:rPr lang="ar-SA" sz="1800" b="1" spc="3" dirty="0">
                <a:solidFill>
                  <a:srgbClr val="0070C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مدرسة المهاجرين الابتدائية</a:t>
            </a:r>
            <a:endParaRPr lang="en-US" sz="1800" b="1" spc="3" dirty="0">
              <a:solidFill>
                <a:srgbClr val="0070C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33" name="TextBox 20">
            <a:extLst>
              <a:ext uri="{FF2B5EF4-FFF2-40B4-BE49-F238E27FC236}">
                <a16:creationId xmlns:a16="http://schemas.microsoft.com/office/drawing/2014/main" id="{94344044-F048-8F75-8521-74BA0DDF7A7A}"/>
              </a:ext>
            </a:extLst>
          </p:cNvPr>
          <p:cNvSpPr txBox="1"/>
          <p:nvPr/>
        </p:nvSpPr>
        <p:spPr>
          <a:xfrm>
            <a:off x="152401" y="182546"/>
            <a:ext cx="1663913" cy="1827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rtl="1">
              <a:lnSpc>
                <a:spcPts val="1072"/>
              </a:lnSpc>
            </a:pPr>
            <a:r>
              <a:rPr lang="en-US" sz="2000" spc="3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18/12/2025</a:t>
            </a:r>
            <a:endParaRPr lang="en-US" sz="1800" spc="3" dirty="0">
              <a:solidFill>
                <a:schemeClr val="accent6">
                  <a:lumMod val="75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6" name="صورة 5" descr="صورة تحتوي على نص, لقطة شاشة, شخص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F8430C6E-0C95-F64C-BE73-B54866A7E8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47"/>
          <a:stretch>
            <a:fillRect/>
          </a:stretch>
        </p:blipFill>
        <p:spPr>
          <a:xfrm>
            <a:off x="2901853" y="3055058"/>
            <a:ext cx="3914149" cy="3737981"/>
          </a:xfrm>
          <a:prstGeom prst="rect">
            <a:avLst/>
          </a:prstGeom>
        </p:spPr>
      </p:pic>
      <p:pic>
        <p:nvPicPr>
          <p:cNvPr id="10" name="صورة 9" descr="صورة تحتوي على نص, الخط, قائمة طعام, خط يد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53AE3AC9-AC7A-C76D-04E0-8D364C544E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75" y="589019"/>
            <a:ext cx="2562030" cy="4636759"/>
          </a:xfrm>
          <a:prstGeom prst="rect">
            <a:avLst/>
          </a:prstGeom>
        </p:spPr>
      </p:pic>
      <p:pic>
        <p:nvPicPr>
          <p:cNvPr id="19" name="صورة 18" descr="صورة تحتوي على نص, الخط, المستند, خط يد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9D7CD938-D7EE-7468-69CA-5B6CE283B7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82" y="5316267"/>
            <a:ext cx="2545820" cy="4284932"/>
          </a:xfrm>
          <a:prstGeom prst="rect">
            <a:avLst/>
          </a:prstGeom>
        </p:spPr>
      </p:pic>
      <p:pic>
        <p:nvPicPr>
          <p:cNvPr id="16" name="صورة 15" descr="صورة تحتوي على نص, رسالة, خط يد, الوجه الإنساني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918FFBA3-B7D1-5A35-46FC-A9B56F1DA3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1" t="8507" r="3691" b="19401"/>
          <a:stretch>
            <a:fillRect/>
          </a:stretch>
        </p:blipFill>
        <p:spPr>
          <a:xfrm>
            <a:off x="2590802" y="668080"/>
            <a:ext cx="4277260" cy="2444882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id="{8C4F54DC-71A8-6068-F65A-AE1581AC9EC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90803" y="-176880"/>
            <a:ext cx="1615910" cy="700800"/>
          </a:xfrm>
          <a:prstGeom prst="rect">
            <a:avLst/>
          </a:prstGeom>
        </p:spPr>
      </p:pic>
      <p:pic>
        <p:nvPicPr>
          <p:cNvPr id="20" name="صورة 19" descr="صورة تحتوي على نص, الخط, خط يد, حبر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A2C9468A-313E-1590-6827-3CDC86838B5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817" y="6806036"/>
            <a:ext cx="2971800" cy="2934237"/>
          </a:xfrm>
          <a:prstGeom prst="rect">
            <a:avLst/>
          </a:prstGeom>
        </p:spPr>
      </p:pic>
      <p:pic>
        <p:nvPicPr>
          <p:cNvPr id="23" name="صورة 22" descr="صورة تحتوي على رسم, فن, قماش, الرسومات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4677E78A-8E17-8227-A625-60BFFCFEC15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710" y="7010399"/>
            <a:ext cx="1312602" cy="276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9525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1650BA-CC72-D11E-CCC2-588F19DACC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11229D75-C4A5-A016-7D91-2B3BE62BCD54}"/>
              </a:ext>
            </a:extLst>
          </p:cNvPr>
          <p:cNvSpPr/>
          <p:nvPr/>
        </p:nvSpPr>
        <p:spPr>
          <a:xfrm>
            <a:off x="0" y="0"/>
            <a:ext cx="6860036" cy="9905999"/>
          </a:xfrm>
          <a:custGeom>
            <a:avLst/>
            <a:gdLst/>
            <a:ahLst/>
            <a:cxnLst/>
            <a:rect l="l" t="t" r="r" b="b"/>
            <a:pathLst>
              <a:path w="10696575" h="15116175">
                <a:moveTo>
                  <a:pt x="0" y="0"/>
                </a:moveTo>
                <a:lnTo>
                  <a:pt x="10696575" y="0"/>
                </a:lnTo>
                <a:lnTo>
                  <a:pt x="10696575" y="15116175"/>
                </a:lnTo>
                <a:lnTo>
                  <a:pt x="0" y="151161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2541" t="-8380" r="-40737" b="-14236"/>
            </a:stretch>
          </a:blipFill>
        </p:spPr>
        <p:txBody>
          <a:bodyPr/>
          <a:lstStyle/>
          <a:p>
            <a:endParaRPr lang="ar-AE" sz="750"/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D071CD92-5F9F-C5E4-E5F6-01E96025D642}"/>
              </a:ext>
            </a:extLst>
          </p:cNvPr>
          <p:cNvSpPr/>
          <p:nvPr/>
        </p:nvSpPr>
        <p:spPr>
          <a:xfrm>
            <a:off x="477874" y="569164"/>
            <a:ext cx="5871009" cy="8426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ar-AE" sz="750"/>
          </a:p>
        </p:txBody>
      </p:sp>
      <p:sp>
        <p:nvSpPr>
          <p:cNvPr id="13" name="Freeform 13">
            <a:extLst>
              <a:ext uri="{FF2B5EF4-FFF2-40B4-BE49-F238E27FC236}">
                <a16:creationId xmlns:a16="http://schemas.microsoft.com/office/drawing/2014/main" id="{8DD3F200-9950-2C3A-84EF-D6859FBD589F}"/>
              </a:ext>
            </a:extLst>
          </p:cNvPr>
          <p:cNvSpPr/>
          <p:nvPr/>
        </p:nvSpPr>
        <p:spPr>
          <a:xfrm rot="-10800000">
            <a:off x="2651287" y="44637"/>
            <a:ext cx="1555426" cy="340505"/>
          </a:xfrm>
          <a:custGeom>
            <a:avLst/>
            <a:gdLst/>
            <a:ahLst/>
            <a:cxnLst/>
            <a:rect l="l" t="t" r="r" b="b"/>
            <a:pathLst>
              <a:path w="2425313" h="530935">
                <a:moveTo>
                  <a:pt x="0" y="0"/>
                </a:moveTo>
                <a:lnTo>
                  <a:pt x="2425313" y="0"/>
                </a:lnTo>
                <a:lnTo>
                  <a:pt x="2425313" y="530935"/>
                </a:lnTo>
                <a:lnTo>
                  <a:pt x="0" y="5309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AE" sz="750"/>
          </a:p>
        </p:txBody>
      </p:sp>
      <p:sp>
        <p:nvSpPr>
          <p:cNvPr id="21" name="TextBox 21">
            <a:extLst>
              <a:ext uri="{FF2B5EF4-FFF2-40B4-BE49-F238E27FC236}">
                <a16:creationId xmlns:a16="http://schemas.microsoft.com/office/drawing/2014/main" id="{7DADE155-A41B-EC2E-C869-634308D46A9C}"/>
              </a:ext>
            </a:extLst>
          </p:cNvPr>
          <p:cNvSpPr txBox="1"/>
          <p:nvPr/>
        </p:nvSpPr>
        <p:spPr>
          <a:xfrm>
            <a:off x="4153353" y="178723"/>
            <a:ext cx="2662649" cy="1654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959"/>
              </a:lnSpc>
            </a:pPr>
            <a:r>
              <a:rPr lang="ar-SA" sz="1800" b="1" spc="3" dirty="0">
                <a:solidFill>
                  <a:srgbClr val="0070C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مدرسة المهاجرين الابتدائية</a:t>
            </a:r>
            <a:endParaRPr lang="en-US" sz="1800" b="1" spc="3" dirty="0">
              <a:solidFill>
                <a:srgbClr val="0070C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33" name="TextBox 20">
            <a:extLst>
              <a:ext uri="{FF2B5EF4-FFF2-40B4-BE49-F238E27FC236}">
                <a16:creationId xmlns:a16="http://schemas.microsoft.com/office/drawing/2014/main" id="{B53D9A4E-83FF-90FA-35C1-516009A56FCA}"/>
              </a:ext>
            </a:extLst>
          </p:cNvPr>
          <p:cNvSpPr txBox="1"/>
          <p:nvPr/>
        </p:nvSpPr>
        <p:spPr>
          <a:xfrm>
            <a:off x="152401" y="182546"/>
            <a:ext cx="1663913" cy="1827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rtl="1">
              <a:lnSpc>
                <a:spcPts val="1072"/>
              </a:lnSpc>
            </a:pPr>
            <a:r>
              <a:rPr lang="en-US" sz="2000" spc="3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18/12/2025</a:t>
            </a:r>
            <a:endParaRPr lang="en-US" sz="1800" spc="3" dirty="0">
              <a:solidFill>
                <a:schemeClr val="accent6">
                  <a:lumMod val="75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7" name="صورة 6" descr="صورة تحتوي على نص, قائمة طعام, الطباعة, كتاب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E6BE84AA-0D93-5F6E-A4EE-A9F833C6214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79" y="610155"/>
            <a:ext cx="3276599" cy="4630794"/>
          </a:xfrm>
          <a:prstGeom prst="rect">
            <a:avLst/>
          </a:prstGeom>
        </p:spPr>
      </p:pic>
      <p:pic>
        <p:nvPicPr>
          <p:cNvPr id="9" name="صورة 8" descr="صورة تحتوي على نص, لقطة شاشة, رسالة, التصميم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18D5F122-03E3-CDAF-471F-B84487720C6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407" y="629791"/>
            <a:ext cx="3276600" cy="4611157"/>
          </a:xfrm>
          <a:prstGeom prst="rect">
            <a:avLst/>
          </a:prstGeom>
        </p:spPr>
      </p:pic>
      <p:pic>
        <p:nvPicPr>
          <p:cNvPr id="14" name="صورة 13" descr="صورة تحتوي على نص, رسالة, الخط, خط يد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6610A069-C493-F640-A5FE-74BDEB208BE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3" t="5778" r="11989" b="37092"/>
          <a:stretch>
            <a:fillRect/>
          </a:stretch>
        </p:blipFill>
        <p:spPr>
          <a:xfrm>
            <a:off x="82993" y="5296886"/>
            <a:ext cx="2660207" cy="4426568"/>
          </a:xfrm>
          <a:prstGeom prst="rect">
            <a:avLst/>
          </a:prstGeom>
        </p:spPr>
      </p:pic>
      <p:pic>
        <p:nvPicPr>
          <p:cNvPr id="16" name="صورة 15" descr="صورة تحتوي على رسم, فن الخط, قصاصة فنية, توضيح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ED53983D-8952-D4E7-BB4A-ADAB84AF8A1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9" t="7628" r="6001" b="6147"/>
          <a:stretch>
            <a:fillRect/>
          </a:stretch>
        </p:blipFill>
        <p:spPr>
          <a:xfrm>
            <a:off x="2830636" y="7438585"/>
            <a:ext cx="3955556" cy="2259003"/>
          </a:xfrm>
          <a:prstGeom prst="rect">
            <a:avLst/>
          </a:prstGeom>
        </p:spPr>
      </p:pic>
      <p:pic>
        <p:nvPicPr>
          <p:cNvPr id="19" name="صورة 18" descr="صورة تحتوي على نص, خط يد, فن الخط, الخط&#10;&#10;قد يكون المحتوى الذي تم إنشاؤه بواسطة الذكاء الاصطناعي غير صحيح.">
            <a:extLst>
              <a:ext uri="{FF2B5EF4-FFF2-40B4-BE49-F238E27FC236}">
                <a16:creationId xmlns:a16="http://schemas.microsoft.com/office/drawing/2014/main" id="{6BB3E02B-B515-9237-6937-02D80F01B29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4" y="5279866"/>
            <a:ext cx="3948814" cy="2132470"/>
          </a:xfrm>
          <a:prstGeom prst="rect">
            <a:avLst/>
          </a:prstGeom>
        </p:spPr>
      </p:pic>
      <p:pic>
        <p:nvPicPr>
          <p:cNvPr id="20" name="صورة 19">
            <a:extLst>
              <a:ext uri="{FF2B5EF4-FFF2-40B4-BE49-F238E27FC236}">
                <a16:creationId xmlns:a16="http://schemas.microsoft.com/office/drawing/2014/main" id="{2F5A8303-EDF0-862A-9475-7E8F533105B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90803" y="0"/>
            <a:ext cx="1615910" cy="52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100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107</Words>
  <Application>Microsoft Office PowerPoint</Application>
  <PresentationFormat>A4 Paper (210x297 mm)‎</PresentationFormat>
  <Paragraphs>32</Paragraphs>
  <Slides>4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10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</vt:i4>
      </vt:variant>
    </vt:vector>
  </HeadingPairs>
  <TitlesOfParts>
    <vt:vector size="15" baseType="lpstr">
      <vt:lpstr>Calibri</vt:lpstr>
      <vt:lpstr>Sultan bold</vt:lpstr>
      <vt:lpstr>Aptos</vt:lpstr>
      <vt:lpstr>Dubai</vt:lpstr>
      <vt:lpstr>GE Contrast Bold</vt:lpstr>
      <vt:lpstr>Arial</vt:lpstr>
      <vt:lpstr>FF Hekaya Light</vt:lpstr>
      <vt:lpstr> Abdoullah Ashgar EL-kharef</vt:lpstr>
      <vt:lpstr>Boston Angel Bold</vt:lpstr>
      <vt:lpstr>ABeeZee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Beige and Black Vintage Newspaper Birthday Party Poster</dc:title>
  <dc:creator>Zaina Almarzooqi</dc:creator>
  <cp:lastModifiedBy>محمد الجنوبي</cp:lastModifiedBy>
  <cp:revision>17</cp:revision>
  <cp:lastPrinted>2025-12-10T16:24:52Z</cp:lastPrinted>
  <dcterms:created xsi:type="dcterms:W3CDTF">2006-08-16T00:00:00Z</dcterms:created>
  <dcterms:modified xsi:type="dcterms:W3CDTF">2025-12-10T16:25:38Z</dcterms:modified>
  <dc:identifier>DAGDrg-XlLY</dc:identifier>
</cp:coreProperties>
</file>