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334" r:id="rId2"/>
    <p:sldId id="335" r:id="rId3"/>
    <p:sldId id="339" r:id="rId4"/>
    <p:sldId id="358" r:id="rId5"/>
    <p:sldId id="342" r:id="rId6"/>
    <p:sldId id="447" r:id="rId7"/>
    <p:sldId id="343" r:id="rId8"/>
    <p:sldId id="344" r:id="rId9"/>
    <p:sldId id="448" r:id="rId10"/>
    <p:sldId id="345" r:id="rId11"/>
    <p:sldId id="337" r:id="rId12"/>
    <p:sldId id="450" r:id="rId13"/>
    <p:sldId id="458" r:id="rId14"/>
    <p:sldId id="449" r:id="rId15"/>
    <p:sldId id="452" r:id="rId16"/>
    <p:sldId id="451" r:id="rId17"/>
    <p:sldId id="355" r:id="rId18"/>
    <p:sldId id="356" r:id="rId19"/>
    <p:sldId id="362" r:id="rId20"/>
    <p:sldId id="454" r:id="rId21"/>
    <p:sldId id="455" r:id="rId22"/>
    <p:sldId id="456" r:id="rId23"/>
    <p:sldId id="363" r:id="rId24"/>
    <p:sldId id="351" r:id="rId25"/>
    <p:sldId id="357" r:id="rId2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EBE3"/>
    <a:srgbClr val="FBC046"/>
    <a:srgbClr val="A4B9FB"/>
    <a:srgbClr val="FC4273"/>
    <a:srgbClr val="FEC6ED"/>
    <a:srgbClr val="FFFFCC"/>
    <a:srgbClr val="6DD9FF"/>
    <a:srgbClr val="3FCDFF"/>
    <a:srgbClr val="FFFF99"/>
    <a:srgbClr val="EB04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نمط متوسط 4 - تميي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نمط متوسط 4 - تميي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نمط متوسط 4 - تميي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نمط متوسط 4 - تميي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2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535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67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678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946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61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346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61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494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869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153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68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81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8.svg"/><Relationship Id="rId3" Type="http://schemas.openxmlformats.org/officeDocument/2006/relationships/image" Target="../media/image14.svg"/><Relationship Id="rId7" Type="http://schemas.openxmlformats.org/officeDocument/2006/relationships/image" Target="../media/image4.svg"/><Relationship Id="rId12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5" Type="http://schemas.openxmlformats.org/officeDocument/2006/relationships/image" Target="../media/image16.sv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5.png"/><Relationship Id="rId9" Type="http://schemas.openxmlformats.org/officeDocument/2006/relationships/image" Target="../media/image10.sv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6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5.png"/><Relationship Id="rId2" Type="http://schemas.openxmlformats.org/officeDocument/2006/relationships/image" Target="../media/image17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4.svg"/><Relationship Id="rId5" Type="http://schemas.openxmlformats.org/officeDocument/2006/relationships/image" Target="../media/image20.svg"/><Relationship Id="rId15" Type="http://schemas.openxmlformats.org/officeDocument/2006/relationships/image" Target="../media/image12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4.svg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20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19.png"/><Relationship Id="rId2" Type="http://schemas.openxmlformats.org/officeDocument/2006/relationships/image" Target="../media/image28.pn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12.png"/><Relationship Id="rId5" Type="http://schemas.openxmlformats.org/officeDocument/2006/relationships/image" Target="../media/image31.svg"/><Relationship Id="rId15" Type="http://schemas.openxmlformats.org/officeDocument/2006/relationships/image" Target="../media/image37.png"/><Relationship Id="rId10" Type="http://schemas.openxmlformats.org/officeDocument/2006/relationships/image" Target="../media/image11.png"/><Relationship Id="rId4" Type="http://schemas.openxmlformats.org/officeDocument/2006/relationships/image" Target="../media/image30.png"/><Relationship Id="rId9" Type="http://schemas.openxmlformats.org/officeDocument/2006/relationships/image" Target="../media/image35.svg"/><Relationship Id="rId1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6.svg"/><Relationship Id="rId18" Type="http://schemas.openxmlformats.org/officeDocument/2006/relationships/image" Target="../media/image43.png"/><Relationship Id="rId3" Type="http://schemas.openxmlformats.org/officeDocument/2006/relationships/image" Target="../media/image14.svg"/><Relationship Id="rId7" Type="http://schemas.openxmlformats.org/officeDocument/2006/relationships/image" Target="../media/image8.svg"/><Relationship Id="rId12" Type="http://schemas.openxmlformats.org/officeDocument/2006/relationships/image" Target="../media/image15.png"/><Relationship Id="rId17" Type="http://schemas.openxmlformats.org/officeDocument/2006/relationships/image" Target="../media/image42.png"/><Relationship Id="rId2" Type="http://schemas.openxmlformats.org/officeDocument/2006/relationships/image" Target="../media/image13.pn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5" Type="http://schemas.openxmlformats.org/officeDocument/2006/relationships/image" Target="../media/image40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8.svg"/><Relationship Id="rId1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46.png"/><Relationship Id="rId3" Type="http://schemas.openxmlformats.org/officeDocument/2006/relationships/image" Target="../media/image29.svg"/><Relationship Id="rId7" Type="http://schemas.openxmlformats.org/officeDocument/2006/relationships/image" Target="../media/image20.sv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image" Target="../media/image28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microsoft.com/office/2007/relationships/hdphoto" Target="../media/hdphoto1.wdp"/><Relationship Id="rId5" Type="http://schemas.openxmlformats.org/officeDocument/2006/relationships/image" Target="../media/image33.svg"/><Relationship Id="rId15" Type="http://schemas.openxmlformats.org/officeDocument/2006/relationships/image" Target="../media/image48.png"/><Relationship Id="rId10" Type="http://schemas.openxmlformats.org/officeDocument/2006/relationships/image" Target="../media/image44.png"/><Relationship Id="rId4" Type="http://schemas.openxmlformats.org/officeDocument/2006/relationships/image" Target="../media/image32.png"/><Relationship Id="rId9" Type="http://schemas.openxmlformats.org/officeDocument/2006/relationships/image" Target="../media/image12.png"/><Relationship Id="rId1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9.svg"/><Relationship Id="rId7" Type="http://schemas.openxmlformats.org/officeDocument/2006/relationships/image" Target="../media/image20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33.svg"/><Relationship Id="rId10" Type="http://schemas.openxmlformats.org/officeDocument/2006/relationships/image" Target="../media/image51.png"/><Relationship Id="rId4" Type="http://schemas.openxmlformats.org/officeDocument/2006/relationships/image" Target="../media/image32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9.png"/><Relationship Id="rId5" Type="http://schemas.openxmlformats.org/officeDocument/2006/relationships/image" Target="../media/image6.svg"/><Relationship Id="rId10" Type="http://schemas.openxmlformats.org/officeDocument/2006/relationships/image" Target="../media/image54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5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5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7" Type="http://schemas.openxmlformats.org/officeDocument/2006/relationships/image" Target="../media/image5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1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6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56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64.png"/><Relationship Id="rId3" Type="http://schemas.openxmlformats.org/officeDocument/2006/relationships/image" Target="../media/image35.svg"/><Relationship Id="rId7" Type="http://schemas.openxmlformats.org/officeDocument/2006/relationships/image" Target="../media/image12.png"/><Relationship Id="rId12" Type="http://schemas.openxmlformats.org/officeDocument/2006/relationships/image" Target="../media/image6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62.png"/><Relationship Id="rId5" Type="http://schemas.openxmlformats.org/officeDocument/2006/relationships/image" Target="../media/image29.svg"/><Relationship Id="rId10" Type="http://schemas.openxmlformats.org/officeDocument/2006/relationships/image" Target="../media/image37.png"/><Relationship Id="rId4" Type="http://schemas.openxmlformats.org/officeDocument/2006/relationships/image" Target="../media/image28.png"/><Relationship Id="rId9" Type="http://schemas.openxmlformats.org/officeDocument/2006/relationships/image" Target="../media/image20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6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svg"/><Relationship Id="rId5" Type="http://schemas.openxmlformats.org/officeDocument/2006/relationships/image" Target="../media/image6.sv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6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svg"/><Relationship Id="rId5" Type="http://schemas.openxmlformats.org/officeDocument/2006/relationships/image" Target="../media/image6.sv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6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56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12.png"/><Relationship Id="rId3" Type="http://schemas.openxmlformats.org/officeDocument/2006/relationships/image" Target="../media/image17.png"/><Relationship Id="rId7" Type="http://schemas.openxmlformats.org/officeDocument/2006/relationships/image" Target="../media/image69.png"/><Relationship Id="rId12" Type="http://schemas.openxmlformats.org/officeDocument/2006/relationships/image" Target="../media/image11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11" Type="http://schemas.openxmlformats.org/officeDocument/2006/relationships/image" Target="../media/image20.svg"/><Relationship Id="rId5" Type="http://schemas.openxmlformats.org/officeDocument/2006/relationships/image" Target="../media/image21.png"/><Relationship Id="rId15" Type="http://schemas.openxmlformats.org/officeDocument/2006/relationships/image" Target="../media/image4.svg"/><Relationship Id="rId10" Type="http://schemas.openxmlformats.org/officeDocument/2006/relationships/image" Target="../media/image19.png"/><Relationship Id="rId4" Type="http://schemas.openxmlformats.org/officeDocument/2006/relationships/image" Target="../media/image18.svg"/><Relationship Id="rId9" Type="http://schemas.openxmlformats.org/officeDocument/2006/relationships/image" Target="../media/image26.svg"/><Relationship Id="rId1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71.png"/><Relationship Id="rId3" Type="http://schemas.openxmlformats.org/officeDocument/2006/relationships/image" Target="../media/image29.svg"/><Relationship Id="rId7" Type="http://schemas.openxmlformats.org/officeDocument/2006/relationships/image" Target="../media/image12.png"/><Relationship Id="rId12" Type="http://schemas.openxmlformats.org/officeDocument/2006/relationships/image" Target="../media/image70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4.svg"/><Relationship Id="rId5" Type="http://schemas.openxmlformats.org/officeDocument/2006/relationships/image" Target="../media/image6.svg"/><Relationship Id="rId10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22.svg"/><Relationship Id="rId1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12.png"/><Relationship Id="rId3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20.svg"/><Relationship Id="rId5" Type="http://schemas.openxmlformats.org/officeDocument/2006/relationships/image" Target="../media/image22.svg"/><Relationship Id="rId15" Type="http://schemas.openxmlformats.org/officeDocument/2006/relationships/image" Target="../media/image74.png"/><Relationship Id="rId10" Type="http://schemas.openxmlformats.org/officeDocument/2006/relationships/image" Target="../media/image19.png"/><Relationship Id="rId4" Type="http://schemas.openxmlformats.org/officeDocument/2006/relationships/image" Target="../media/image21.png"/><Relationship Id="rId9" Type="http://schemas.openxmlformats.org/officeDocument/2006/relationships/image" Target="../media/image26.svg"/><Relationship Id="rId14" Type="http://schemas.openxmlformats.org/officeDocument/2006/relationships/image" Target="../media/image7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12.png"/><Relationship Id="rId3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11.png"/><Relationship Id="rId2" Type="http://schemas.openxmlformats.org/officeDocument/2006/relationships/image" Target="../media/image17.png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20.svg"/><Relationship Id="rId5" Type="http://schemas.openxmlformats.org/officeDocument/2006/relationships/image" Target="../media/image22.svg"/><Relationship Id="rId15" Type="http://schemas.openxmlformats.org/officeDocument/2006/relationships/image" Target="../media/image76.png"/><Relationship Id="rId10" Type="http://schemas.openxmlformats.org/officeDocument/2006/relationships/image" Target="../media/image19.png"/><Relationship Id="rId4" Type="http://schemas.openxmlformats.org/officeDocument/2006/relationships/image" Target="../media/image21.png"/><Relationship Id="rId9" Type="http://schemas.openxmlformats.org/officeDocument/2006/relationships/image" Target="../media/image26.svg"/><Relationship Id="rId14" Type="http://schemas.openxmlformats.org/officeDocument/2006/relationships/image" Target="../media/image7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78.png"/><Relationship Id="rId3" Type="http://schemas.openxmlformats.org/officeDocument/2006/relationships/image" Target="../media/image29.svg"/><Relationship Id="rId7" Type="http://schemas.openxmlformats.org/officeDocument/2006/relationships/image" Target="../media/image12.png"/><Relationship Id="rId12" Type="http://schemas.openxmlformats.org/officeDocument/2006/relationships/image" Target="../media/image70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4.svg"/><Relationship Id="rId5" Type="http://schemas.openxmlformats.org/officeDocument/2006/relationships/image" Target="../media/image6.svg"/><Relationship Id="rId15" Type="http://schemas.openxmlformats.org/officeDocument/2006/relationships/image" Target="../media/image80.png"/><Relationship Id="rId10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22.svg"/><Relationship Id="rId14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81.png"/><Relationship Id="rId3" Type="http://schemas.openxmlformats.org/officeDocument/2006/relationships/image" Target="../media/image29.svg"/><Relationship Id="rId7" Type="http://schemas.openxmlformats.org/officeDocument/2006/relationships/image" Target="../media/image12.png"/><Relationship Id="rId12" Type="http://schemas.openxmlformats.org/officeDocument/2006/relationships/image" Target="../media/image70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4.svg"/><Relationship Id="rId5" Type="http://schemas.openxmlformats.org/officeDocument/2006/relationships/image" Target="../media/image6.svg"/><Relationship Id="rId10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22.svg"/><Relationship Id="rId1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13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12" Type="http://schemas.openxmlformats.org/officeDocument/2006/relationships/image" Target="../media/image20.sv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11" Type="http://schemas.openxmlformats.org/officeDocument/2006/relationships/image" Target="../media/image19.png"/><Relationship Id="rId5" Type="http://schemas.openxmlformats.org/officeDocument/2006/relationships/image" Target="../media/image21.png"/><Relationship Id="rId10" Type="http://schemas.openxmlformats.org/officeDocument/2006/relationships/image" Target="../media/image26.svg"/><Relationship Id="rId4" Type="http://schemas.openxmlformats.org/officeDocument/2006/relationships/image" Target="../media/image18.svg"/><Relationship Id="rId9" Type="http://schemas.openxmlformats.org/officeDocument/2006/relationships/image" Target="../media/image25.png"/><Relationship Id="rId1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13" Type="http://schemas.openxmlformats.org/officeDocument/2006/relationships/image" Target="../media/image85.png"/><Relationship Id="rId3" Type="http://schemas.openxmlformats.org/officeDocument/2006/relationships/image" Target="../media/image18.svg"/><Relationship Id="rId7" Type="http://schemas.openxmlformats.org/officeDocument/2006/relationships/image" Target="../media/image3.png"/><Relationship Id="rId12" Type="http://schemas.openxmlformats.org/officeDocument/2006/relationships/image" Target="../media/image20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11" Type="http://schemas.openxmlformats.org/officeDocument/2006/relationships/image" Target="../media/image19.png"/><Relationship Id="rId5" Type="http://schemas.openxmlformats.org/officeDocument/2006/relationships/image" Target="../media/image22.svg"/><Relationship Id="rId15" Type="http://schemas.openxmlformats.org/officeDocument/2006/relationships/image" Target="../media/image12.png"/><Relationship Id="rId10" Type="http://schemas.openxmlformats.org/officeDocument/2006/relationships/image" Target="../media/image26.svg"/><Relationship Id="rId4" Type="http://schemas.openxmlformats.org/officeDocument/2006/relationships/image" Target="../media/image21.png"/><Relationship Id="rId9" Type="http://schemas.openxmlformats.org/officeDocument/2006/relationships/image" Target="../media/image25.png"/><Relationship Id="rId1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t.me/fatimahalsubeie" TargetMode="External"/><Relationship Id="rId3" Type="http://schemas.openxmlformats.org/officeDocument/2006/relationships/image" Target="../media/image2.svg"/><Relationship Id="rId7" Type="http://schemas.openxmlformats.org/officeDocument/2006/relationships/image" Target="../media/image87.svg"/><Relationship Id="rId12" Type="http://schemas.openxmlformats.org/officeDocument/2006/relationships/image" Target="../media/image8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88.png"/><Relationship Id="rId5" Type="http://schemas.openxmlformats.org/officeDocument/2006/relationships/image" Target="../media/image8.svg"/><Relationship Id="rId15" Type="http://schemas.openxmlformats.org/officeDocument/2006/relationships/image" Target="../media/image91.svg"/><Relationship Id="rId10" Type="http://schemas.openxmlformats.org/officeDocument/2006/relationships/hyperlink" Target="https://refaheducation.com/ar" TargetMode="External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/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" name="Freeform 4"/>
          <p:cNvSpPr/>
          <p:nvPr/>
        </p:nvSpPr>
        <p:spPr>
          <a:xfrm rot="-491967">
            <a:off x="1513310" y="1098487"/>
            <a:ext cx="1138074" cy="1036681"/>
          </a:xfrm>
          <a:custGeom>
            <a:avLst/>
            <a:gdLst/>
            <a:ahLst/>
            <a:cxnLst/>
            <a:rect l="l" t="t" r="r" b="b"/>
            <a:pathLst>
              <a:path w="1707111" h="1555022">
                <a:moveTo>
                  <a:pt x="0" y="0"/>
                </a:moveTo>
                <a:lnTo>
                  <a:pt x="1707110" y="0"/>
                </a:lnTo>
                <a:lnTo>
                  <a:pt x="1707110" y="1555023"/>
                </a:lnTo>
                <a:lnTo>
                  <a:pt x="0" y="15550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9932794" y="842004"/>
            <a:ext cx="1505768" cy="1832228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/>
          <p:cNvSpPr/>
          <p:nvPr/>
        </p:nvSpPr>
        <p:spPr>
          <a:xfrm rot="-1568932">
            <a:off x="10260935" y="4097960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0AB699C7-5E7E-2116-4405-DC229F53DD0E}"/>
              </a:ext>
            </a:extLst>
          </p:cNvPr>
          <p:cNvGrpSpPr/>
          <p:nvPr/>
        </p:nvGrpSpPr>
        <p:grpSpPr>
          <a:xfrm>
            <a:off x="3086433" y="4597127"/>
            <a:ext cx="1107248" cy="307902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4033B3B-65F8-A36B-9F21-83E208B82E8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6FB5DE94-8F61-B5B1-883D-6B84031ACE7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B770BF91-F89F-96DC-ABCA-E05C200E6166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D8D6BF0-0935-AFD4-4598-54A7681FC10E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F640191A-E53A-C552-1465-22BD027A895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7E6134F6-DA34-1F9A-C18B-90BD95C4BB65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63D740A4-9577-F4E0-B7A7-4D399636E080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8FA8FA04-633C-B9A1-6E0D-36ABD69DDBC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63BB4960-1601-1F90-99B3-BB3AB8A73250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47193FE3-FFBF-2DAF-8910-2592EE625808}"/>
              </a:ext>
            </a:extLst>
          </p:cNvPr>
          <p:cNvSpPr/>
          <p:nvPr/>
        </p:nvSpPr>
        <p:spPr>
          <a:xfrm>
            <a:off x="2683744" y="2071469"/>
            <a:ext cx="7249050" cy="2289137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8 - 1</a:t>
            </a:r>
          </a:p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النسب المئوية والكسور الاعتيادية</a:t>
            </a:r>
          </a:p>
        </p:txBody>
      </p:sp>
      <p:sp>
        <p:nvSpPr>
          <p:cNvPr id="6" name="Freeform 6"/>
          <p:cNvSpPr/>
          <p:nvPr/>
        </p:nvSpPr>
        <p:spPr>
          <a:xfrm rot="1129629" flipV="1">
            <a:off x="743712" y="3978201"/>
            <a:ext cx="1532164" cy="1853656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6" y="4128058"/>
                </a:lnTo>
                <a:lnTo>
                  <a:pt x="3895386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DAC15039-1D99-1DDC-E106-8C36268CC9F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465" y="0"/>
            <a:ext cx="1002697" cy="1002697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F929A27C-7682-7FC7-65D7-86D300B3C21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20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10800000">
            <a:off x="6799384" y="1161451"/>
            <a:ext cx="4743629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10297472" y="5180574"/>
            <a:ext cx="1379687" cy="665024"/>
          </a:xfrm>
          <a:custGeom>
            <a:avLst/>
            <a:gdLst/>
            <a:ahLst/>
            <a:cxnLst/>
            <a:rect l="l" t="t" r="r" b="b"/>
            <a:pathLst>
              <a:path w="2704795" h="1249123">
                <a:moveTo>
                  <a:pt x="0" y="0"/>
                </a:moveTo>
                <a:lnTo>
                  <a:pt x="2704795" y="0"/>
                </a:lnTo>
                <a:lnTo>
                  <a:pt x="2704795" y="1249124"/>
                </a:lnTo>
                <a:lnTo>
                  <a:pt x="0" y="12491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1" name="Freeform 11"/>
          <p:cNvSpPr/>
          <p:nvPr/>
        </p:nvSpPr>
        <p:spPr>
          <a:xfrm rot="-491967">
            <a:off x="6340012" y="903822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2" name="Freeform 12"/>
          <p:cNvSpPr/>
          <p:nvPr/>
        </p:nvSpPr>
        <p:spPr>
          <a:xfrm rot="3427188" flipV="1">
            <a:off x="3013362" y="-138474"/>
            <a:ext cx="2178729" cy="2468485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7" y="4128058"/>
                </a:lnTo>
                <a:lnTo>
                  <a:pt x="3895387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3" name="Freeform 13"/>
          <p:cNvSpPr/>
          <p:nvPr/>
        </p:nvSpPr>
        <p:spPr>
          <a:xfrm rot="-1568932">
            <a:off x="9786293" y="5818546"/>
            <a:ext cx="728973" cy="754964"/>
          </a:xfrm>
          <a:custGeom>
            <a:avLst/>
            <a:gdLst/>
            <a:ahLst/>
            <a:cxnLst/>
            <a:rect l="l" t="t" r="r" b="b"/>
            <a:pathLst>
              <a:path w="1447775" h="2075662">
                <a:moveTo>
                  <a:pt x="0" y="0"/>
                </a:moveTo>
                <a:lnTo>
                  <a:pt x="1447774" y="0"/>
                </a:lnTo>
                <a:lnTo>
                  <a:pt x="1447774" y="2075662"/>
                </a:lnTo>
                <a:lnTo>
                  <a:pt x="0" y="20756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4" name="Freeform 14"/>
          <p:cNvSpPr/>
          <p:nvPr/>
        </p:nvSpPr>
        <p:spPr>
          <a:xfrm>
            <a:off x="7025465" y="0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5" name="Freeform 15"/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A46533C0-7E47-36F0-B88E-FB23DA29920B}"/>
              </a:ext>
            </a:extLst>
          </p:cNvPr>
          <p:cNvSpPr/>
          <p:nvPr/>
        </p:nvSpPr>
        <p:spPr>
          <a:xfrm>
            <a:off x="7038371" y="1393783"/>
            <a:ext cx="4377181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الاستراتيجيات المستخدمة في درسنا</a:t>
            </a:r>
          </a:p>
        </p:txBody>
      </p: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id="{D6EF4849-C8A8-3513-97A2-D13D93B1B08A}"/>
              </a:ext>
            </a:extLst>
          </p:cNvPr>
          <p:cNvSpPr/>
          <p:nvPr/>
        </p:nvSpPr>
        <p:spPr>
          <a:xfrm>
            <a:off x="9341648" y="3298369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التصفح</a:t>
            </a:r>
          </a:p>
        </p:txBody>
      </p:sp>
      <p:sp>
        <p:nvSpPr>
          <p:cNvPr id="19" name="مستطيل: زوايا مستديرة 18">
            <a:extLst>
              <a:ext uri="{FF2B5EF4-FFF2-40B4-BE49-F238E27FC236}">
                <a16:creationId xmlns:a16="http://schemas.microsoft.com/office/drawing/2014/main" id="{8F6782FC-E786-DF74-CCF7-9CC54BF3C256}"/>
              </a:ext>
            </a:extLst>
          </p:cNvPr>
          <p:cNvSpPr/>
          <p:nvPr/>
        </p:nvSpPr>
        <p:spPr>
          <a:xfrm>
            <a:off x="7692128" y="4347825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الفردي</a:t>
            </a:r>
          </a:p>
        </p:txBody>
      </p: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9BEFA321-C12D-3D26-4A6F-2D02B366E11A}"/>
              </a:ext>
            </a:extLst>
          </p:cNvPr>
          <p:cNvSpPr/>
          <p:nvPr/>
        </p:nvSpPr>
        <p:spPr>
          <a:xfrm>
            <a:off x="5579378" y="3344576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شاهد واستنتج</a:t>
            </a:r>
          </a:p>
        </p:txBody>
      </p:sp>
      <p:sp>
        <p:nvSpPr>
          <p:cNvPr id="21" name="مستطيل: زوايا مستديرة 20">
            <a:extLst>
              <a:ext uri="{FF2B5EF4-FFF2-40B4-BE49-F238E27FC236}">
                <a16:creationId xmlns:a16="http://schemas.microsoft.com/office/drawing/2014/main" id="{095C673C-A7BD-8B2A-599E-DCDAD02608AB}"/>
              </a:ext>
            </a:extLst>
          </p:cNvPr>
          <p:cNvSpPr/>
          <p:nvPr/>
        </p:nvSpPr>
        <p:spPr>
          <a:xfrm>
            <a:off x="3943057" y="4347824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البطاقات الملونة</a:t>
            </a:r>
          </a:p>
        </p:txBody>
      </p:sp>
      <p:sp>
        <p:nvSpPr>
          <p:cNvPr id="22" name="مستطيل: زوايا مستديرة 21">
            <a:extLst>
              <a:ext uri="{FF2B5EF4-FFF2-40B4-BE49-F238E27FC236}">
                <a16:creationId xmlns:a16="http://schemas.microsoft.com/office/drawing/2014/main" id="{964118A3-810A-F7B5-A210-798C50104E99}"/>
              </a:ext>
            </a:extLst>
          </p:cNvPr>
          <p:cNvSpPr/>
          <p:nvPr/>
        </p:nvSpPr>
        <p:spPr>
          <a:xfrm>
            <a:off x="1817108" y="3298368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العصف الذهني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C6999B50-12C0-8318-921E-68B29FA1E5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BA1833C2-6D22-EF36-63E3-5353C75D8E0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45122"/>
            <a:ext cx="1379687" cy="109277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AE4C78EE-040D-464B-CF42-6247D6AF6F0C}"/>
              </a:ext>
            </a:extLst>
          </p:cNvPr>
          <p:cNvSpPr/>
          <p:nvPr/>
        </p:nvSpPr>
        <p:spPr>
          <a:xfrm>
            <a:off x="193987" y="4347824"/>
            <a:ext cx="2605344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التعاوني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6" grpId="0"/>
      <p:bldP spid="18" grpId="0" animBg="1"/>
      <p:bldP spid="19" grpId="0" animBg="1"/>
      <p:bldP spid="20" grpId="0" animBg="1"/>
      <p:bldP spid="21" grpId="0" animBg="1"/>
      <p:bldP spid="2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" name="Freeform 10"/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7E0F6530-B9E2-B7AF-2B79-DA9DEFC7F011}"/>
              </a:ext>
            </a:extLst>
          </p:cNvPr>
          <p:cNvSpPr/>
          <p:nvPr/>
        </p:nvSpPr>
        <p:spPr>
          <a:xfrm>
            <a:off x="7828222" y="1166515"/>
            <a:ext cx="3191055" cy="8327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استراتيجية التصفح</a:t>
            </a:r>
          </a:p>
        </p:txBody>
      </p:sp>
      <p:sp>
        <p:nvSpPr>
          <p:cNvPr id="12" name="Freeform 12"/>
          <p:cNvSpPr/>
          <p:nvPr/>
        </p:nvSpPr>
        <p:spPr>
          <a:xfrm rot="19099549">
            <a:off x="10406528" y="1560739"/>
            <a:ext cx="1225499" cy="1060643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BF115D50-F25E-9F7B-685A-68F87DCD382C}"/>
              </a:ext>
            </a:extLst>
          </p:cNvPr>
          <p:cNvSpPr/>
          <p:nvPr/>
        </p:nvSpPr>
        <p:spPr>
          <a:xfrm rot="10800000">
            <a:off x="1542621" y="1309410"/>
            <a:ext cx="4743629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C54B1E46-91A5-3C50-6315-2A4F282F8954}"/>
              </a:ext>
            </a:extLst>
          </p:cNvPr>
          <p:cNvSpPr/>
          <p:nvPr/>
        </p:nvSpPr>
        <p:spPr>
          <a:xfrm rot="-491967">
            <a:off x="1083249" y="1051781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2" name="Freeform 20">
            <a:extLst>
              <a:ext uri="{FF2B5EF4-FFF2-40B4-BE49-F238E27FC236}">
                <a16:creationId xmlns:a16="http://schemas.microsoft.com/office/drawing/2014/main" id="{CEB2C320-60E9-DFDC-0E87-3AC421EC0407}"/>
              </a:ext>
            </a:extLst>
          </p:cNvPr>
          <p:cNvSpPr/>
          <p:nvPr/>
        </p:nvSpPr>
        <p:spPr>
          <a:xfrm>
            <a:off x="7674170" y="2232656"/>
            <a:ext cx="3651140" cy="4020768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5" y="0"/>
                </a:lnTo>
                <a:lnTo>
                  <a:pt x="1979545" y="1979546"/>
                </a:lnTo>
                <a:lnTo>
                  <a:pt x="0" y="19795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7D0CD463-AAA1-33C4-4B12-7A6B89F38DB9}"/>
              </a:ext>
            </a:extLst>
          </p:cNvPr>
          <p:cNvSpPr/>
          <p:nvPr/>
        </p:nvSpPr>
        <p:spPr>
          <a:xfrm>
            <a:off x="1781608" y="1541742"/>
            <a:ext cx="4377181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سنتعلم في درسنا ..</a:t>
            </a:r>
          </a:p>
        </p:txBody>
      </p:sp>
      <p:sp>
        <p:nvSpPr>
          <p:cNvPr id="30" name="مستطيل: زوايا مستديرة 29">
            <a:extLst>
              <a:ext uri="{FF2B5EF4-FFF2-40B4-BE49-F238E27FC236}">
                <a16:creationId xmlns:a16="http://schemas.microsoft.com/office/drawing/2014/main" id="{DFF1982A-3ED7-253C-7B9D-C0BC7F656FE0}"/>
              </a:ext>
            </a:extLst>
          </p:cNvPr>
          <p:cNvSpPr/>
          <p:nvPr/>
        </p:nvSpPr>
        <p:spPr>
          <a:xfrm>
            <a:off x="647621" y="3044848"/>
            <a:ext cx="6722159" cy="21727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النسبة المئوية في صورة كسر اعتيادي</a:t>
            </a: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ar-SA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الكسر الاعتيادي في صورة نسبة مئوية</a:t>
            </a:r>
          </a:p>
        </p:txBody>
      </p:sp>
      <p:sp>
        <p:nvSpPr>
          <p:cNvPr id="11" name="Freeform 11"/>
          <p:cNvSpPr/>
          <p:nvPr/>
        </p:nvSpPr>
        <p:spPr>
          <a:xfrm rot="-1568932">
            <a:off x="325685" y="2355101"/>
            <a:ext cx="962198" cy="1379495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8A9FB176-48F7-53E5-14B4-F74AE582B9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96523654-8715-6A71-B2A0-AB00A3C971A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099" y="6122517"/>
            <a:ext cx="991377" cy="785213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C0C89635-916E-5502-C462-BEB23F099AA5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6015" t="4153" r="4269" b="3488"/>
          <a:stretch/>
        </p:blipFill>
        <p:spPr>
          <a:xfrm>
            <a:off x="7769629" y="2631671"/>
            <a:ext cx="3455504" cy="3575165"/>
          </a:xfrm>
          <a:prstGeom prst="roundRect">
            <a:avLst>
              <a:gd name="adj" fmla="val 9003"/>
            </a:avLst>
          </a:prstGeom>
        </p:spPr>
      </p:pic>
      <p:sp>
        <p:nvSpPr>
          <p:cNvPr id="19" name="Freeform 19"/>
          <p:cNvSpPr/>
          <p:nvPr/>
        </p:nvSpPr>
        <p:spPr>
          <a:xfrm rot="240727">
            <a:off x="7989181" y="2709240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2" grpId="0" animBg="1"/>
      <p:bldP spid="27" grpId="0" animBg="1"/>
      <p:bldP spid="28" grpId="0" animBg="1"/>
      <p:bldP spid="22" grpId="0" animBg="1"/>
      <p:bldP spid="29" grpId="0"/>
      <p:bldP spid="30" grpId="0" build="p" animBg="1"/>
      <p:bldP spid="11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917BE3-8373-2876-A4E5-17071CE9F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8">
            <a:extLst>
              <a:ext uri="{FF2B5EF4-FFF2-40B4-BE49-F238E27FC236}">
                <a16:creationId xmlns:a16="http://schemas.microsoft.com/office/drawing/2014/main" id="{40C873FC-20A2-3D43-2EAB-D902628055BD}"/>
              </a:ext>
            </a:extLst>
          </p:cNvPr>
          <p:cNvSpPr/>
          <p:nvPr/>
        </p:nvSpPr>
        <p:spPr>
          <a:xfrm rot="-10800000">
            <a:off x="-2532426" y="5789928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9" name="Freeform 29">
            <a:extLst>
              <a:ext uri="{FF2B5EF4-FFF2-40B4-BE49-F238E27FC236}">
                <a16:creationId xmlns:a16="http://schemas.microsoft.com/office/drawing/2014/main" id="{854F8C6C-3BB5-2CD2-D0C8-160FA5410D1F}"/>
              </a:ext>
            </a:extLst>
          </p:cNvPr>
          <p:cNvSpPr/>
          <p:nvPr/>
        </p:nvSpPr>
        <p:spPr>
          <a:xfrm>
            <a:off x="6682090" y="0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1" name="Freeform 31">
            <a:extLst>
              <a:ext uri="{FF2B5EF4-FFF2-40B4-BE49-F238E27FC236}">
                <a16:creationId xmlns:a16="http://schemas.microsoft.com/office/drawing/2014/main" id="{5C2F5B48-FF0A-79C6-99AF-6E8D0659014D}"/>
              </a:ext>
            </a:extLst>
          </p:cNvPr>
          <p:cNvSpPr/>
          <p:nvPr/>
        </p:nvSpPr>
        <p:spPr>
          <a:xfrm>
            <a:off x="1130613" y="455629"/>
            <a:ext cx="3079563" cy="578781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05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16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أريد منكم المشاهدة والتفكير والاستنتاج</a:t>
            </a: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id="{41EB3828-2545-7A71-B827-2D6F17CD0723}"/>
              </a:ext>
            </a:extLst>
          </p:cNvPr>
          <p:cNvSpPr/>
          <p:nvPr/>
        </p:nvSpPr>
        <p:spPr>
          <a:xfrm rot="232289">
            <a:off x="8252350" y="995433"/>
            <a:ext cx="3690310" cy="1321780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id="{EEF44370-84E5-FD5E-5EC5-44CF6A041742}"/>
              </a:ext>
            </a:extLst>
          </p:cNvPr>
          <p:cNvSpPr/>
          <p:nvPr/>
        </p:nvSpPr>
        <p:spPr>
          <a:xfrm>
            <a:off x="8403340" y="1191744"/>
            <a:ext cx="3191055" cy="8327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EB04A3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أسئلة البناء</a:t>
            </a:r>
          </a:p>
        </p:txBody>
      </p:sp>
      <p:sp>
        <p:nvSpPr>
          <p:cNvPr id="7" name="Freeform 31">
            <a:extLst>
              <a:ext uri="{FF2B5EF4-FFF2-40B4-BE49-F238E27FC236}">
                <a16:creationId xmlns:a16="http://schemas.microsoft.com/office/drawing/2014/main" id="{BE2678E8-301E-FAF8-95DC-536095D3B0DB}"/>
              </a:ext>
            </a:extLst>
          </p:cNvPr>
          <p:cNvSpPr/>
          <p:nvPr/>
        </p:nvSpPr>
        <p:spPr>
          <a:xfrm>
            <a:off x="6184670" y="3058918"/>
            <a:ext cx="5662438" cy="927524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4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 الكسر الذي يمثله الجزء المظلل من الدائرة في أبسط صورة ؟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0524F11B-70BD-3D85-3039-DD9E92EF582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id="{E410F705-059D-3D3A-4233-E9FE23ED08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764" y="5765229"/>
            <a:ext cx="1379687" cy="1092771"/>
          </a:xfrm>
          <a:prstGeom prst="rect">
            <a:avLst/>
          </a:prstGeom>
        </p:spPr>
      </p:pic>
      <p:sp>
        <p:nvSpPr>
          <p:cNvPr id="36" name="Freeform 36">
            <a:extLst>
              <a:ext uri="{FF2B5EF4-FFF2-40B4-BE49-F238E27FC236}">
                <a16:creationId xmlns:a16="http://schemas.microsoft.com/office/drawing/2014/main" id="{A8EAC6C1-A8BC-3348-2DE5-19B9895DF4F0}"/>
              </a:ext>
            </a:extLst>
          </p:cNvPr>
          <p:cNvSpPr/>
          <p:nvPr/>
        </p:nvSpPr>
        <p:spPr>
          <a:xfrm rot="-3617189" flipH="1">
            <a:off x="11777434" y="3223031"/>
            <a:ext cx="1293558" cy="145897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90785A49-DB7D-57DD-8F92-D3A160EF48D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9962" y="4081964"/>
            <a:ext cx="2100064" cy="2039679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74648E50-F988-C175-EB60-48726BCFC407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73279" y="-3462"/>
            <a:ext cx="1908310" cy="1426672"/>
          </a:xfrm>
          <a:prstGeom prst="rect">
            <a:avLst/>
          </a:prstGeom>
        </p:spPr>
      </p:pic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id="{31306000-9B9B-9C0C-5DF1-CC80D6B3AB64}"/>
              </a:ext>
            </a:extLst>
          </p:cNvPr>
          <p:cNvSpPr/>
          <p:nvPr/>
        </p:nvSpPr>
        <p:spPr>
          <a:xfrm>
            <a:off x="3980064" y="303028"/>
            <a:ext cx="2130350" cy="74809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استراتيجية</a:t>
            </a:r>
          </a:p>
          <a:p>
            <a:pPr algn="ctr"/>
            <a:r>
              <a:rPr lang="ar-SA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شاهد واستنتج</a:t>
            </a:r>
          </a:p>
        </p:txBody>
      </p:sp>
      <p:cxnSp>
        <p:nvCxnSpPr>
          <p:cNvPr id="15" name="رابط مستقيم 14">
            <a:extLst>
              <a:ext uri="{FF2B5EF4-FFF2-40B4-BE49-F238E27FC236}">
                <a16:creationId xmlns:a16="http://schemas.microsoft.com/office/drawing/2014/main" id="{93E82AAF-ACF5-B075-8BB3-7AFABA6632D8}"/>
              </a:ext>
            </a:extLst>
          </p:cNvPr>
          <p:cNvCxnSpPr>
            <a:stCxn id="5" idx="0"/>
            <a:endCxn id="5" idx="4"/>
          </p:cNvCxnSpPr>
          <p:nvPr/>
        </p:nvCxnSpPr>
        <p:spPr>
          <a:xfrm>
            <a:off x="4538049" y="1993200"/>
            <a:ext cx="0" cy="182777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رابط مستقيم 18">
            <a:extLst>
              <a:ext uri="{FF2B5EF4-FFF2-40B4-BE49-F238E27FC236}">
                <a16:creationId xmlns:a16="http://schemas.microsoft.com/office/drawing/2014/main" id="{6D7388E6-F745-479A-5479-B7D09D2EBDAF}"/>
              </a:ext>
            </a:extLst>
          </p:cNvPr>
          <p:cNvCxnSpPr>
            <a:stCxn id="5" idx="6"/>
            <a:endCxn id="5" idx="2"/>
          </p:cNvCxnSpPr>
          <p:nvPr/>
        </p:nvCxnSpPr>
        <p:spPr>
          <a:xfrm flipH="1">
            <a:off x="3642256" y="2907089"/>
            <a:ext cx="179158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شكل بيضاوي 4">
            <a:extLst>
              <a:ext uri="{FF2B5EF4-FFF2-40B4-BE49-F238E27FC236}">
                <a16:creationId xmlns:a16="http://schemas.microsoft.com/office/drawing/2014/main" id="{4B589EE1-2FA3-AA48-E996-0F899B67A618}"/>
              </a:ext>
            </a:extLst>
          </p:cNvPr>
          <p:cNvSpPr/>
          <p:nvPr/>
        </p:nvSpPr>
        <p:spPr>
          <a:xfrm>
            <a:off x="3642256" y="1993200"/>
            <a:ext cx="1791586" cy="182777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3" name="صورة 22">
            <a:extLst>
              <a:ext uri="{FF2B5EF4-FFF2-40B4-BE49-F238E27FC236}">
                <a16:creationId xmlns:a16="http://schemas.microsoft.com/office/drawing/2014/main" id="{A96A2FCC-D390-C5BF-847C-D9B78F8E8526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501288" y="2028239"/>
            <a:ext cx="1941707" cy="1871634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19032E67-386B-5C6F-DE7E-1850B5535309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800000">
            <a:off x="3536967" y="1879268"/>
            <a:ext cx="1896873" cy="1920370"/>
          </a:xfrm>
          <a:prstGeom prst="rect">
            <a:avLst/>
          </a:prstGeom>
        </p:spPr>
      </p:pic>
      <p:sp>
        <p:nvSpPr>
          <p:cNvPr id="25" name="Freeform 31">
            <a:extLst>
              <a:ext uri="{FF2B5EF4-FFF2-40B4-BE49-F238E27FC236}">
                <a16:creationId xmlns:a16="http://schemas.microsoft.com/office/drawing/2014/main" id="{BAA9AF1E-88E0-0E5C-3A8F-36FDF8817407}"/>
              </a:ext>
            </a:extLst>
          </p:cNvPr>
          <p:cNvSpPr/>
          <p:nvPr/>
        </p:nvSpPr>
        <p:spPr>
          <a:xfrm>
            <a:off x="6428509" y="4400107"/>
            <a:ext cx="5197168" cy="986540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6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كيف يمكن أن نستعمل الكسر الاعتيادي أو النسبة المئوية لتصف الجزء المظلل من الدائرة ؟</a:t>
            </a:r>
            <a:endParaRPr lang="ar-SA" sz="32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Freeform 36">
            <a:extLst>
              <a:ext uri="{FF2B5EF4-FFF2-40B4-BE49-F238E27FC236}">
                <a16:creationId xmlns:a16="http://schemas.microsoft.com/office/drawing/2014/main" id="{5A8893B9-F988-372C-0F50-55630269D91E}"/>
              </a:ext>
            </a:extLst>
          </p:cNvPr>
          <p:cNvSpPr/>
          <p:nvPr/>
        </p:nvSpPr>
        <p:spPr>
          <a:xfrm rot="-3617189" flipH="1">
            <a:off x="11625779" y="4431974"/>
            <a:ext cx="1403188" cy="157215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0" name="فقاعة الكلام: مستطيلة مستديرة الزوايا 29">
            <a:extLst>
              <a:ext uri="{FF2B5EF4-FFF2-40B4-BE49-F238E27FC236}">
                <a16:creationId xmlns:a16="http://schemas.microsoft.com/office/drawing/2014/main" id="{613E5E59-14F7-D1D0-7DAA-C8571DE65E33}"/>
              </a:ext>
            </a:extLst>
          </p:cNvPr>
          <p:cNvSpPr/>
          <p:nvPr/>
        </p:nvSpPr>
        <p:spPr>
          <a:xfrm>
            <a:off x="460257" y="3597012"/>
            <a:ext cx="2100064" cy="860469"/>
          </a:xfrm>
          <a:prstGeom prst="wedgeRoundRectCallout">
            <a:avLst>
              <a:gd name="adj1" fmla="val 33528"/>
              <a:gd name="adj2" fmla="val 7216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ماذا نستنتج ؟</a:t>
            </a:r>
          </a:p>
        </p:txBody>
      </p:sp>
    </p:spTree>
    <p:extLst>
      <p:ext uri="{BB962C8B-B14F-4D97-AF65-F5344CB8AC3E}">
        <p14:creationId xmlns:p14="http://schemas.microsoft.com/office/powerpoint/2010/main" val="282042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7" grpId="0" animBg="1"/>
      <p:bldP spid="38" grpId="0"/>
      <p:bldP spid="7" grpId="0" animBg="1"/>
      <p:bldP spid="36" grpId="0" animBg="1"/>
      <p:bldP spid="13" grpId="0"/>
      <p:bldP spid="5" grpId="0" animBg="1"/>
      <p:bldP spid="25" grpId="0" animBg="1"/>
      <p:bldP spid="26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10800000">
            <a:off x="10148776" y="958445"/>
            <a:ext cx="1912535" cy="7427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1" name="Freeform 11"/>
          <p:cNvSpPr/>
          <p:nvPr/>
        </p:nvSpPr>
        <p:spPr>
          <a:xfrm rot="-491967">
            <a:off x="9835018" y="623903"/>
            <a:ext cx="517812" cy="509883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3" name="Freeform 13"/>
          <p:cNvSpPr/>
          <p:nvPr/>
        </p:nvSpPr>
        <p:spPr>
          <a:xfrm rot="-1568932">
            <a:off x="33741" y="2117448"/>
            <a:ext cx="965183" cy="941878"/>
          </a:xfrm>
          <a:custGeom>
            <a:avLst/>
            <a:gdLst/>
            <a:ahLst/>
            <a:cxnLst/>
            <a:rect l="l" t="t" r="r" b="b"/>
            <a:pathLst>
              <a:path w="1447775" h="2075662">
                <a:moveTo>
                  <a:pt x="0" y="0"/>
                </a:moveTo>
                <a:lnTo>
                  <a:pt x="1447774" y="0"/>
                </a:lnTo>
                <a:lnTo>
                  <a:pt x="1447774" y="2075662"/>
                </a:lnTo>
                <a:lnTo>
                  <a:pt x="0" y="20756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4" name="Freeform 14"/>
          <p:cNvSpPr/>
          <p:nvPr/>
        </p:nvSpPr>
        <p:spPr>
          <a:xfrm>
            <a:off x="7025465" y="0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A46533C0-7E47-36F0-B88E-FB23DA29920B}"/>
              </a:ext>
            </a:extLst>
          </p:cNvPr>
          <p:cNvSpPr/>
          <p:nvPr/>
        </p:nvSpPr>
        <p:spPr>
          <a:xfrm>
            <a:off x="10287001" y="878845"/>
            <a:ext cx="1696400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استعد</a:t>
            </a:r>
          </a:p>
        </p:txBody>
      </p:sp>
      <p:sp>
        <p:nvSpPr>
          <p:cNvPr id="15" name="Freeform 15"/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B0F87073-C0A0-DF0D-988E-38BF80D8C91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0C6256CC-FA2E-7DB0-7348-8A1C4095691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676479"/>
            <a:ext cx="1379687" cy="1092771"/>
          </a:xfrm>
          <a:prstGeom prst="rect">
            <a:avLst/>
          </a:prstGeom>
        </p:spPr>
      </p:pic>
      <p:sp>
        <p:nvSpPr>
          <p:cNvPr id="10" name="Freeform 10"/>
          <p:cNvSpPr/>
          <p:nvPr/>
        </p:nvSpPr>
        <p:spPr>
          <a:xfrm rot="20547227">
            <a:off x="10096625" y="5110148"/>
            <a:ext cx="1803197" cy="832749"/>
          </a:xfrm>
          <a:custGeom>
            <a:avLst/>
            <a:gdLst/>
            <a:ahLst/>
            <a:cxnLst/>
            <a:rect l="l" t="t" r="r" b="b"/>
            <a:pathLst>
              <a:path w="2704795" h="1249123">
                <a:moveTo>
                  <a:pt x="0" y="0"/>
                </a:moveTo>
                <a:lnTo>
                  <a:pt x="2704795" y="0"/>
                </a:lnTo>
                <a:lnTo>
                  <a:pt x="2704795" y="1249124"/>
                </a:lnTo>
                <a:lnTo>
                  <a:pt x="0" y="1249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E9C00D-DDB3-758A-FCB0-62CA30F9D060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2909" r="48217" b="25188"/>
          <a:stretch/>
        </p:blipFill>
        <p:spPr>
          <a:xfrm>
            <a:off x="1148187" y="302494"/>
            <a:ext cx="3546181" cy="2712255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BED504DE-EAC0-710E-8846-70D5280BE56B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53462" b="56963"/>
          <a:stretch/>
        </p:blipFill>
        <p:spPr>
          <a:xfrm>
            <a:off x="4678256" y="612308"/>
            <a:ext cx="4793564" cy="224926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CBBBF3C4-4E02-F56C-B06B-12A596FC8C78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53140" t="42326" b="30496"/>
          <a:stretch/>
        </p:blipFill>
        <p:spPr>
          <a:xfrm>
            <a:off x="8694847" y="3334812"/>
            <a:ext cx="3383392" cy="1333108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id="{607F4A43-9C6E-D483-C739-791D1B11944F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64203"/>
          <a:stretch/>
        </p:blipFill>
        <p:spPr>
          <a:xfrm>
            <a:off x="4970020" y="5028275"/>
            <a:ext cx="4310246" cy="506306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E3BEED55-1CF2-C7A5-11C5-560E667B17F6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t="22355"/>
          <a:stretch/>
        </p:blipFill>
        <p:spPr>
          <a:xfrm>
            <a:off x="3788464" y="3428999"/>
            <a:ext cx="4615072" cy="899391"/>
          </a:xfrm>
          <a:prstGeom prst="rect">
            <a:avLst/>
          </a:prstGeom>
        </p:spPr>
      </p:pic>
      <p:sp>
        <p:nvSpPr>
          <p:cNvPr id="28" name="مستطيل 27">
            <a:extLst>
              <a:ext uri="{FF2B5EF4-FFF2-40B4-BE49-F238E27FC236}">
                <a16:creationId xmlns:a16="http://schemas.microsoft.com/office/drawing/2014/main" id="{CF99891D-765A-6FC5-4E47-75E29721C66E}"/>
              </a:ext>
            </a:extLst>
          </p:cNvPr>
          <p:cNvSpPr/>
          <p:nvPr/>
        </p:nvSpPr>
        <p:spPr>
          <a:xfrm>
            <a:off x="2443942" y="740859"/>
            <a:ext cx="637456" cy="52466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30" name="جدول 7">
            <a:extLst>
              <a:ext uri="{FF2B5EF4-FFF2-40B4-BE49-F238E27FC236}">
                <a16:creationId xmlns:a16="http://schemas.microsoft.com/office/drawing/2014/main" id="{A903CC2B-599B-D464-9C0A-2BF1CF253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521897"/>
              </p:ext>
            </p:extLst>
          </p:nvPr>
        </p:nvGraphicFramePr>
        <p:xfrm>
          <a:off x="1251911" y="3265274"/>
          <a:ext cx="2788250" cy="27432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78825">
                  <a:extLst>
                    <a:ext uri="{9D8B030D-6E8A-4147-A177-3AD203B41FA5}">
                      <a16:colId xmlns:a16="http://schemas.microsoft.com/office/drawing/2014/main" val="3272019134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677541826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3688903554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2697891012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3231132561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2933580741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1657667231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2463423346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1232056759"/>
                    </a:ext>
                  </a:extLst>
                </a:gridCol>
                <a:gridCol w="278825">
                  <a:extLst>
                    <a:ext uri="{9D8B030D-6E8A-4147-A177-3AD203B41FA5}">
                      <a16:colId xmlns:a16="http://schemas.microsoft.com/office/drawing/2014/main" val="1940734218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22981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765110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7364405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581492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38919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824541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409356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66705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237492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879222"/>
                  </a:ext>
                </a:extLst>
              </a:tr>
            </a:tbl>
          </a:graphicData>
        </a:graphic>
      </p:graphicFrame>
      <p:graphicFrame>
        <p:nvGraphicFramePr>
          <p:cNvPr id="31" name="جدول 19">
            <a:extLst>
              <a:ext uri="{FF2B5EF4-FFF2-40B4-BE49-F238E27FC236}">
                <a16:creationId xmlns:a16="http://schemas.microsoft.com/office/drawing/2014/main" id="{49086373-E652-C3B6-AB08-80AFD2E31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603015"/>
              </p:ext>
            </p:extLst>
          </p:nvPr>
        </p:nvGraphicFramePr>
        <p:xfrm>
          <a:off x="1260042" y="3272059"/>
          <a:ext cx="266126" cy="274320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266126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graphicFrame>
        <p:nvGraphicFramePr>
          <p:cNvPr id="32" name="جدول 19">
            <a:extLst>
              <a:ext uri="{FF2B5EF4-FFF2-40B4-BE49-F238E27FC236}">
                <a16:creationId xmlns:a16="http://schemas.microsoft.com/office/drawing/2014/main" id="{FB002942-D25F-E1A1-B1BD-1279585C63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805967"/>
              </p:ext>
            </p:extLst>
          </p:nvPr>
        </p:nvGraphicFramePr>
        <p:xfrm>
          <a:off x="1533770" y="3269642"/>
          <a:ext cx="292135" cy="274320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292135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graphicFrame>
        <p:nvGraphicFramePr>
          <p:cNvPr id="33" name="جدول 19">
            <a:extLst>
              <a:ext uri="{FF2B5EF4-FFF2-40B4-BE49-F238E27FC236}">
                <a16:creationId xmlns:a16="http://schemas.microsoft.com/office/drawing/2014/main" id="{B6596413-3C43-B178-47E3-C6578555DC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610958"/>
              </p:ext>
            </p:extLst>
          </p:nvPr>
        </p:nvGraphicFramePr>
        <p:xfrm>
          <a:off x="1823712" y="3269642"/>
          <a:ext cx="292135" cy="274320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292135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graphicFrame>
        <p:nvGraphicFramePr>
          <p:cNvPr id="34" name="جدول 19">
            <a:extLst>
              <a:ext uri="{FF2B5EF4-FFF2-40B4-BE49-F238E27FC236}">
                <a16:creationId xmlns:a16="http://schemas.microsoft.com/office/drawing/2014/main" id="{F039E6CF-A8E9-1682-5882-49E52CAEE2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629023"/>
              </p:ext>
            </p:extLst>
          </p:nvPr>
        </p:nvGraphicFramePr>
        <p:xfrm>
          <a:off x="2105042" y="3272594"/>
          <a:ext cx="292135" cy="274320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292135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graphicFrame>
        <p:nvGraphicFramePr>
          <p:cNvPr id="35" name="جدول 19">
            <a:extLst>
              <a:ext uri="{FF2B5EF4-FFF2-40B4-BE49-F238E27FC236}">
                <a16:creationId xmlns:a16="http://schemas.microsoft.com/office/drawing/2014/main" id="{BB6EE7CA-5873-1B40-B1F7-6B40AC606F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240762"/>
              </p:ext>
            </p:extLst>
          </p:nvPr>
        </p:nvGraphicFramePr>
        <p:xfrm>
          <a:off x="2394985" y="4636874"/>
          <a:ext cx="246708" cy="137160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246708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pic>
        <p:nvPicPr>
          <p:cNvPr id="39" name="صورة 38">
            <a:extLst>
              <a:ext uri="{FF2B5EF4-FFF2-40B4-BE49-F238E27FC236}">
                <a16:creationId xmlns:a16="http://schemas.microsoft.com/office/drawing/2014/main" id="{9856D568-3B2C-CFA2-EF04-4A491C71677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206200" y="5651236"/>
            <a:ext cx="1638529" cy="714475"/>
          </a:xfrm>
          <a:prstGeom prst="rect">
            <a:avLst/>
          </a:prstGeom>
          <a:ln>
            <a:solidFill>
              <a:srgbClr val="FEC6ED"/>
            </a:solidFill>
          </a:ln>
        </p:spPr>
      </p:pic>
      <p:pic>
        <p:nvPicPr>
          <p:cNvPr id="41" name="صورة 40">
            <a:extLst>
              <a:ext uri="{FF2B5EF4-FFF2-40B4-BE49-F238E27FC236}">
                <a16:creationId xmlns:a16="http://schemas.microsoft.com/office/drawing/2014/main" id="{21793476-8612-BC6C-955D-379DB8230F25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58456"/>
          <a:stretch/>
        </p:blipFill>
        <p:spPr>
          <a:xfrm>
            <a:off x="10086958" y="4674605"/>
            <a:ext cx="680719" cy="714475"/>
          </a:xfrm>
          <a:prstGeom prst="rect">
            <a:avLst/>
          </a:prstGeom>
          <a:ln>
            <a:solidFill>
              <a:srgbClr val="FEC6ED"/>
            </a:solidFill>
          </a:ln>
        </p:spPr>
      </p:pic>
    </p:spTree>
    <p:extLst>
      <p:ext uri="{BB962C8B-B14F-4D97-AF65-F5344CB8AC3E}">
        <p14:creationId xmlns:p14="http://schemas.microsoft.com/office/powerpoint/2010/main" val="167269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6" grpId="0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5633-134C-08D6-80A3-8D1C6980D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9">
            <a:extLst>
              <a:ext uri="{FF2B5EF4-FFF2-40B4-BE49-F238E27FC236}">
                <a16:creationId xmlns:a16="http://schemas.microsoft.com/office/drawing/2014/main" id="{2E426259-06C3-6BAD-6DF3-3D05F08F0999}"/>
              </a:ext>
            </a:extLst>
          </p:cNvPr>
          <p:cNvSpPr/>
          <p:nvPr/>
        </p:nvSpPr>
        <p:spPr>
          <a:xfrm>
            <a:off x="6682090" y="0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id="{2758BA19-97E1-7DDA-F5D2-238F1AE6C6CE}"/>
              </a:ext>
            </a:extLst>
          </p:cNvPr>
          <p:cNvSpPr/>
          <p:nvPr/>
        </p:nvSpPr>
        <p:spPr>
          <a:xfrm rot="232289">
            <a:off x="9408320" y="932493"/>
            <a:ext cx="2637051" cy="1291616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id="{DE47D24E-CA96-F25C-BA44-2FECD6A79EA9}"/>
              </a:ext>
            </a:extLst>
          </p:cNvPr>
          <p:cNvSpPr/>
          <p:nvPr/>
        </p:nvSpPr>
        <p:spPr>
          <a:xfrm>
            <a:off x="9252858" y="1141783"/>
            <a:ext cx="2679004" cy="8327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EB04A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عصف ذهني</a:t>
            </a:r>
          </a:p>
        </p:txBody>
      </p:sp>
      <p:sp>
        <p:nvSpPr>
          <p:cNvPr id="36" name="Freeform 36">
            <a:extLst>
              <a:ext uri="{FF2B5EF4-FFF2-40B4-BE49-F238E27FC236}">
                <a16:creationId xmlns:a16="http://schemas.microsoft.com/office/drawing/2014/main" id="{1F28BCD0-E65B-338E-2251-C4F498E36911}"/>
              </a:ext>
            </a:extLst>
          </p:cNvPr>
          <p:cNvSpPr/>
          <p:nvPr/>
        </p:nvSpPr>
        <p:spPr>
          <a:xfrm rot="-3617189" flipH="1">
            <a:off x="11060341" y="1245045"/>
            <a:ext cx="1293558" cy="145897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7D030061-7935-CC92-3502-69CD3D9DD6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E366FBDA-BC70-67DD-B1D3-3F042EF75F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561" y="5716217"/>
            <a:ext cx="1379687" cy="1092771"/>
          </a:xfrm>
          <a:prstGeom prst="rect">
            <a:avLst/>
          </a:prstGeom>
        </p:spPr>
      </p:pic>
      <p:sp>
        <p:nvSpPr>
          <p:cNvPr id="28" name="Freeform 28">
            <a:extLst>
              <a:ext uri="{FF2B5EF4-FFF2-40B4-BE49-F238E27FC236}">
                <a16:creationId xmlns:a16="http://schemas.microsoft.com/office/drawing/2014/main" id="{D92E3A0F-855D-74AE-10E0-021CF22F10D5}"/>
              </a:ext>
            </a:extLst>
          </p:cNvPr>
          <p:cNvSpPr/>
          <p:nvPr/>
        </p:nvSpPr>
        <p:spPr>
          <a:xfrm rot="-10800000">
            <a:off x="-2532426" y="5789928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C7D34618-EB6F-E514-90A4-065CECAE6AC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20426" t="545" r="18648"/>
          <a:stretch/>
        </p:blipFill>
        <p:spPr>
          <a:xfrm>
            <a:off x="9441892" y="2518913"/>
            <a:ext cx="2157133" cy="2806098"/>
          </a:xfrm>
          <a:prstGeom prst="rect">
            <a:avLst/>
          </a:prstGeom>
        </p:spPr>
      </p:pic>
      <p:sp>
        <p:nvSpPr>
          <p:cNvPr id="3" name="فقاعة الكلام: مستطيلة مستديرة الزوايا 2">
            <a:extLst>
              <a:ext uri="{FF2B5EF4-FFF2-40B4-BE49-F238E27FC236}">
                <a16:creationId xmlns:a16="http://schemas.microsoft.com/office/drawing/2014/main" id="{7CAA5128-B59F-FEFC-D530-8972EB1927D9}"/>
              </a:ext>
            </a:extLst>
          </p:cNvPr>
          <p:cNvSpPr/>
          <p:nvPr/>
        </p:nvSpPr>
        <p:spPr>
          <a:xfrm>
            <a:off x="7145978" y="2632558"/>
            <a:ext cx="2299434" cy="1292613"/>
          </a:xfrm>
          <a:custGeom>
            <a:avLst/>
            <a:gdLst>
              <a:gd name="connsiteX0" fmla="*/ 0 w 2299434"/>
              <a:gd name="connsiteY0" fmla="*/ 215440 h 1292613"/>
              <a:gd name="connsiteX1" fmla="*/ 215440 w 2299434"/>
              <a:gd name="connsiteY1" fmla="*/ 0 h 1292613"/>
              <a:gd name="connsiteX2" fmla="*/ 1341337 w 2299434"/>
              <a:gd name="connsiteY2" fmla="*/ 0 h 1292613"/>
              <a:gd name="connsiteX3" fmla="*/ 1341337 w 2299434"/>
              <a:gd name="connsiteY3" fmla="*/ 0 h 1292613"/>
              <a:gd name="connsiteX4" fmla="*/ 1916195 w 2299434"/>
              <a:gd name="connsiteY4" fmla="*/ 0 h 1292613"/>
              <a:gd name="connsiteX5" fmla="*/ 2083994 w 2299434"/>
              <a:gd name="connsiteY5" fmla="*/ 0 h 1292613"/>
              <a:gd name="connsiteX6" fmla="*/ 2299434 w 2299434"/>
              <a:gd name="connsiteY6" fmla="*/ 215440 h 1292613"/>
              <a:gd name="connsiteX7" fmla="*/ 2299434 w 2299434"/>
              <a:gd name="connsiteY7" fmla="*/ 754024 h 1292613"/>
              <a:gd name="connsiteX8" fmla="*/ 2299434 w 2299434"/>
              <a:gd name="connsiteY8" fmla="*/ 754024 h 1292613"/>
              <a:gd name="connsiteX9" fmla="*/ 2299434 w 2299434"/>
              <a:gd name="connsiteY9" fmla="*/ 1077178 h 1292613"/>
              <a:gd name="connsiteX10" fmla="*/ 2299434 w 2299434"/>
              <a:gd name="connsiteY10" fmla="*/ 1077173 h 1292613"/>
              <a:gd name="connsiteX11" fmla="*/ 2083994 w 2299434"/>
              <a:gd name="connsiteY11" fmla="*/ 1292613 h 1292613"/>
              <a:gd name="connsiteX12" fmla="*/ 1916195 w 2299434"/>
              <a:gd name="connsiteY12" fmla="*/ 1292613 h 1292613"/>
              <a:gd name="connsiteX13" fmla="*/ 1825636 w 2299434"/>
              <a:gd name="connsiteY13" fmla="*/ 1629907 h 1292613"/>
              <a:gd name="connsiteX14" fmla="*/ 1341337 w 2299434"/>
              <a:gd name="connsiteY14" fmla="*/ 1292613 h 1292613"/>
              <a:gd name="connsiteX15" fmla="*/ 215440 w 2299434"/>
              <a:gd name="connsiteY15" fmla="*/ 1292613 h 1292613"/>
              <a:gd name="connsiteX16" fmla="*/ 0 w 2299434"/>
              <a:gd name="connsiteY16" fmla="*/ 1077173 h 1292613"/>
              <a:gd name="connsiteX17" fmla="*/ 0 w 2299434"/>
              <a:gd name="connsiteY17" fmla="*/ 1077178 h 1292613"/>
              <a:gd name="connsiteX18" fmla="*/ 0 w 2299434"/>
              <a:gd name="connsiteY18" fmla="*/ 754024 h 1292613"/>
              <a:gd name="connsiteX19" fmla="*/ 0 w 2299434"/>
              <a:gd name="connsiteY19" fmla="*/ 754024 h 1292613"/>
              <a:gd name="connsiteX20" fmla="*/ 0 w 2299434"/>
              <a:gd name="connsiteY20" fmla="*/ 215440 h 129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99434" h="1292613" fill="none" extrusionOk="0">
                <a:moveTo>
                  <a:pt x="0" y="215440"/>
                </a:moveTo>
                <a:cubicBezTo>
                  <a:pt x="5720" y="93167"/>
                  <a:pt x="107868" y="16064"/>
                  <a:pt x="215440" y="0"/>
                </a:cubicBezTo>
                <a:cubicBezTo>
                  <a:pt x="670355" y="-89887"/>
                  <a:pt x="840631" y="60970"/>
                  <a:pt x="1341337" y="0"/>
                </a:cubicBezTo>
                <a:lnTo>
                  <a:pt x="1341337" y="0"/>
                </a:lnTo>
                <a:cubicBezTo>
                  <a:pt x="1412174" y="-38110"/>
                  <a:pt x="1768574" y="-22793"/>
                  <a:pt x="1916195" y="0"/>
                </a:cubicBezTo>
                <a:cubicBezTo>
                  <a:pt x="1966014" y="-2326"/>
                  <a:pt x="2039369" y="-13736"/>
                  <a:pt x="2083994" y="0"/>
                </a:cubicBezTo>
                <a:cubicBezTo>
                  <a:pt x="2182722" y="7940"/>
                  <a:pt x="2291783" y="103466"/>
                  <a:pt x="2299434" y="215440"/>
                </a:cubicBezTo>
                <a:cubicBezTo>
                  <a:pt x="2309074" y="479841"/>
                  <a:pt x="2336707" y="604765"/>
                  <a:pt x="2299434" y="754024"/>
                </a:cubicBezTo>
                <a:lnTo>
                  <a:pt x="2299434" y="754024"/>
                </a:lnTo>
                <a:cubicBezTo>
                  <a:pt x="2319636" y="897748"/>
                  <a:pt x="2282721" y="947049"/>
                  <a:pt x="2299434" y="1077178"/>
                </a:cubicBezTo>
                <a:lnTo>
                  <a:pt x="2299434" y="1077173"/>
                </a:lnTo>
                <a:cubicBezTo>
                  <a:pt x="2295444" y="1191622"/>
                  <a:pt x="2200834" y="1289268"/>
                  <a:pt x="2083994" y="1292613"/>
                </a:cubicBezTo>
                <a:cubicBezTo>
                  <a:pt x="2043816" y="1291528"/>
                  <a:pt x="1977101" y="1279322"/>
                  <a:pt x="1916195" y="1292613"/>
                </a:cubicBezTo>
                <a:cubicBezTo>
                  <a:pt x="1889177" y="1397785"/>
                  <a:pt x="1884428" y="1509443"/>
                  <a:pt x="1825636" y="1629907"/>
                </a:cubicBezTo>
                <a:cubicBezTo>
                  <a:pt x="1704712" y="1605810"/>
                  <a:pt x="1463741" y="1399789"/>
                  <a:pt x="1341337" y="1292613"/>
                </a:cubicBezTo>
                <a:cubicBezTo>
                  <a:pt x="1104179" y="1228668"/>
                  <a:pt x="388947" y="1253721"/>
                  <a:pt x="215440" y="1292613"/>
                </a:cubicBezTo>
                <a:cubicBezTo>
                  <a:pt x="103225" y="1301330"/>
                  <a:pt x="-4977" y="1198517"/>
                  <a:pt x="0" y="1077173"/>
                </a:cubicBezTo>
                <a:lnTo>
                  <a:pt x="0" y="1077178"/>
                </a:lnTo>
                <a:cubicBezTo>
                  <a:pt x="7169" y="1036606"/>
                  <a:pt x="1831" y="914750"/>
                  <a:pt x="0" y="754024"/>
                </a:cubicBezTo>
                <a:lnTo>
                  <a:pt x="0" y="754024"/>
                </a:lnTo>
                <a:cubicBezTo>
                  <a:pt x="1899" y="693268"/>
                  <a:pt x="-21701" y="412735"/>
                  <a:pt x="0" y="215440"/>
                </a:cubicBezTo>
                <a:close/>
              </a:path>
              <a:path w="2299434" h="1292613" stroke="0" extrusionOk="0">
                <a:moveTo>
                  <a:pt x="0" y="215440"/>
                </a:moveTo>
                <a:cubicBezTo>
                  <a:pt x="-14794" y="99126"/>
                  <a:pt x="105933" y="-14563"/>
                  <a:pt x="215440" y="0"/>
                </a:cubicBezTo>
                <a:cubicBezTo>
                  <a:pt x="649684" y="63975"/>
                  <a:pt x="992097" y="-79108"/>
                  <a:pt x="1341337" y="0"/>
                </a:cubicBezTo>
                <a:lnTo>
                  <a:pt x="1341337" y="0"/>
                </a:lnTo>
                <a:cubicBezTo>
                  <a:pt x="1409819" y="47337"/>
                  <a:pt x="1640763" y="7900"/>
                  <a:pt x="1916195" y="0"/>
                </a:cubicBezTo>
                <a:cubicBezTo>
                  <a:pt x="1942802" y="-11300"/>
                  <a:pt x="2064055" y="-6856"/>
                  <a:pt x="2083994" y="0"/>
                </a:cubicBezTo>
                <a:cubicBezTo>
                  <a:pt x="2189626" y="13635"/>
                  <a:pt x="2298319" y="103855"/>
                  <a:pt x="2299434" y="215440"/>
                </a:cubicBezTo>
                <a:cubicBezTo>
                  <a:pt x="2341633" y="369812"/>
                  <a:pt x="2325670" y="515839"/>
                  <a:pt x="2299434" y="754024"/>
                </a:cubicBezTo>
                <a:lnTo>
                  <a:pt x="2299434" y="754024"/>
                </a:lnTo>
                <a:cubicBezTo>
                  <a:pt x="2327680" y="835211"/>
                  <a:pt x="2289853" y="983743"/>
                  <a:pt x="2299434" y="1077178"/>
                </a:cubicBezTo>
                <a:lnTo>
                  <a:pt x="2299434" y="1077173"/>
                </a:lnTo>
                <a:cubicBezTo>
                  <a:pt x="2323098" y="1198081"/>
                  <a:pt x="2189746" y="1303192"/>
                  <a:pt x="2083994" y="1292613"/>
                </a:cubicBezTo>
                <a:cubicBezTo>
                  <a:pt x="2025620" y="1292936"/>
                  <a:pt x="1945691" y="1279304"/>
                  <a:pt x="1916195" y="1292613"/>
                </a:cubicBezTo>
                <a:cubicBezTo>
                  <a:pt x="1892478" y="1392781"/>
                  <a:pt x="1838148" y="1513350"/>
                  <a:pt x="1825636" y="1629907"/>
                </a:cubicBezTo>
                <a:cubicBezTo>
                  <a:pt x="1736484" y="1564019"/>
                  <a:pt x="1511161" y="1457320"/>
                  <a:pt x="1341337" y="1292613"/>
                </a:cubicBezTo>
                <a:cubicBezTo>
                  <a:pt x="928378" y="1375996"/>
                  <a:pt x="675350" y="1299774"/>
                  <a:pt x="215440" y="1292613"/>
                </a:cubicBezTo>
                <a:cubicBezTo>
                  <a:pt x="100215" y="1298149"/>
                  <a:pt x="4512" y="1201963"/>
                  <a:pt x="0" y="1077173"/>
                </a:cubicBezTo>
                <a:lnTo>
                  <a:pt x="0" y="1077178"/>
                </a:lnTo>
                <a:cubicBezTo>
                  <a:pt x="-6412" y="942207"/>
                  <a:pt x="-3864" y="805925"/>
                  <a:pt x="0" y="754024"/>
                </a:cubicBezTo>
                <a:lnTo>
                  <a:pt x="0" y="754024"/>
                </a:lnTo>
                <a:cubicBezTo>
                  <a:pt x="-5908" y="690398"/>
                  <a:pt x="25893" y="307780"/>
                  <a:pt x="0" y="21544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2786892888">
                  <a:prstGeom prst="wedgeRoundRectCallout">
                    <a:avLst>
                      <a:gd name="adj1" fmla="val 29395"/>
                      <a:gd name="adj2" fmla="val 76094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احسب مع الشيف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كسر البيتزا المتبقي في أبسط صورة 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ستطيل 4">
                <a:extLst>
                  <a:ext uri="{FF2B5EF4-FFF2-40B4-BE49-F238E27FC236}">
                    <a16:creationId xmlns:a16="http://schemas.microsoft.com/office/drawing/2014/main" id="{D478E05E-B97F-5A9D-E8E1-B80B25866627}"/>
                  </a:ext>
                </a:extLst>
              </p:cNvPr>
              <p:cNvSpPr/>
              <p:nvPr/>
            </p:nvSpPr>
            <p:spPr>
              <a:xfrm>
                <a:off x="1119180" y="4965471"/>
                <a:ext cx="1590358" cy="867208"/>
              </a:xfrm>
              <a:custGeom>
                <a:avLst/>
                <a:gdLst>
                  <a:gd name="connsiteX0" fmla="*/ 0 w 1590358"/>
                  <a:gd name="connsiteY0" fmla="*/ 0 h 867208"/>
                  <a:gd name="connsiteX1" fmla="*/ 546023 w 1590358"/>
                  <a:gd name="connsiteY1" fmla="*/ 0 h 867208"/>
                  <a:gd name="connsiteX2" fmla="*/ 1060239 w 1590358"/>
                  <a:gd name="connsiteY2" fmla="*/ 0 h 867208"/>
                  <a:gd name="connsiteX3" fmla="*/ 1590358 w 1590358"/>
                  <a:gd name="connsiteY3" fmla="*/ 0 h 867208"/>
                  <a:gd name="connsiteX4" fmla="*/ 1590358 w 1590358"/>
                  <a:gd name="connsiteY4" fmla="*/ 424932 h 867208"/>
                  <a:gd name="connsiteX5" fmla="*/ 1590358 w 1590358"/>
                  <a:gd name="connsiteY5" fmla="*/ 867208 h 867208"/>
                  <a:gd name="connsiteX6" fmla="*/ 1107949 w 1590358"/>
                  <a:gd name="connsiteY6" fmla="*/ 867208 h 867208"/>
                  <a:gd name="connsiteX7" fmla="*/ 593734 w 1590358"/>
                  <a:gd name="connsiteY7" fmla="*/ 867208 h 867208"/>
                  <a:gd name="connsiteX8" fmla="*/ 0 w 1590358"/>
                  <a:gd name="connsiteY8" fmla="*/ 867208 h 867208"/>
                  <a:gd name="connsiteX9" fmla="*/ 0 w 1590358"/>
                  <a:gd name="connsiteY9" fmla="*/ 433604 h 867208"/>
                  <a:gd name="connsiteX10" fmla="*/ 0 w 1590358"/>
                  <a:gd name="connsiteY10" fmla="*/ 0 h 867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90358" h="867208" fill="none" extrusionOk="0">
                    <a:moveTo>
                      <a:pt x="0" y="0"/>
                    </a:moveTo>
                    <a:cubicBezTo>
                      <a:pt x="169102" y="18821"/>
                      <a:pt x="359132" y="15219"/>
                      <a:pt x="546023" y="0"/>
                    </a:cubicBezTo>
                    <a:cubicBezTo>
                      <a:pt x="732914" y="-15219"/>
                      <a:pt x="914297" y="-5597"/>
                      <a:pt x="1060239" y="0"/>
                    </a:cubicBezTo>
                    <a:cubicBezTo>
                      <a:pt x="1206181" y="5597"/>
                      <a:pt x="1430596" y="-11722"/>
                      <a:pt x="1590358" y="0"/>
                    </a:cubicBezTo>
                    <a:cubicBezTo>
                      <a:pt x="1596191" y="88888"/>
                      <a:pt x="1596244" y="216795"/>
                      <a:pt x="1590358" y="424932"/>
                    </a:cubicBezTo>
                    <a:cubicBezTo>
                      <a:pt x="1584472" y="633069"/>
                      <a:pt x="1589597" y="696016"/>
                      <a:pt x="1590358" y="867208"/>
                    </a:cubicBezTo>
                    <a:cubicBezTo>
                      <a:pt x="1359643" y="867875"/>
                      <a:pt x="1328444" y="878905"/>
                      <a:pt x="1107949" y="867208"/>
                    </a:cubicBezTo>
                    <a:cubicBezTo>
                      <a:pt x="887454" y="855511"/>
                      <a:pt x="755810" y="877454"/>
                      <a:pt x="593734" y="867208"/>
                    </a:cubicBezTo>
                    <a:cubicBezTo>
                      <a:pt x="431658" y="856962"/>
                      <a:pt x="281032" y="883425"/>
                      <a:pt x="0" y="867208"/>
                    </a:cubicBezTo>
                    <a:cubicBezTo>
                      <a:pt x="-11151" y="749066"/>
                      <a:pt x="12076" y="606537"/>
                      <a:pt x="0" y="433604"/>
                    </a:cubicBezTo>
                    <a:cubicBezTo>
                      <a:pt x="-12076" y="260671"/>
                      <a:pt x="16095" y="161818"/>
                      <a:pt x="0" y="0"/>
                    </a:cubicBezTo>
                    <a:close/>
                  </a:path>
                  <a:path w="1590358" h="867208" stroke="0" extrusionOk="0">
                    <a:moveTo>
                      <a:pt x="0" y="0"/>
                    </a:moveTo>
                    <a:cubicBezTo>
                      <a:pt x="248317" y="8282"/>
                      <a:pt x="351047" y="-5582"/>
                      <a:pt x="514216" y="0"/>
                    </a:cubicBezTo>
                    <a:cubicBezTo>
                      <a:pt x="677385" y="5582"/>
                      <a:pt x="892868" y="4983"/>
                      <a:pt x="1044335" y="0"/>
                    </a:cubicBezTo>
                    <a:cubicBezTo>
                      <a:pt x="1195802" y="-4983"/>
                      <a:pt x="1375632" y="-20560"/>
                      <a:pt x="1590358" y="0"/>
                    </a:cubicBezTo>
                    <a:cubicBezTo>
                      <a:pt x="1581116" y="198408"/>
                      <a:pt x="1580708" y="349400"/>
                      <a:pt x="1590358" y="442276"/>
                    </a:cubicBezTo>
                    <a:cubicBezTo>
                      <a:pt x="1600008" y="535152"/>
                      <a:pt x="1594545" y="730916"/>
                      <a:pt x="1590358" y="867208"/>
                    </a:cubicBezTo>
                    <a:cubicBezTo>
                      <a:pt x="1421403" y="854272"/>
                      <a:pt x="1276614" y="856191"/>
                      <a:pt x="1060239" y="867208"/>
                    </a:cubicBezTo>
                    <a:cubicBezTo>
                      <a:pt x="843864" y="878225"/>
                      <a:pt x="762865" y="889972"/>
                      <a:pt x="561926" y="867208"/>
                    </a:cubicBezTo>
                    <a:cubicBezTo>
                      <a:pt x="360987" y="844444"/>
                      <a:pt x="118485" y="846246"/>
                      <a:pt x="0" y="867208"/>
                    </a:cubicBezTo>
                    <a:cubicBezTo>
                      <a:pt x="1582" y="779840"/>
                      <a:pt x="-7715" y="584169"/>
                      <a:pt x="0" y="433604"/>
                    </a:cubicBezTo>
                    <a:cubicBezTo>
                      <a:pt x="7715" y="283039"/>
                      <a:pt x="1324" y="171083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1405948663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ar-SA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kumimoji="0" lang="ku-Arab-IQ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٢٥</m:t>
                        </m:r>
                      </m:num>
                      <m:den>
                        <m:r>
                          <a:rPr kumimoji="0" lang="ku-Arab-IQ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١٠٠</m:t>
                        </m:r>
                      </m:den>
                    </m:f>
                  </m:oMath>
                </a14:m>
                <a:endParaRPr kumimoji="0" lang="ar-SA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مستطيل 4">
                <a:extLst>
                  <a:ext uri="{FF2B5EF4-FFF2-40B4-BE49-F238E27FC236}">
                    <a16:creationId xmlns:a16="http://schemas.microsoft.com/office/drawing/2014/main" id="{D478E05E-B97F-5A9D-E8E1-B80B258666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180" y="4965471"/>
                <a:ext cx="1590358" cy="867208"/>
              </a:xfrm>
              <a:prstGeom prst="rect">
                <a:avLst/>
              </a:prstGeom>
              <a:blipFill>
                <a:blip r:embed="rId12"/>
                <a:stretch>
                  <a:fillRect b="-8054"/>
                </a:stretch>
              </a:blip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1405948663">
                      <a:custGeom>
                        <a:avLst/>
                        <a:gdLst>
                          <a:gd name="connsiteX0" fmla="*/ 0 w 1590358"/>
                          <a:gd name="connsiteY0" fmla="*/ 0 h 867208"/>
                          <a:gd name="connsiteX1" fmla="*/ 546023 w 1590358"/>
                          <a:gd name="connsiteY1" fmla="*/ 0 h 867208"/>
                          <a:gd name="connsiteX2" fmla="*/ 1060239 w 1590358"/>
                          <a:gd name="connsiteY2" fmla="*/ 0 h 867208"/>
                          <a:gd name="connsiteX3" fmla="*/ 1590358 w 1590358"/>
                          <a:gd name="connsiteY3" fmla="*/ 0 h 867208"/>
                          <a:gd name="connsiteX4" fmla="*/ 1590358 w 1590358"/>
                          <a:gd name="connsiteY4" fmla="*/ 424932 h 867208"/>
                          <a:gd name="connsiteX5" fmla="*/ 1590358 w 1590358"/>
                          <a:gd name="connsiteY5" fmla="*/ 867208 h 867208"/>
                          <a:gd name="connsiteX6" fmla="*/ 1107949 w 1590358"/>
                          <a:gd name="connsiteY6" fmla="*/ 867208 h 867208"/>
                          <a:gd name="connsiteX7" fmla="*/ 593734 w 1590358"/>
                          <a:gd name="connsiteY7" fmla="*/ 867208 h 867208"/>
                          <a:gd name="connsiteX8" fmla="*/ 0 w 1590358"/>
                          <a:gd name="connsiteY8" fmla="*/ 867208 h 867208"/>
                          <a:gd name="connsiteX9" fmla="*/ 0 w 1590358"/>
                          <a:gd name="connsiteY9" fmla="*/ 433604 h 867208"/>
                          <a:gd name="connsiteX10" fmla="*/ 0 w 1590358"/>
                          <a:gd name="connsiteY10" fmla="*/ 0 h 86720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590358" h="867208" fill="none" extrusionOk="0">
                            <a:moveTo>
                              <a:pt x="0" y="0"/>
                            </a:moveTo>
                            <a:cubicBezTo>
                              <a:pt x="169102" y="18821"/>
                              <a:pt x="359132" y="15219"/>
                              <a:pt x="546023" y="0"/>
                            </a:cubicBezTo>
                            <a:cubicBezTo>
                              <a:pt x="732914" y="-15219"/>
                              <a:pt x="914297" y="-5597"/>
                              <a:pt x="1060239" y="0"/>
                            </a:cubicBezTo>
                            <a:cubicBezTo>
                              <a:pt x="1206181" y="5597"/>
                              <a:pt x="1430596" y="-11722"/>
                              <a:pt x="1590358" y="0"/>
                            </a:cubicBezTo>
                            <a:cubicBezTo>
                              <a:pt x="1596191" y="88888"/>
                              <a:pt x="1596244" y="216795"/>
                              <a:pt x="1590358" y="424932"/>
                            </a:cubicBezTo>
                            <a:cubicBezTo>
                              <a:pt x="1584472" y="633069"/>
                              <a:pt x="1589597" y="696016"/>
                              <a:pt x="1590358" y="867208"/>
                            </a:cubicBezTo>
                            <a:cubicBezTo>
                              <a:pt x="1359643" y="867875"/>
                              <a:pt x="1328444" y="878905"/>
                              <a:pt x="1107949" y="867208"/>
                            </a:cubicBezTo>
                            <a:cubicBezTo>
                              <a:pt x="887454" y="855511"/>
                              <a:pt x="755810" y="877454"/>
                              <a:pt x="593734" y="867208"/>
                            </a:cubicBezTo>
                            <a:cubicBezTo>
                              <a:pt x="431658" y="856962"/>
                              <a:pt x="281032" y="883425"/>
                              <a:pt x="0" y="867208"/>
                            </a:cubicBezTo>
                            <a:cubicBezTo>
                              <a:pt x="-11151" y="749066"/>
                              <a:pt x="12076" y="606537"/>
                              <a:pt x="0" y="433604"/>
                            </a:cubicBezTo>
                            <a:cubicBezTo>
                              <a:pt x="-12076" y="260671"/>
                              <a:pt x="16095" y="161818"/>
                              <a:pt x="0" y="0"/>
                            </a:cubicBezTo>
                            <a:close/>
                          </a:path>
                          <a:path w="1590358" h="867208" stroke="0" extrusionOk="0">
                            <a:moveTo>
                              <a:pt x="0" y="0"/>
                            </a:moveTo>
                            <a:cubicBezTo>
                              <a:pt x="248317" y="8282"/>
                              <a:pt x="351047" y="-5582"/>
                              <a:pt x="514216" y="0"/>
                            </a:cubicBezTo>
                            <a:cubicBezTo>
                              <a:pt x="677385" y="5582"/>
                              <a:pt x="892868" y="4983"/>
                              <a:pt x="1044335" y="0"/>
                            </a:cubicBezTo>
                            <a:cubicBezTo>
                              <a:pt x="1195802" y="-4983"/>
                              <a:pt x="1375632" y="-20560"/>
                              <a:pt x="1590358" y="0"/>
                            </a:cubicBezTo>
                            <a:cubicBezTo>
                              <a:pt x="1581116" y="198408"/>
                              <a:pt x="1580708" y="349400"/>
                              <a:pt x="1590358" y="442276"/>
                            </a:cubicBezTo>
                            <a:cubicBezTo>
                              <a:pt x="1600008" y="535152"/>
                              <a:pt x="1594545" y="730916"/>
                              <a:pt x="1590358" y="867208"/>
                            </a:cubicBezTo>
                            <a:cubicBezTo>
                              <a:pt x="1421403" y="854272"/>
                              <a:pt x="1276614" y="856191"/>
                              <a:pt x="1060239" y="867208"/>
                            </a:cubicBezTo>
                            <a:cubicBezTo>
                              <a:pt x="843864" y="878225"/>
                              <a:pt x="762865" y="889972"/>
                              <a:pt x="561926" y="867208"/>
                            </a:cubicBezTo>
                            <a:cubicBezTo>
                              <a:pt x="360987" y="844444"/>
                              <a:pt x="118485" y="846246"/>
                              <a:pt x="0" y="867208"/>
                            </a:cubicBezTo>
                            <a:cubicBezTo>
                              <a:pt x="1582" y="779840"/>
                              <a:pt x="-7715" y="584169"/>
                              <a:pt x="0" y="433604"/>
                            </a:cubicBezTo>
                            <a:cubicBezTo>
                              <a:pt x="7715" y="283039"/>
                              <a:pt x="1324" y="171083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جدول 7">
            <a:extLst>
              <a:ext uri="{FF2B5EF4-FFF2-40B4-BE49-F238E27FC236}">
                <a16:creationId xmlns:a16="http://schemas.microsoft.com/office/drawing/2014/main" id="{2FA4290E-E725-11B9-31BD-770847EB1A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32452"/>
              </p:ext>
            </p:extLst>
          </p:nvPr>
        </p:nvGraphicFramePr>
        <p:xfrm>
          <a:off x="2826612" y="2454959"/>
          <a:ext cx="3677990" cy="36411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67799">
                  <a:extLst>
                    <a:ext uri="{9D8B030D-6E8A-4147-A177-3AD203B41FA5}">
                      <a16:colId xmlns:a16="http://schemas.microsoft.com/office/drawing/2014/main" val="3272019134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677541826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3688903554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2697891012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3231132561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2933580741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1657667231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2463423346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1232056759"/>
                    </a:ext>
                  </a:extLst>
                </a:gridCol>
                <a:gridCol w="367799">
                  <a:extLst>
                    <a:ext uri="{9D8B030D-6E8A-4147-A177-3AD203B41FA5}">
                      <a16:colId xmlns:a16="http://schemas.microsoft.com/office/drawing/2014/main" val="1940734218"/>
                    </a:ext>
                  </a:extLst>
                </a:gridCol>
              </a:tblGrid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229818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765110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7364405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581492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389198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824541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409356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667053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237492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879222"/>
                  </a:ext>
                </a:extLst>
              </a:tr>
            </a:tbl>
          </a:graphicData>
        </a:graphic>
      </p:graphicFrame>
      <p:graphicFrame>
        <p:nvGraphicFramePr>
          <p:cNvPr id="8" name="جدول 19">
            <a:extLst>
              <a:ext uri="{FF2B5EF4-FFF2-40B4-BE49-F238E27FC236}">
                <a16:creationId xmlns:a16="http://schemas.microsoft.com/office/drawing/2014/main" id="{61605B83-1669-3C7B-BFB2-9516CF192F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914471"/>
              </p:ext>
            </p:extLst>
          </p:nvPr>
        </p:nvGraphicFramePr>
        <p:xfrm>
          <a:off x="2826614" y="2454959"/>
          <a:ext cx="385357" cy="364112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385357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pic>
        <p:nvPicPr>
          <p:cNvPr id="11" name="صورة 10">
            <a:extLst>
              <a:ext uri="{FF2B5EF4-FFF2-40B4-BE49-F238E27FC236}">
                <a16:creationId xmlns:a16="http://schemas.microsoft.com/office/drawing/2014/main" id="{2D768939-17E9-345A-E35B-0CCAD0CD66C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218481" y="2454959"/>
            <a:ext cx="1545881" cy="1927337"/>
          </a:xfrm>
          <a:prstGeom prst="rect">
            <a:avLst/>
          </a:prstGeom>
        </p:spPr>
      </p:pic>
      <p:sp>
        <p:nvSpPr>
          <p:cNvPr id="12" name="فقاعة الكلام: مستطيلة مستديرة الزوايا 11">
            <a:extLst>
              <a:ext uri="{FF2B5EF4-FFF2-40B4-BE49-F238E27FC236}">
                <a16:creationId xmlns:a16="http://schemas.microsoft.com/office/drawing/2014/main" id="{245D1531-BEA5-1812-B78A-751F9A227506}"/>
              </a:ext>
            </a:extLst>
          </p:cNvPr>
          <p:cNvSpPr/>
          <p:nvPr/>
        </p:nvSpPr>
        <p:spPr>
          <a:xfrm>
            <a:off x="170752" y="1157985"/>
            <a:ext cx="2899415" cy="1206624"/>
          </a:xfrm>
          <a:custGeom>
            <a:avLst/>
            <a:gdLst>
              <a:gd name="connsiteX0" fmla="*/ 0 w 2899415"/>
              <a:gd name="connsiteY0" fmla="*/ 201108 h 1206624"/>
              <a:gd name="connsiteX1" fmla="*/ 201108 w 2899415"/>
              <a:gd name="connsiteY1" fmla="*/ 0 h 1206624"/>
              <a:gd name="connsiteX2" fmla="*/ 483236 w 2899415"/>
              <a:gd name="connsiteY2" fmla="*/ 0 h 1206624"/>
              <a:gd name="connsiteX3" fmla="*/ 483236 w 2899415"/>
              <a:gd name="connsiteY3" fmla="*/ 0 h 1206624"/>
              <a:gd name="connsiteX4" fmla="*/ 852912 w 2899415"/>
              <a:gd name="connsiteY4" fmla="*/ 0 h 1206624"/>
              <a:gd name="connsiteX5" fmla="*/ 1208090 w 2899415"/>
              <a:gd name="connsiteY5" fmla="*/ 0 h 1206624"/>
              <a:gd name="connsiteX6" fmla="*/ 1704829 w 2899415"/>
              <a:gd name="connsiteY6" fmla="*/ 0 h 1206624"/>
              <a:gd name="connsiteX7" fmla="*/ 2216470 w 2899415"/>
              <a:gd name="connsiteY7" fmla="*/ 0 h 1206624"/>
              <a:gd name="connsiteX8" fmla="*/ 2698307 w 2899415"/>
              <a:gd name="connsiteY8" fmla="*/ 0 h 1206624"/>
              <a:gd name="connsiteX9" fmla="*/ 2899415 w 2899415"/>
              <a:gd name="connsiteY9" fmla="*/ 201108 h 1206624"/>
              <a:gd name="connsiteX10" fmla="*/ 2899415 w 2899415"/>
              <a:gd name="connsiteY10" fmla="*/ 703864 h 1206624"/>
              <a:gd name="connsiteX11" fmla="*/ 2899415 w 2899415"/>
              <a:gd name="connsiteY11" fmla="*/ 703864 h 1206624"/>
              <a:gd name="connsiteX12" fmla="*/ 2899415 w 2899415"/>
              <a:gd name="connsiteY12" fmla="*/ 1005520 h 1206624"/>
              <a:gd name="connsiteX13" fmla="*/ 2899415 w 2899415"/>
              <a:gd name="connsiteY13" fmla="*/ 1005516 h 1206624"/>
              <a:gd name="connsiteX14" fmla="*/ 2698307 w 2899415"/>
              <a:gd name="connsiteY14" fmla="*/ 1206624 h 1206624"/>
              <a:gd name="connsiteX15" fmla="*/ 2246275 w 2899415"/>
              <a:gd name="connsiteY15" fmla="*/ 1206624 h 1206624"/>
              <a:gd name="connsiteX16" fmla="*/ 1779340 w 2899415"/>
              <a:gd name="connsiteY16" fmla="*/ 1206624 h 1206624"/>
              <a:gd name="connsiteX17" fmla="*/ 1208090 w 2899415"/>
              <a:gd name="connsiteY17" fmla="*/ 1206624 h 1206624"/>
              <a:gd name="connsiteX18" fmla="*/ 1265682 w 2899415"/>
              <a:gd name="connsiteY18" fmla="*/ 1460401 h 1206624"/>
              <a:gd name="connsiteX19" fmla="*/ 890108 w 2899415"/>
              <a:gd name="connsiteY19" fmla="*/ 1338588 h 1206624"/>
              <a:gd name="connsiteX20" fmla="*/ 483236 w 2899415"/>
              <a:gd name="connsiteY20" fmla="*/ 1206624 h 1206624"/>
              <a:gd name="connsiteX21" fmla="*/ 201108 w 2899415"/>
              <a:gd name="connsiteY21" fmla="*/ 1206624 h 1206624"/>
              <a:gd name="connsiteX22" fmla="*/ 0 w 2899415"/>
              <a:gd name="connsiteY22" fmla="*/ 1005516 h 1206624"/>
              <a:gd name="connsiteX23" fmla="*/ 0 w 2899415"/>
              <a:gd name="connsiteY23" fmla="*/ 1005520 h 1206624"/>
              <a:gd name="connsiteX24" fmla="*/ 0 w 2899415"/>
              <a:gd name="connsiteY24" fmla="*/ 703864 h 1206624"/>
              <a:gd name="connsiteX25" fmla="*/ 0 w 2899415"/>
              <a:gd name="connsiteY25" fmla="*/ 703864 h 1206624"/>
              <a:gd name="connsiteX26" fmla="*/ 0 w 2899415"/>
              <a:gd name="connsiteY26" fmla="*/ 201108 h 120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899415" h="1206624" fill="none" extrusionOk="0">
                <a:moveTo>
                  <a:pt x="0" y="201108"/>
                </a:moveTo>
                <a:cubicBezTo>
                  <a:pt x="-5442" y="84321"/>
                  <a:pt x="66755" y="-13418"/>
                  <a:pt x="201108" y="0"/>
                </a:cubicBezTo>
                <a:cubicBezTo>
                  <a:pt x="258406" y="-3304"/>
                  <a:pt x="373708" y="-945"/>
                  <a:pt x="483236" y="0"/>
                </a:cubicBezTo>
                <a:lnTo>
                  <a:pt x="483236" y="0"/>
                </a:lnTo>
                <a:cubicBezTo>
                  <a:pt x="570299" y="13893"/>
                  <a:pt x="687634" y="-15891"/>
                  <a:pt x="852912" y="0"/>
                </a:cubicBezTo>
                <a:cubicBezTo>
                  <a:pt x="1018190" y="15891"/>
                  <a:pt x="1060764" y="-3242"/>
                  <a:pt x="1208090" y="0"/>
                </a:cubicBezTo>
                <a:cubicBezTo>
                  <a:pt x="1442925" y="-18660"/>
                  <a:pt x="1569354" y="-1987"/>
                  <a:pt x="1704829" y="0"/>
                </a:cubicBezTo>
                <a:cubicBezTo>
                  <a:pt x="1840304" y="1987"/>
                  <a:pt x="2059366" y="18824"/>
                  <a:pt x="2216470" y="0"/>
                </a:cubicBezTo>
                <a:cubicBezTo>
                  <a:pt x="2373574" y="-18824"/>
                  <a:pt x="2571591" y="-685"/>
                  <a:pt x="2698307" y="0"/>
                </a:cubicBezTo>
                <a:cubicBezTo>
                  <a:pt x="2822028" y="4722"/>
                  <a:pt x="2894496" y="68876"/>
                  <a:pt x="2899415" y="201108"/>
                </a:cubicBezTo>
                <a:cubicBezTo>
                  <a:pt x="2893788" y="388259"/>
                  <a:pt x="2906350" y="560156"/>
                  <a:pt x="2899415" y="703864"/>
                </a:cubicBezTo>
                <a:lnTo>
                  <a:pt x="2899415" y="703864"/>
                </a:lnTo>
                <a:cubicBezTo>
                  <a:pt x="2911593" y="845292"/>
                  <a:pt x="2903240" y="926978"/>
                  <a:pt x="2899415" y="1005520"/>
                </a:cubicBezTo>
                <a:lnTo>
                  <a:pt x="2899415" y="1005516"/>
                </a:lnTo>
                <a:cubicBezTo>
                  <a:pt x="2876828" y="1129210"/>
                  <a:pt x="2819521" y="1213281"/>
                  <a:pt x="2698307" y="1206624"/>
                </a:cubicBezTo>
                <a:cubicBezTo>
                  <a:pt x="2546577" y="1208981"/>
                  <a:pt x="2355477" y="1225612"/>
                  <a:pt x="2246275" y="1206624"/>
                </a:cubicBezTo>
                <a:cubicBezTo>
                  <a:pt x="2137073" y="1187636"/>
                  <a:pt x="1923008" y="1207347"/>
                  <a:pt x="1779340" y="1206624"/>
                </a:cubicBezTo>
                <a:cubicBezTo>
                  <a:pt x="1635672" y="1205901"/>
                  <a:pt x="1358287" y="1184457"/>
                  <a:pt x="1208090" y="1206624"/>
                </a:cubicBezTo>
                <a:cubicBezTo>
                  <a:pt x="1238797" y="1312236"/>
                  <a:pt x="1253020" y="1403585"/>
                  <a:pt x="1265682" y="1460401"/>
                </a:cubicBezTo>
                <a:cubicBezTo>
                  <a:pt x="1134629" y="1408849"/>
                  <a:pt x="1056503" y="1402649"/>
                  <a:pt x="890108" y="1338588"/>
                </a:cubicBezTo>
                <a:cubicBezTo>
                  <a:pt x="723713" y="1274527"/>
                  <a:pt x="631250" y="1275115"/>
                  <a:pt x="483236" y="1206624"/>
                </a:cubicBezTo>
                <a:cubicBezTo>
                  <a:pt x="343890" y="1193378"/>
                  <a:pt x="291879" y="1210945"/>
                  <a:pt x="201108" y="1206624"/>
                </a:cubicBezTo>
                <a:cubicBezTo>
                  <a:pt x="92241" y="1212724"/>
                  <a:pt x="-4560" y="1107534"/>
                  <a:pt x="0" y="1005516"/>
                </a:cubicBezTo>
                <a:lnTo>
                  <a:pt x="0" y="1005520"/>
                </a:lnTo>
                <a:cubicBezTo>
                  <a:pt x="4478" y="893214"/>
                  <a:pt x="-4435" y="852607"/>
                  <a:pt x="0" y="703864"/>
                </a:cubicBezTo>
                <a:lnTo>
                  <a:pt x="0" y="703864"/>
                </a:lnTo>
                <a:cubicBezTo>
                  <a:pt x="9302" y="600196"/>
                  <a:pt x="22299" y="329873"/>
                  <a:pt x="0" y="201108"/>
                </a:cubicBezTo>
                <a:close/>
              </a:path>
              <a:path w="2899415" h="1206624" stroke="0" extrusionOk="0">
                <a:moveTo>
                  <a:pt x="0" y="201108"/>
                </a:moveTo>
                <a:cubicBezTo>
                  <a:pt x="-27268" y="94959"/>
                  <a:pt x="92955" y="-4481"/>
                  <a:pt x="201108" y="0"/>
                </a:cubicBezTo>
                <a:cubicBezTo>
                  <a:pt x="332296" y="10897"/>
                  <a:pt x="369569" y="1031"/>
                  <a:pt x="483236" y="0"/>
                </a:cubicBezTo>
                <a:lnTo>
                  <a:pt x="483236" y="0"/>
                </a:lnTo>
                <a:cubicBezTo>
                  <a:pt x="648044" y="1125"/>
                  <a:pt x="759137" y="-13422"/>
                  <a:pt x="852912" y="0"/>
                </a:cubicBezTo>
                <a:cubicBezTo>
                  <a:pt x="946687" y="13422"/>
                  <a:pt x="1061275" y="-2580"/>
                  <a:pt x="1208090" y="0"/>
                </a:cubicBezTo>
                <a:cubicBezTo>
                  <a:pt x="1406227" y="7783"/>
                  <a:pt x="1565276" y="20335"/>
                  <a:pt x="1660122" y="0"/>
                </a:cubicBezTo>
                <a:cubicBezTo>
                  <a:pt x="1754968" y="-20335"/>
                  <a:pt x="2045314" y="7609"/>
                  <a:pt x="2141959" y="0"/>
                </a:cubicBezTo>
                <a:cubicBezTo>
                  <a:pt x="2238604" y="-7609"/>
                  <a:pt x="2442661" y="18232"/>
                  <a:pt x="2698307" y="0"/>
                </a:cubicBezTo>
                <a:cubicBezTo>
                  <a:pt x="2814382" y="407"/>
                  <a:pt x="2888384" y="98858"/>
                  <a:pt x="2899415" y="201108"/>
                </a:cubicBezTo>
                <a:cubicBezTo>
                  <a:pt x="2905899" y="447220"/>
                  <a:pt x="2879763" y="488714"/>
                  <a:pt x="2899415" y="703864"/>
                </a:cubicBezTo>
                <a:lnTo>
                  <a:pt x="2899415" y="703864"/>
                </a:lnTo>
                <a:cubicBezTo>
                  <a:pt x="2898480" y="832894"/>
                  <a:pt x="2902090" y="861645"/>
                  <a:pt x="2899415" y="1005520"/>
                </a:cubicBezTo>
                <a:lnTo>
                  <a:pt x="2899415" y="1005516"/>
                </a:lnTo>
                <a:cubicBezTo>
                  <a:pt x="2876533" y="1121113"/>
                  <a:pt x="2812125" y="1209159"/>
                  <a:pt x="2698307" y="1206624"/>
                </a:cubicBezTo>
                <a:cubicBezTo>
                  <a:pt x="2496428" y="1210477"/>
                  <a:pt x="2339834" y="1218150"/>
                  <a:pt x="2231372" y="1206624"/>
                </a:cubicBezTo>
                <a:cubicBezTo>
                  <a:pt x="2122911" y="1195098"/>
                  <a:pt x="1938678" y="1195729"/>
                  <a:pt x="1779340" y="1206624"/>
                </a:cubicBezTo>
                <a:cubicBezTo>
                  <a:pt x="1620002" y="1217519"/>
                  <a:pt x="1473616" y="1186243"/>
                  <a:pt x="1208090" y="1206624"/>
                </a:cubicBezTo>
                <a:cubicBezTo>
                  <a:pt x="1229652" y="1268306"/>
                  <a:pt x="1229646" y="1337896"/>
                  <a:pt x="1265682" y="1460401"/>
                </a:cubicBezTo>
                <a:cubicBezTo>
                  <a:pt x="1156273" y="1405742"/>
                  <a:pt x="985916" y="1351112"/>
                  <a:pt x="890108" y="1338588"/>
                </a:cubicBezTo>
                <a:cubicBezTo>
                  <a:pt x="794300" y="1326064"/>
                  <a:pt x="591204" y="1258794"/>
                  <a:pt x="483236" y="1206624"/>
                </a:cubicBezTo>
                <a:cubicBezTo>
                  <a:pt x="409179" y="1193111"/>
                  <a:pt x="285265" y="1217287"/>
                  <a:pt x="201108" y="1206624"/>
                </a:cubicBezTo>
                <a:cubicBezTo>
                  <a:pt x="70957" y="1214237"/>
                  <a:pt x="-15654" y="1134533"/>
                  <a:pt x="0" y="1005516"/>
                </a:cubicBezTo>
                <a:lnTo>
                  <a:pt x="0" y="1005520"/>
                </a:lnTo>
                <a:cubicBezTo>
                  <a:pt x="14023" y="873324"/>
                  <a:pt x="-729" y="795846"/>
                  <a:pt x="0" y="703864"/>
                </a:cubicBezTo>
                <a:lnTo>
                  <a:pt x="0" y="703864"/>
                </a:lnTo>
                <a:cubicBezTo>
                  <a:pt x="-4806" y="585137"/>
                  <a:pt x="14400" y="420488"/>
                  <a:pt x="0" y="20110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2786892888">
                  <a:prstGeom prst="wedgeRoundRectCallout">
                    <a:avLst>
                      <a:gd name="adj1" fmla="val -6347"/>
                      <a:gd name="adj2" fmla="val 71032"/>
                      <a:gd name="adj3" fmla="val 16667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احسب مع المعلمة الكسر الملون في الشكل المقابل في أبسط صورة .</a:t>
            </a:r>
          </a:p>
        </p:txBody>
      </p:sp>
      <p:graphicFrame>
        <p:nvGraphicFramePr>
          <p:cNvPr id="13" name="جدول 19">
            <a:extLst>
              <a:ext uri="{FF2B5EF4-FFF2-40B4-BE49-F238E27FC236}">
                <a16:creationId xmlns:a16="http://schemas.microsoft.com/office/drawing/2014/main" id="{C4FE2B2A-22F2-A3FB-4EA7-49A1F0EBE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020700"/>
              </p:ext>
            </p:extLst>
          </p:nvPr>
        </p:nvGraphicFramePr>
        <p:xfrm>
          <a:off x="3221912" y="2454959"/>
          <a:ext cx="385357" cy="364112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385357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74777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2281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49992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908028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70184"/>
                  </a:ext>
                </a:extLst>
              </a:tr>
            </a:tbl>
          </a:graphicData>
        </a:graphic>
      </p:graphicFrame>
      <p:graphicFrame>
        <p:nvGraphicFramePr>
          <p:cNvPr id="14" name="جدول 19">
            <a:extLst>
              <a:ext uri="{FF2B5EF4-FFF2-40B4-BE49-F238E27FC236}">
                <a16:creationId xmlns:a16="http://schemas.microsoft.com/office/drawing/2014/main" id="{C85F89ED-68FB-B606-924F-D43ED87343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328248"/>
              </p:ext>
            </p:extLst>
          </p:nvPr>
        </p:nvGraphicFramePr>
        <p:xfrm>
          <a:off x="3599473" y="4275521"/>
          <a:ext cx="351176" cy="1820560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351176">
                  <a:extLst>
                    <a:ext uri="{9D8B030D-6E8A-4147-A177-3AD203B41FA5}">
                      <a16:colId xmlns:a16="http://schemas.microsoft.com/office/drawing/2014/main" val="2368982189"/>
                    </a:ext>
                  </a:extLst>
                </a:gridCol>
              </a:tblGrid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756339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49211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60323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545514"/>
                  </a:ext>
                </a:extLst>
              </a:tr>
              <a:tr h="36411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5717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مستطيل 14">
                <a:extLst>
                  <a:ext uri="{FF2B5EF4-FFF2-40B4-BE49-F238E27FC236}">
                    <a16:creationId xmlns:a16="http://schemas.microsoft.com/office/drawing/2014/main" id="{A6FA2B01-5636-9BCB-77AB-C998C3C995D4}"/>
                  </a:ext>
                </a:extLst>
              </p:cNvPr>
              <p:cNvSpPr/>
              <p:nvPr/>
            </p:nvSpPr>
            <p:spPr>
              <a:xfrm>
                <a:off x="7364330" y="4655150"/>
                <a:ext cx="1047794" cy="867208"/>
              </a:xfrm>
              <a:custGeom>
                <a:avLst/>
                <a:gdLst>
                  <a:gd name="connsiteX0" fmla="*/ 0 w 1047794"/>
                  <a:gd name="connsiteY0" fmla="*/ 0 h 867208"/>
                  <a:gd name="connsiteX1" fmla="*/ 492463 w 1047794"/>
                  <a:gd name="connsiteY1" fmla="*/ 0 h 867208"/>
                  <a:gd name="connsiteX2" fmla="*/ 1047794 w 1047794"/>
                  <a:gd name="connsiteY2" fmla="*/ 0 h 867208"/>
                  <a:gd name="connsiteX3" fmla="*/ 1047794 w 1047794"/>
                  <a:gd name="connsiteY3" fmla="*/ 407588 h 867208"/>
                  <a:gd name="connsiteX4" fmla="*/ 1047794 w 1047794"/>
                  <a:gd name="connsiteY4" fmla="*/ 867208 h 867208"/>
                  <a:gd name="connsiteX5" fmla="*/ 534375 w 1047794"/>
                  <a:gd name="connsiteY5" fmla="*/ 867208 h 867208"/>
                  <a:gd name="connsiteX6" fmla="*/ 0 w 1047794"/>
                  <a:gd name="connsiteY6" fmla="*/ 867208 h 867208"/>
                  <a:gd name="connsiteX7" fmla="*/ 0 w 1047794"/>
                  <a:gd name="connsiteY7" fmla="*/ 433604 h 867208"/>
                  <a:gd name="connsiteX8" fmla="*/ 0 w 1047794"/>
                  <a:gd name="connsiteY8" fmla="*/ 0 h 867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7794" h="867208" fill="none" extrusionOk="0">
                    <a:moveTo>
                      <a:pt x="0" y="0"/>
                    </a:moveTo>
                    <a:cubicBezTo>
                      <a:pt x="170579" y="13912"/>
                      <a:pt x="332699" y="-10470"/>
                      <a:pt x="492463" y="0"/>
                    </a:cubicBezTo>
                    <a:cubicBezTo>
                      <a:pt x="652227" y="10470"/>
                      <a:pt x="802467" y="24178"/>
                      <a:pt x="1047794" y="0"/>
                    </a:cubicBezTo>
                    <a:cubicBezTo>
                      <a:pt x="1054370" y="112183"/>
                      <a:pt x="1054207" y="308719"/>
                      <a:pt x="1047794" y="407588"/>
                    </a:cubicBezTo>
                    <a:cubicBezTo>
                      <a:pt x="1041381" y="506457"/>
                      <a:pt x="1038161" y="664417"/>
                      <a:pt x="1047794" y="867208"/>
                    </a:cubicBezTo>
                    <a:cubicBezTo>
                      <a:pt x="896035" y="871123"/>
                      <a:pt x="658417" y="856542"/>
                      <a:pt x="534375" y="867208"/>
                    </a:cubicBezTo>
                    <a:cubicBezTo>
                      <a:pt x="410333" y="877874"/>
                      <a:pt x="226458" y="875001"/>
                      <a:pt x="0" y="867208"/>
                    </a:cubicBezTo>
                    <a:cubicBezTo>
                      <a:pt x="9717" y="705504"/>
                      <a:pt x="10707" y="521811"/>
                      <a:pt x="0" y="433604"/>
                    </a:cubicBezTo>
                    <a:cubicBezTo>
                      <a:pt x="-10707" y="345397"/>
                      <a:pt x="-3525" y="176658"/>
                      <a:pt x="0" y="0"/>
                    </a:cubicBezTo>
                    <a:close/>
                  </a:path>
                  <a:path w="1047794" h="867208" stroke="0" extrusionOk="0">
                    <a:moveTo>
                      <a:pt x="0" y="0"/>
                    </a:moveTo>
                    <a:cubicBezTo>
                      <a:pt x="250070" y="-11229"/>
                      <a:pt x="278441" y="-13487"/>
                      <a:pt x="502941" y="0"/>
                    </a:cubicBezTo>
                    <a:cubicBezTo>
                      <a:pt x="727441" y="13487"/>
                      <a:pt x="903664" y="4854"/>
                      <a:pt x="1047794" y="0"/>
                    </a:cubicBezTo>
                    <a:cubicBezTo>
                      <a:pt x="1037806" y="168701"/>
                      <a:pt x="1034121" y="298108"/>
                      <a:pt x="1047794" y="416260"/>
                    </a:cubicBezTo>
                    <a:cubicBezTo>
                      <a:pt x="1061467" y="534412"/>
                      <a:pt x="1033386" y="746694"/>
                      <a:pt x="1047794" y="867208"/>
                    </a:cubicBezTo>
                    <a:cubicBezTo>
                      <a:pt x="834197" y="847706"/>
                      <a:pt x="682143" y="884036"/>
                      <a:pt x="523897" y="867208"/>
                    </a:cubicBezTo>
                    <a:cubicBezTo>
                      <a:pt x="365651" y="850380"/>
                      <a:pt x="210096" y="877531"/>
                      <a:pt x="0" y="867208"/>
                    </a:cubicBezTo>
                    <a:cubicBezTo>
                      <a:pt x="13706" y="647096"/>
                      <a:pt x="17764" y="590487"/>
                      <a:pt x="0" y="416260"/>
                    </a:cubicBezTo>
                    <a:cubicBezTo>
                      <a:pt x="-17764" y="242033"/>
                      <a:pt x="-7556" y="154377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769183752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ar-SA" sz="3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kumimoji="0" lang="ku-Arab-IQ" sz="3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١</m:t>
                        </m:r>
                      </m:num>
                      <m:den>
                        <m:r>
                          <a:rPr kumimoji="0" lang="ku-Arab-IQ" sz="3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٤</m:t>
                        </m:r>
                      </m:den>
                    </m:f>
                  </m:oMath>
                </a14:m>
                <a:endParaRPr kumimoji="0" lang="ar-SA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مستطيل 14">
                <a:extLst>
                  <a:ext uri="{FF2B5EF4-FFF2-40B4-BE49-F238E27FC236}">
                    <a16:creationId xmlns:a16="http://schemas.microsoft.com/office/drawing/2014/main" id="{A6FA2B01-5636-9BCB-77AB-C998C3C995D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4330" y="4655150"/>
                <a:ext cx="1047794" cy="867208"/>
              </a:xfrm>
              <a:prstGeom prst="rect">
                <a:avLst/>
              </a:prstGeom>
              <a:blipFill>
                <a:blip r:embed="rId14"/>
                <a:stretch>
                  <a:fillRect r="-562" b="-10067"/>
                </a:stretch>
              </a:blip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769183752">
                      <a:custGeom>
                        <a:avLst/>
                        <a:gdLst>
                          <a:gd name="connsiteX0" fmla="*/ 0 w 1047794"/>
                          <a:gd name="connsiteY0" fmla="*/ 0 h 867208"/>
                          <a:gd name="connsiteX1" fmla="*/ 492463 w 1047794"/>
                          <a:gd name="connsiteY1" fmla="*/ 0 h 867208"/>
                          <a:gd name="connsiteX2" fmla="*/ 1047794 w 1047794"/>
                          <a:gd name="connsiteY2" fmla="*/ 0 h 867208"/>
                          <a:gd name="connsiteX3" fmla="*/ 1047794 w 1047794"/>
                          <a:gd name="connsiteY3" fmla="*/ 407588 h 867208"/>
                          <a:gd name="connsiteX4" fmla="*/ 1047794 w 1047794"/>
                          <a:gd name="connsiteY4" fmla="*/ 867208 h 867208"/>
                          <a:gd name="connsiteX5" fmla="*/ 534375 w 1047794"/>
                          <a:gd name="connsiteY5" fmla="*/ 867208 h 867208"/>
                          <a:gd name="connsiteX6" fmla="*/ 0 w 1047794"/>
                          <a:gd name="connsiteY6" fmla="*/ 867208 h 867208"/>
                          <a:gd name="connsiteX7" fmla="*/ 0 w 1047794"/>
                          <a:gd name="connsiteY7" fmla="*/ 433604 h 867208"/>
                          <a:gd name="connsiteX8" fmla="*/ 0 w 1047794"/>
                          <a:gd name="connsiteY8" fmla="*/ 0 h 86720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1047794" h="867208" fill="none" extrusionOk="0">
                            <a:moveTo>
                              <a:pt x="0" y="0"/>
                            </a:moveTo>
                            <a:cubicBezTo>
                              <a:pt x="170579" y="13912"/>
                              <a:pt x="332699" y="-10470"/>
                              <a:pt x="492463" y="0"/>
                            </a:cubicBezTo>
                            <a:cubicBezTo>
                              <a:pt x="652227" y="10470"/>
                              <a:pt x="802467" y="24178"/>
                              <a:pt x="1047794" y="0"/>
                            </a:cubicBezTo>
                            <a:cubicBezTo>
                              <a:pt x="1054370" y="112183"/>
                              <a:pt x="1054207" y="308719"/>
                              <a:pt x="1047794" y="407588"/>
                            </a:cubicBezTo>
                            <a:cubicBezTo>
                              <a:pt x="1041381" y="506457"/>
                              <a:pt x="1038161" y="664417"/>
                              <a:pt x="1047794" y="867208"/>
                            </a:cubicBezTo>
                            <a:cubicBezTo>
                              <a:pt x="896035" y="871123"/>
                              <a:pt x="658417" y="856542"/>
                              <a:pt x="534375" y="867208"/>
                            </a:cubicBezTo>
                            <a:cubicBezTo>
                              <a:pt x="410333" y="877874"/>
                              <a:pt x="226458" y="875001"/>
                              <a:pt x="0" y="867208"/>
                            </a:cubicBezTo>
                            <a:cubicBezTo>
                              <a:pt x="9717" y="705504"/>
                              <a:pt x="10707" y="521811"/>
                              <a:pt x="0" y="433604"/>
                            </a:cubicBezTo>
                            <a:cubicBezTo>
                              <a:pt x="-10707" y="345397"/>
                              <a:pt x="-3525" y="176658"/>
                              <a:pt x="0" y="0"/>
                            </a:cubicBezTo>
                            <a:close/>
                          </a:path>
                          <a:path w="1047794" h="867208" stroke="0" extrusionOk="0">
                            <a:moveTo>
                              <a:pt x="0" y="0"/>
                            </a:moveTo>
                            <a:cubicBezTo>
                              <a:pt x="250070" y="-11229"/>
                              <a:pt x="278441" y="-13487"/>
                              <a:pt x="502941" y="0"/>
                            </a:cubicBezTo>
                            <a:cubicBezTo>
                              <a:pt x="727441" y="13487"/>
                              <a:pt x="903664" y="4854"/>
                              <a:pt x="1047794" y="0"/>
                            </a:cubicBezTo>
                            <a:cubicBezTo>
                              <a:pt x="1037806" y="168701"/>
                              <a:pt x="1034121" y="298108"/>
                              <a:pt x="1047794" y="416260"/>
                            </a:cubicBezTo>
                            <a:cubicBezTo>
                              <a:pt x="1061467" y="534412"/>
                              <a:pt x="1033386" y="746694"/>
                              <a:pt x="1047794" y="867208"/>
                            </a:cubicBezTo>
                            <a:cubicBezTo>
                              <a:pt x="834197" y="847706"/>
                              <a:pt x="682143" y="884036"/>
                              <a:pt x="523897" y="867208"/>
                            </a:cubicBezTo>
                            <a:cubicBezTo>
                              <a:pt x="365651" y="850380"/>
                              <a:pt x="210096" y="877531"/>
                              <a:pt x="0" y="867208"/>
                            </a:cubicBezTo>
                            <a:cubicBezTo>
                              <a:pt x="13706" y="647096"/>
                              <a:pt x="17764" y="590487"/>
                              <a:pt x="0" y="416260"/>
                            </a:cubicBezTo>
                            <a:cubicBezTo>
                              <a:pt x="-17764" y="242033"/>
                              <a:pt x="-7556" y="154377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ستطيل 15">
                <a:extLst>
                  <a:ext uri="{FF2B5EF4-FFF2-40B4-BE49-F238E27FC236}">
                    <a16:creationId xmlns:a16="http://schemas.microsoft.com/office/drawing/2014/main" id="{BF2AADF3-6DE5-79F6-D07B-416ED398DC26}"/>
                  </a:ext>
                </a:extLst>
              </p:cNvPr>
              <p:cNvSpPr/>
              <p:nvPr/>
            </p:nvSpPr>
            <p:spPr>
              <a:xfrm>
                <a:off x="205617" y="4965471"/>
                <a:ext cx="960978" cy="867208"/>
              </a:xfrm>
              <a:custGeom>
                <a:avLst/>
                <a:gdLst>
                  <a:gd name="connsiteX0" fmla="*/ 0 w 960978"/>
                  <a:gd name="connsiteY0" fmla="*/ 0 h 867208"/>
                  <a:gd name="connsiteX1" fmla="*/ 470879 w 960978"/>
                  <a:gd name="connsiteY1" fmla="*/ 0 h 867208"/>
                  <a:gd name="connsiteX2" fmla="*/ 960978 w 960978"/>
                  <a:gd name="connsiteY2" fmla="*/ 0 h 867208"/>
                  <a:gd name="connsiteX3" fmla="*/ 960978 w 960978"/>
                  <a:gd name="connsiteY3" fmla="*/ 407588 h 867208"/>
                  <a:gd name="connsiteX4" fmla="*/ 960978 w 960978"/>
                  <a:gd name="connsiteY4" fmla="*/ 867208 h 867208"/>
                  <a:gd name="connsiteX5" fmla="*/ 509318 w 960978"/>
                  <a:gd name="connsiteY5" fmla="*/ 867208 h 867208"/>
                  <a:gd name="connsiteX6" fmla="*/ 0 w 960978"/>
                  <a:gd name="connsiteY6" fmla="*/ 867208 h 867208"/>
                  <a:gd name="connsiteX7" fmla="*/ 0 w 960978"/>
                  <a:gd name="connsiteY7" fmla="*/ 424932 h 867208"/>
                  <a:gd name="connsiteX8" fmla="*/ 0 w 960978"/>
                  <a:gd name="connsiteY8" fmla="*/ 0 h 867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60978" h="867208" fill="none" extrusionOk="0">
                    <a:moveTo>
                      <a:pt x="0" y="0"/>
                    </a:moveTo>
                    <a:cubicBezTo>
                      <a:pt x="109367" y="-6154"/>
                      <a:pt x="285030" y="9833"/>
                      <a:pt x="470879" y="0"/>
                    </a:cubicBezTo>
                    <a:cubicBezTo>
                      <a:pt x="656728" y="-9833"/>
                      <a:pt x="835813" y="14754"/>
                      <a:pt x="960978" y="0"/>
                    </a:cubicBezTo>
                    <a:cubicBezTo>
                      <a:pt x="948645" y="155140"/>
                      <a:pt x="947034" y="256397"/>
                      <a:pt x="960978" y="407588"/>
                    </a:cubicBezTo>
                    <a:cubicBezTo>
                      <a:pt x="974922" y="558779"/>
                      <a:pt x="966781" y="743513"/>
                      <a:pt x="960978" y="867208"/>
                    </a:cubicBezTo>
                    <a:cubicBezTo>
                      <a:pt x="841201" y="886568"/>
                      <a:pt x="654986" y="878045"/>
                      <a:pt x="509318" y="867208"/>
                    </a:cubicBezTo>
                    <a:cubicBezTo>
                      <a:pt x="363650" y="856371"/>
                      <a:pt x="166391" y="863725"/>
                      <a:pt x="0" y="867208"/>
                    </a:cubicBezTo>
                    <a:cubicBezTo>
                      <a:pt x="-8867" y="650600"/>
                      <a:pt x="-5222" y="551766"/>
                      <a:pt x="0" y="424932"/>
                    </a:cubicBezTo>
                    <a:cubicBezTo>
                      <a:pt x="5222" y="298098"/>
                      <a:pt x="-11019" y="186843"/>
                      <a:pt x="0" y="0"/>
                    </a:cubicBezTo>
                    <a:close/>
                  </a:path>
                  <a:path w="960978" h="867208" stroke="0" extrusionOk="0">
                    <a:moveTo>
                      <a:pt x="0" y="0"/>
                    </a:moveTo>
                    <a:cubicBezTo>
                      <a:pt x="194671" y="-5515"/>
                      <a:pt x="272453" y="-1732"/>
                      <a:pt x="480489" y="0"/>
                    </a:cubicBezTo>
                    <a:cubicBezTo>
                      <a:pt x="688525" y="1732"/>
                      <a:pt x="834821" y="9783"/>
                      <a:pt x="960978" y="0"/>
                    </a:cubicBezTo>
                    <a:cubicBezTo>
                      <a:pt x="960873" y="211182"/>
                      <a:pt x="952631" y="301327"/>
                      <a:pt x="960978" y="424932"/>
                    </a:cubicBezTo>
                    <a:cubicBezTo>
                      <a:pt x="969325" y="548537"/>
                      <a:pt x="959175" y="695232"/>
                      <a:pt x="960978" y="867208"/>
                    </a:cubicBezTo>
                    <a:cubicBezTo>
                      <a:pt x="803953" y="892102"/>
                      <a:pt x="593364" y="878742"/>
                      <a:pt x="461269" y="867208"/>
                    </a:cubicBezTo>
                    <a:cubicBezTo>
                      <a:pt x="329174" y="855674"/>
                      <a:pt x="187154" y="853477"/>
                      <a:pt x="0" y="867208"/>
                    </a:cubicBezTo>
                    <a:cubicBezTo>
                      <a:pt x="-13580" y="746330"/>
                      <a:pt x="-11255" y="549602"/>
                      <a:pt x="0" y="416260"/>
                    </a:cubicBezTo>
                    <a:cubicBezTo>
                      <a:pt x="11255" y="282918"/>
                      <a:pt x="-12464" y="200397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4070736472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ar-SA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kumimoji="0" lang="ku-Arab-IQ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١</m:t>
                        </m:r>
                      </m:num>
                      <m:den>
                        <m:r>
                          <a:rPr kumimoji="0" lang="ku-Arab-IQ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٤</m:t>
                        </m:r>
                      </m:den>
                    </m:f>
                  </m:oMath>
                </a14:m>
                <a:endParaRPr kumimoji="0" lang="ar-SA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مستطيل 15">
                <a:extLst>
                  <a:ext uri="{FF2B5EF4-FFF2-40B4-BE49-F238E27FC236}">
                    <a16:creationId xmlns:a16="http://schemas.microsoft.com/office/drawing/2014/main" id="{BF2AADF3-6DE5-79F6-D07B-416ED398DC2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617" y="4965471"/>
                <a:ext cx="960978" cy="867208"/>
              </a:xfrm>
              <a:prstGeom prst="rect">
                <a:avLst/>
              </a:prstGeom>
              <a:blipFill>
                <a:blip r:embed="rId15"/>
                <a:stretch>
                  <a:fillRect r="-3049" b="-7383"/>
                </a:stretch>
              </a:blipFill>
              <a:ln>
                <a:solidFill>
                  <a:schemeClr val="bg1"/>
                </a:solidFill>
                <a:extLst>
                  <a:ext uri="{C807C97D-BFC1-408E-A445-0C87EB9F89A2}">
                    <ask:lineSketchStyleProps xmlns:ask="http://schemas.microsoft.com/office/drawing/2018/sketchyshapes" sd="4070736472">
                      <a:custGeom>
                        <a:avLst/>
                        <a:gdLst>
                          <a:gd name="connsiteX0" fmla="*/ 0 w 960978"/>
                          <a:gd name="connsiteY0" fmla="*/ 0 h 867208"/>
                          <a:gd name="connsiteX1" fmla="*/ 470879 w 960978"/>
                          <a:gd name="connsiteY1" fmla="*/ 0 h 867208"/>
                          <a:gd name="connsiteX2" fmla="*/ 960978 w 960978"/>
                          <a:gd name="connsiteY2" fmla="*/ 0 h 867208"/>
                          <a:gd name="connsiteX3" fmla="*/ 960978 w 960978"/>
                          <a:gd name="connsiteY3" fmla="*/ 407588 h 867208"/>
                          <a:gd name="connsiteX4" fmla="*/ 960978 w 960978"/>
                          <a:gd name="connsiteY4" fmla="*/ 867208 h 867208"/>
                          <a:gd name="connsiteX5" fmla="*/ 509318 w 960978"/>
                          <a:gd name="connsiteY5" fmla="*/ 867208 h 867208"/>
                          <a:gd name="connsiteX6" fmla="*/ 0 w 960978"/>
                          <a:gd name="connsiteY6" fmla="*/ 867208 h 867208"/>
                          <a:gd name="connsiteX7" fmla="*/ 0 w 960978"/>
                          <a:gd name="connsiteY7" fmla="*/ 424932 h 867208"/>
                          <a:gd name="connsiteX8" fmla="*/ 0 w 960978"/>
                          <a:gd name="connsiteY8" fmla="*/ 0 h 86720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960978" h="867208" fill="none" extrusionOk="0">
                            <a:moveTo>
                              <a:pt x="0" y="0"/>
                            </a:moveTo>
                            <a:cubicBezTo>
                              <a:pt x="109367" y="-6154"/>
                              <a:pt x="285030" y="9833"/>
                              <a:pt x="470879" y="0"/>
                            </a:cubicBezTo>
                            <a:cubicBezTo>
                              <a:pt x="656728" y="-9833"/>
                              <a:pt x="835813" y="14754"/>
                              <a:pt x="960978" y="0"/>
                            </a:cubicBezTo>
                            <a:cubicBezTo>
                              <a:pt x="948645" y="155140"/>
                              <a:pt x="947034" y="256397"/>
                              <a:pt x="960978" y="407588"/>
                            </a:cubicBezTo>
                            <a:cubicBezTo>
                              <a:pt x="974922" y="558779"/>
                              <a:pt x="966781" y="743513"/>
                              <a:pt x="960978" y="867208"/>
                            </a:cubicBezTo>
                            <a:cubicBezTo>
                              <a:pt x="841201" y="886568"/>
                              <a:pt x="654986" y="878045"/>
                              <a:pt x="509318" y="867208"/>
                            </a:cubicBezTo>
                            <a:cubicBezTo>
                              <a:pt x="363650" y="856371"/>
                              <a:pt x="166391" y="863725"/>
                              <a:pt x="0" y="867208"/>
                            </a:cubicBezTo>
                            <a:cubicBezTo>
                              <a:pt x="-8867" y="650600"/>
                              <a:pt x="-5222" y="551766"/>
                              <a:pt x="0" y="424932"/>
                            </a:cubicBezTo>
                            <a:cubicBezTo>
                              <a:pt x="5222" y="298098"/>
                              <a:pt x="-11019" y="186843"/>
                              <a:pt x="0" y="0"/>
                            </a:cubicBezTo>
                            <a:close/>
                          </a:path>
                          <a:path w="960978" h="867208" stroke="0" extrusionOk="0">
                            <a:moveTo>
                              <a:pt x="0" y="0"/>
                            </a:moveTo>
                            <a:cubicBezTo>
                              <a:pt x="194671" y="-5515"/>
                              <a:pt x="272453" y="-1732"/>
                              <a:pt x="480489" y="0"/>
                            </a:cubicBezTo>
                            <a:cubicBezTo>
                              <a:pt x="688525" y="1732"/>
                              <a:pt x="834821" y="9783"/>
                              <a:pt x="960978" y="0"/>
                            </a:cubicBezTo>
                            <a:cubicBezTo>
                              <a:pt x="960873" y="211182"/>
                              <a:pt x="952631" y="301327"/>
                              <a:pt x="960978" y="424932"/>
                            </a:cubicBezTo>
                            <a:cubicBezTo>
                              <a:pt x="969325" y="548537"/>
                              <a:pt x="959175" y="695232"/>
                              <a:pt x="960978" y="867208"/>
                            </a:cubicBezTo>
                            <a:cubicBezTo>
                              <a:pt x="803953" y="892102"/>
                              <a:pt x="593364" y="878742"/>
                              <a:pt x="461269" y="867208"/>
                            </a:cubicBezTo>
                            <a:cubicBezTo>
                              <a:pt x="329174" y="855674"/>
                              <a:pt x="187154" y="853477"/>
                              <a:pt x="0" y="867208"/>
                            </a:cubicBezTo>
                            <a:cubicBezTo>
                              <a:pt x="-13580" y="746330"/>
                              <a:pt x="-11255" y="549602"/>
                              <a:pt x="0" y="416260"/>
                            </a:cubicBezTo>
                            <a:cubicBezTo>
                              <a:pt x="11255" y="282918"/>
                              <a:pt x="-12464" y="200397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فقاعة الكلام: مستطيلة مستديرة الزوايا 16">
            <a:extLst>
              <a:ext uri="{FF2B5EF4-FFF2-40B4-BE49-F238E27FC236}">
                <a16:creationId xmlns:a16="http://schemas.microsoft.com/office/drawing/2014/main" id="{BC17758E-7F9E-1B09-618B-2CA3A0072405}"/>
              </a:ext>
            </a:extLst>
          </p:cNvPr>
          <p:cNvSpPr/>
          <p:nvPr/>
        </p:nvSpPr>
        <p:spPr>
          <a:xfrm>
            <a:off x="5392457" y="677903"/>
            <a:ext cx="2188431" cy="558149"/>
          </a:xfrm>
          <a:custGeom>
            <a:avLst/>
            <a:gdLst>
              <a:gd name="connsiteX0" fmla="*/ 0 w 2188431"/>
              <a:gd name="connsiteY0" fmla="*/ 93027 h 558149"/>
              <a:gd name="connsiteX1" fmla="*/ 93027 w 2188431"/>
              <a:gd name="connsiteY1" fmla="*/ 0 h 558149"/>
              <a:gd name="connsiteX2" fmla="*/ 364739 w 2188431"/>
              <a:gd name="connsiteY2" fmla="*/ 0 h 558149"/>
              <a:gd name="connsiteX3" fmla="*/ 364739 w 2188431"/>
              <a:gd name="connsiteY3" fmla="*/ 0 h 558149"/>
              <a:gd name="connsiteX4" fmla="*/ 911846 w 2188431"/>
              <a:gd name="connsiteY4" fmla="*/ 0 h 558149"/>
              <a:gd name="connsiteX5" fmla="*/ 1479954 w 2188431"/>
              <a:gd name="connsiteY5" fmla="*/ 0 h 558149"/>
              <a:gd name="connsiteX6" fmla="*/ 2095404 w 2188431"/>
              <a:gd name="connsiteY6" fmla="*/ 0 h 558149"/>
              <a:gd name="connsiteX7" fmla="*/ 2188431 w 2188431"/>
              <a:gd name="connsiteY7" fmla="*/ 93027 h 558149"/>
              <a:gd name="connsiteX8" fmla="*/ 2188431 w 2188431"/>
              <a:gd name="connsiteY8" fmla="*/ 325587 h 558149"/>
              <a:gd name="connsiteX9" fmla="*/ 2188431 w 2188431"/>
              <a:gd name="connsiteY9" fmla="*/ 325587 h 558149"/>
              <a:gd name="connsiteX10" fmla="*/ 2188431 w 2188431"/>
              <a:gd name="connsiteY10" fmla="*/ 465124 h 558149"/>
              <a:gd name="connsiteX11" fmla="*/ 2188431 w 2188431"/>
              <a:gd name="connsiteY11" fmla="*/ 465122 h 558149"/>
              <a:gd name="connsiteX12" fmla="*/ 2095404 w 2188431"/>
              <a:gd name="connsiteY12" fmla="*/ 558149 h 558149"/>
              <a:gd name="connsiteX13" fmla="*/ 1527296 w 2188431"/>
              <a:gd name="connsiteY13" fmla="*/ 558149 h 558149"/>
              <a:gd name="connsiteX14" fmla="*/ 911846 w 2188431"/>
              <a:gd name="connsiteY14" fmla="*/ 558149 h 558149"/>
              <a:gd name="connsiteX15" fmla="*/ 245082 w 2188431"/>
              <a:gd name="connsiteY15" fmla="*/ 631897 h 558149"/>
              <a:gd name="connsiteX16" fmla="*/ 364739 w 2188431"/>
              <a:gd name="connsiteY16" fmla="*/ 558149 h 558149"/>
              <a:gd name="connsiteX17" fmla="*/ 93027 w 2188431"/>
              <a:gd name="connsiteY17" fmla="*/ 558149 h 558149"/>
              <a:gd name="connsiteX18" fmla="*/ 0 w 2188431"/>
              <a:gd name="connsiteY18" fmla="*/ 465122 h 558149"/>
              <a:gd name="connsiteX19" fmla="*/ 0 w 2188431"/>
              <a:gd name="connsiteY19" fmla="*/ 465124 h 558149"/>
              <a:gd name="connsiteX20" fmla="*/ 0 w 2188431"/>
              <a:gd name="connsiteY20" fmla="*/ 325587 h 558149"/>
              <a:gd name="connsiteX21" fmla="*/ 0 w 2188431"/>
              <a:gd name="connsiteY21" fmla="*/ 325587 h 558149"/>
              <a:gd name="connsiteX22" fmla="*/ 0 w 2188431"/>
              <a:gd name="connsiteY22" fmla="*/ 93027 h 558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188431" h="558149" fill="none" extrusionOk="0">
                <a:moveTo>
                  <a:pt x="0" y="93027"/>
                </a:moveTo>
                <a:cubicBezTo>
                  <a:pt x="-2044" y="47586"/>
                  <a:pt x="43108" y="513"/>
                  <a:pt x="93027" y="0"/>
                </a:cubicBezTo>
                <a:cubicBezTo>
                  <a:pt x="179380" y="-7150"/>
                  <a:pt x="305002" y="12136"/>
                  <a:pt x="364739" y="0"/>
                </a:cubicBezTo>
                <a:lnTo>
                  <a:pt x="364739" y="0"/>
                </a:lnTo>
                <a:cubicBezTo>
                  <a:pt x="605633" y="-681"/>
                  <a:pt x="658864" y="6016"/>
                  <a:pt x="911846" y="0"/>
                </a:cubicBezTo>
                <a:cubicBezTo>
                  <a:pt x="1164658" y="4978"/>
                  <a:pt x="1214514" y="11950"/>
                  <a:pt x="1479954" y="0"/>
                </a:cubicBezTo>
                <a:cubicBezTo>
                  <a:pt x="1745394" y="-11950"/>
                  <a:pt x="1818879" y="-20861"/>
                  <a:pt x="2095404" y="0"/>
                </a:cubicBezTo>
                <a:cubicBezTo>
                  <a:pt x="2148665" y="1694"/>
                  <a:pt x="2193054" y="35134"/>
                  <a:pt x="2188431" y="93027"/>
                </a:cubicBezTo>
                <a:cubicBezTo>
                  <a:pt x="2198894" y="154098"/>
                  <a:pt x="2193013" y="256087"/>
                  <a:pt x="2188431" y="325587"/>
                </a:cubicBezTo>
                <a:lnTo>
                  <a:pt x="2188431" y="325587"/>
                </a:lnTo>
                <a:cubicBezTo>
                  <a:pt x="2184647" y="391308"/>
                  <a:pt x="2190629" y="418877"/>
                  <a:pt x="2188431" y="465124"/>
                </a:cubicBezTo>
                <a:lnTo>
                  <a:pt x="2188431" y="465122"/>
                </a:lnTo>
                <a:cubicBezTo>
                  <a:pt x="2179802" y="517195"/>
                  <a:pt x="2142207" y="559922"/>
                  <a:pt x="2095404" y="558149"/>
                </a:cubicBezTo>
                <a:cubicBezTo>
                  <a:pt x="1878973" y="546732"/>
                  <a:pt x="1803667" y="558313"/>
                  <a:pt x="1527296" y="558149"/>
                </a:cubicBezTo>
                <a:cubicBezTo>
                  <a:pt x="1250925" y="557985"/>
                  <a:pt x="1159357" y="581923"/>
                  <a:pt x="911846" y="558149"/>
                </a:cubicBezTo>
                <a:cubicBezTo>
                  <a:pt x="642648" y="555826"/>
                  <a:pt x="430089" y="618249"/>
                  <a:pt x="245082" y="631897"/>
                </a:cubicBezTo>
                <a:cubicBezTo>
                  <a:pt x="268952" y="613583"/>
                  <a:pt x="332133" y="582813"/>
                  <a:pt x="364739" y="558149"/>
                </a:cubicBezTo>
                <a:cubicBezTo>
                  <a:pt x="260774" y="564333"/>
                  <a:pt x="209842" y="570073"/>
                  <a:pt x="93027" y="558149"/>
                </a:cubicBezTo>
                <a:cubicBezTo>
                  <a:pt x="50525" y="558787"/>
                  <a:pt x="66" y="511415"/>
                  <a:pt x="0" y="465122"/>
                </a:cubicBezTo>
                <a:lnTo>
                  <a:pt x="0" y="465124"/>
                </a:lnTo>
                <a:cubicBezTo>
                  <a:pt x="2380" y="427489"/>
                  <a:pt x="5805" y="375283"/>
                  <a:pt x="0" y="325587"/>
                </a:cubicBezTo>
                <a:lnTo>
                  <a:pt x="0" y="325587"/>
                </a:lnTo>
                <a:cubicBezTo>
                  <a:pt x="-10097" y="264593"/>
                  <a:pt x="11438" y="172761"/>
                  <a:pt x="0" y="93027"/>
                </a:cubicBezTo>
                <a:close/>
              </a:path>
              <a:path w="2188431" h="558149" stroke="0" extrusionOk="0">
                <a:moveTo>
                  <a:pt x="0" y="93027"/>
                </a:moveTo>
                <a:cubicBezTo>
                  <a:pt x="424" y="43719"/>
                  <a:pt x="46528" y="3183"/>
                  <a:pt x="93027" y="0"/>
                </a:cubicBezTo>
                <a:cubicBezTo>
                  <a:pt x="154323" y="4264"/>
                  <a:pt x="277712" y="10166"/>
                  <a:pt x="364739" y="0"/>
                </a:cubicBezTo>
                <a:lnTo>
                  <a:pt x="364739" y="0"/>
                </a:lnTo>
                <a:cubicBezTo>
                  <a:pt x="575963" y="-3141"/>
                  <a:pt x="735984" y="17440"/>
                  <a:pt x="911846" y="0"/>
                </a:cubicBezTo>
                <a:cubicBezTo>
                  <a:pt x="1044729" y="-13756"/>
                  <a:pt x="1321154" y="25866"/>
                  <a:pt x="1503625" y="0"/>
                </a:cubicBezTo>
                <a:cubicBezTo>
                  <a:pt x="1686096" y="-25866"/>
                  <a:pt x="1927039" y="-13138"/>
                  <a:pt x="2095404" y="0"/>
                </a:cubicBezTo>
                <a:cubicBezTo>
                  <a:pt x="2150512" y="1636"/>
                  <a:pt x="2189543" y="49479"/>
                  <a:pt x="2188431" y="93027"/>
                </a:cubicBezTo>
                <a:cubicBezTo>
                  <a:pt x="2189543" y="183021"/>
                  <a:pt x="2179351" y="277464"/>
                  <a:pt x="2188431" y="325587"/>
                </a:cubicBezTo>
                <a:lnTo>
                  <a:pt x="2188431" y="325587"/>
                </a:lnTo>
                <a:cubicBezTo>
                  <a:pt x="2194877" y="361667"/>
                  <a:pt x="2182609" y="397752"/>
                  <a:pt x="2188431" y="465124"/>
                </a:cubicBezTo>
                <a:lnTo>
                  <a:pt x="2188431" y="465122"/>
                </a:lnTo>
                <a:cubicBezTo>
                  <a:pt x="2186386" y="519835"/>
                  <a:pt x="2142732" y="562576"/>
                  <a:pt x="2095404" y="558149"/>
                </a:cubicBezTo>
                <a:cubicBezTo>
                  <a:pt x="1865235" y="535669"/>
                  <a:pt x="1664124" y="571719"/>
                  <a:pt x="1503625" y="558149"/>
                </a:cubicBezTo>
                <a:cubicBezTo>
                  <a:pt x="1343126" y="544579"/>
                  <a:pt x="1130530" y="570428"/>
                  <a:pt x="911846" y="558149"/>
                </a:cubicBezTo>
                <a:cubicBezTo>
                  <a:pt x="674821" y="610078"/>
                  <a:pt x="397442" y="626558"/>
                  <a:pt x="245082" y="631897"/>
                </a:cubicBezTo>
                <a:cubicBezTo>
                  <a:pt x="269837" y="617650"/>
                  <a:pt x="319580" y="590656"/>
                  <a:pt x="364739" y="558149"/>
                </a:cubicBezTo>
                <a:cubicBezTo>
                  <a:pt x="256580" y="551121"/>
                  <a:pt x="155041" y="557471"/>
                  <a:pt x="93027" y="558149"/>
                </a:cubicBezTo>
                <a:cubicBezTo>
                  <a:pt x="40363" y="566781"/>
                  <a:pt x="6859" y="512770"/>
                  <a:pt x="0" y="465122"/>
                </a:cubicBezTo>
                <a:lnTo>
                  <a:pt x="0" y="465124"/>
                </a:lnTo>
                <a:cubicBezTo>
                  <a:pt x="439" y="395531"/>
                  <a:pt x="-6864" y="372941"/>
                  <a:pt x="0" y="325587"/>
                </a:cubicBezTo>
                <a:lnTo>
                  <a:pt x="0" y="325587"/>
                </a:lnTo>
                <a:cubicBezTo>
                  <a:pt x="-842" y="274711"/>
                  <a:pt x="847" y="206718"/>
                  <a:pt x="0" y="93027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extLst>
              <a:ext uri="{C807C97D-BFC1-408E-A445-0C87EB9F89A2}">
                <ask:lineSketchStyleProps xmlns:ask="http://schemas.microsoft.com/office/drawing/2018/sketchyshapes" sd="2871795940">
                  <a:prstGeom prst="wedgeRoundRectCallout">
                    <a:avLst>
                      <a:gd name="adj1" fmla="val -38801"/>
                      <a:gd name="adj2" fmla="val 63213"/>
                      <a:gd name="adj3" fmla="val 16667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ماذا تلاحظ ؟</a:t>
            </a: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id="{167B07DE-7931-8781-096B-C8CC34E9C5F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18313" y="844941"/>
            <a:ext cx="1412253" cy="1126664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id="{FF4DFD22-375F-2DDB-C868-DDC2E83433EC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2827" t="1575" r="37439" b="31989"/>
          <a:stretch/>
        </p:blipFill>
        <p:spPr>
          <a:xfrm>
            <a:off x="8452737" y="4316991"/>
            <a:ext cx="1727833" cy="1637002"/>
          </a:xfrm>
          <a:prstGeom prst="rect">
            <a:avLst/>
          </a:prstGeom>
          <a:ln>
            <a:noFill/>
          </a:ln>
        </p:spPr>
      </p:pic>
      <p:sp>
        <p:nvSpPr>
          <p:cNvPr id="20" name="مستطيل 19">
            <a:extLst>
              <a:ext uri="{FF2B5EF4-FFF2-40B4-BE49-F238E27FC236}">
                <a16:creationId xmlns:a16="http://schemas.microsoft.com/office/drawing/2014/main" id="{5DF10ACD-9E96-79ED-8244-F0CECEC381DA}"/>
              </a:ext>
            </a:extLst>
          </p:cNvPr>
          <p:cNvSpPr/>
          <p:nvPr/>
        </p:nvSpPr>
        <p:spPr>
          <a:xfrm>
            <a:off x="359374" y="4291946"/>
            <a:ext cx="2176919" cy="660068"/>
          </a:xfrm>
          <a:custGeom>
            <a:avLst/>
            <a:gdLst>
              <a:gd name="connsiteX0" fmla="*/ 0 w 2176919"/>
              <a:gd name="connsiteY0" fmla="*/ 0 h 660068"/>
              <a:gd name="connsiteX1" fmla="*/ 565999 w 2176919"/>
              <a:gd name="connsiteY1" fmla="*/ 0 h 660068"/>
              <a:gd name="connsiteX2" fmla="*/ 1088460 w 2176919"/>
              <a:gd name="connsiteY2" fmla="*/ 0 h 660068"/>
              <a:gd name="connsiteX3" fmla="*/ 1676228 w 2176919"/>
              <a:gd name="connsiteY3" fmla="*/ 0 h 660068"/>
              <a:gd name="connsiteX4" fmla="*/ 2176919 w 2176919"/>
              <a:gd name="connsiteY4" fmla="*/ 0 h 660068"/>
              <a:gd name="connsiteX5" fmla="*/ 2176919 w 2176919"/>
              <a:gd name="connsiteY5" fmla="*/ 660068 h 660068"/>
              <a:gd name="connsiteX6" fmla="*/ 1697997 w 2176919"/>
              <a:gd name="connsiteY6" fmla="*/ 660068 h 660068"/>
              <a:gd name="connsiteX7" fmla="*/ 1175536 w 2176919"/>
              <a:gd name="connsiteY7" fmla="*/ 660068 h 660068"/>
              <a:gd name="connsiteX8" fmla="*/ 674845 w 2176919"/>
              <a:gd name="connsiteY8" fmla="*/ 660068 h 660068"/>
              <a:gd name="connsiteX9" fmla="*/ 0 w 2176919"/>
              <a:gd name="connsiteY9" fmla="*/ 660068 h 660068"/>
              <a:gd name="connsiteX10" fmla="*/ 0 w 2176919"/>
              <a:gd name="connsiteY10" fmla="*/ 0 h 660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76919" h="660068" fill="none" extrusionOk="0">
                <a:moveTo>
                  <a:pt x="0" y="0"/>
                </a:moveTo>
                <a:cubicBezTo>
                  <a:pt x="160096" y="1571"/>
                  <a:pt x="292975" y="1737"/>
                  <a:pt x="565999" y="0"/>
                </a:cubicBezTo>
                <a:cubicBezTo>
                  <a:pt x="839023" y="-1737"/>
                  <a:pt x="917162" y="-4792"/>
                  <a:pt x="1088460" y="0"/>
                </a:cubicBezTo>
                <a:cubicBezTo>
                  <a:pt x="1259758" y="4792"/>
                  <a:pt x="1493469" y="-22638"/>
                  <a:pt x="1676228" y="0"/>
                </a:cubicBezTo>
                <a:cubicBezTo>
                  <a:pt x="1858987" y="22638"/>
                  <a:pt x="1944373" y="9187"/>
                  <a:pt x="2176919" y="0"/>
                </a:cubicBezTo>
                <a:cubicBezTo>
                  <a:pt x="2196716" y="167771"/>
                  <a:pt x="2159024" y="522856"/>
                  <a:pt x="2176919" y="660068"/>
                </a:cubicBezTo>
                <a:cubicBezTo>
                  <a:pt x="1950850" y="679205"/>
                  <a:pt x="1834826" y="638265"/>
                  <a:pt x="1697997" y="660068"/>
                </a:cubicBezTo>
                <a:cubicBezTo>
                  <a:pt x="1561168" y="681871"/>
                  <a:pt x="1334151" y="677519"/>
                  <a:pt x="1175536" y="660068"/>
                </a:cubicBezTo>
                <a:cubicBezTo>
                  <a:pt x="1016921" y="642617"/>
                  <a:pt x="908854" y="678065"/>
                  <a:pt x="674845" y="660068"/>
                </a:cubicBezTo>
                <a:cubicBezTo>
                  <a:pt x="440836" y="642071"/>
                  <a:pt x="228093" y="649134"/>
                  <a:pt x="0" y="660068"/>
                </a:cubicBezTo>
                <a:cubicBezTo>
                  <a:pt x="16985" y="381202"/>
                  <a:pt x="19954" y="228933"/>
                  <a:pt x="0" y="0"/>
                </a:cubicBezTo>
                <a:close/>
              </a:path>
              <a:path w="2176919" h="660068" stroke="0" extrusionOk="0">
                <a:moveTo>
                  <a:pt x="0" y="0"/>
                </a:moveTo>
                <a:cubicBezTo>
                  <a:pt x="157176" y="6780"/>
                  <a:pt x="363596" y="25221"/>
                  <a:pt x="522461" y="0"/>
                </a:cubicBezTo>
                <a:cubicBezTo>
                  <a:pt x="681326" y="-25221"/>
                  <a:pt x="888027" y="-2444"/>
                  <a:pt x="1066690" y="0"/>
                </a:cubicBezTo>
                <a:cubicBezTo>
                  <a:pt x="1245353" y="2444"/>
                  <a:pt x="1442079" y="15512"/>
                  <a:pt x="1567382" y="0"/>
                </a:cubicBezTo>
                <a:cubicBezTo>
                  <a:pt x="1692685" y="-15512"/>
                  <a:pt x="1907091" y="-15081"/>
                  <a:pt x="2176919" y="0"/>
                </a:cubicBezTo>
                <a:cubicBezTo>
                  <a:pt x="2183197" y="182383"/>
                  <a:pt x="2152170" y="396105"/>
                  <a:pt x="2176919" y="660068"/>
                </a:cubicBezTo>
                <a:cubicBezTo>
                  <a:pt x="1998906" y="657884"/>
                  <a:pt x="1876901" y="667346"/>
                  <a:pt x="1632689" y="660068"/>
                </a:cubicBezTo>
                <a:cubicBezTo>
                  <a:pt x="1388477" y="652791"/>
                  <a:pt x="1263174" y="682437"/>
                  <a:pt x="1131998" y="660068"/>
                </a:cubicBezTo>
                <a:cubicBezTo>
                  <a:pt x="1000822" y="637699"/>
                  <a:pt x="743979" y="655328"/>
                  <a:pt x="631307" y="660068"/>
                </a:cubicBezTo>
                <a:cubicBezTo>
                  <a:pt x="518635" y="664808"/>
                  <a:pt x="141555" y="655213"/>
                  <a:pt x="0" y="660068"/>
                </a:cubicBezTo>
                <a:cubicBezTo>
                  <a:pt x="-24386" y="342221"/>
                  <a:pt x="28572" y="267868"/>
                  <a:pt x="0" y="0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40594866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25 من 100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5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36" grpId="0" animBg="1"/>
      <p:bldP spid="3" grpId="0" animBg="1"/>
      <p:bldP spid="5" grpId="0" animBg="1"/>
      <p:bldP spid="12" grpId="0" animBg="1"/>
      <p:bldP spid="15" grpId="0" animBg="1"/>
      <p:bldP spid="16" grpId="0" animBg="1"/>
      <p:bldP spid="17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9"/>
          <p:cNvSpPr/>
          <p:nvPr/>
        </p:nvSpPr>
        <p:spPr>
          <a:xfrm>
            <a:off x="6682090" y="0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id="{557E6049-EF2F-D002-6227-1B95A4CA2D7C}"/>
              </a:ext>
            </a:extLst>
          </p:cNvPr>
          <p:cNvSpPr/>
          <p:nvPr/>
        </p:nvSpPr>
        <p:spPr>
          <a:xfrm rot="232289">
            <a:off x="9408320" y="932493"/>
            <a:ext cx="2637051" cy="1291616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id="{8608CF5D-24EA-DDD9-AA08-EAC8F6C569A8}"/>
              </a:ext>
            </a:extLst>
          </p:cNvPr>
          <p:cNvSpPr/>
          <p:nvPr/>
        </p:nvSpPr>
        <p:spPr>
          <a:xfrm>
            <a:off x="9252858" y="1141783"/>
            <a:ext cx="2679004" cy="8327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solidFill>
                  <a:srgbClr val="EB04A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تدريس</a:t>
            </a:r>
          </a:p>
        </p:txBody>
      </p:sp>
      <p:sp>
        <p:nvSpPr>
          <p:cNvPr id="36" name="Freeform 36"/>
          <p:cNvSpPr/>
          <p:nvPr/>
        </p:nvSpPr>
        <p:spPr>
          <a:xfrm rot="-3617189" flipH="1">
            <a:off x="11060341" y="1245045"/>
            <a:ext cx="1293558" cy="145897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DD5FECA2-4E93-6DB4-1E3E-DF66C125D7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F7B5C8F3-C2EB-C3DE-0FD3-A5E00AB842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561" y="5716217"/>
            <a:ext cx="1379687" cy="1092771"/>
          </a:xfrm>
          <a:prstGeom prst="rect">
            <a:avLst/>
          </a:prstGeom>
        </p:spPr>
      </p:pic>
      <p:sp>
        <p:nvSpPr>
          <p:cNvPr id="28" name="Freeform 28"/>
          <p:cNvSpPr/>
          <p:nvPr/>
        </p:nvSpPr>
        <p:spPr>
          <a:xfrm rot="-10800000">
            <a:off x="-2532426" y="5789928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B04585B9-50A8-2E8A-5B87-0EE60B2ACCBF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74391"/>
          <a:stretch/>
        </p:blipFill>
        <p:spPr>
          <a:xfrm>
            <a:off x="1524000" y="1024506"/>
            <a:ext cx="7559895" cy="1408352"/>
          </a:xfrm>
          <a:prstGeom prst="rect">
            <a:avLst/>
          </a:prstGeom>
          <a:ln w="19050">
            <a:solidFill>
              <a:srgbClr val="FC4273"/>
            </a:solidFill>
          </a:ln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80810DFC-1B14-0E94-65EF-FED7E32800D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26809"/>
          <a:stretch/>
        </p:blipFill>
        <p:spPr>
          <a:xfrm>
            <a:off x="1235825" y="2524899"/>
            <a:ext cx="9858895" cy="367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8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/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1265405" y="211562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/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0AB699C7-5E7E-2116-4405-DC229F53DD0E}"/>
              </a:ext>
            </a:extLst>
          </p:cNvPr>
          <p:cNvGrpSpPr/>
          <p:nvPr/>
        </p:nvGrpSpPr>
        <p:grpSpPr>
          <a:xfrm rot="16200000">
            <a:off x="5485643" y="661088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4033B3B-65F8-A36B-9F21-83E208B82E8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6FB5DE94-8F61-B5B1-883D-6B84031ACE7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B770BF91-F89F-96DC-ABCA-E05C200E6166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D8D6BF0-0935-AFD4-4598-54A7681FC10E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F640191A-E53A-C552-1465-22BD027A895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7E6134F6-DA34-1F9A-C18B-90BD95C4BB65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63D740A4-9577-F4E0-B7A7-4D399636E080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8FA8FA04-633C-B9A1-6E0D-36ABD69DDBC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63BB4960-1601-1F90-99B3-BB3AB8A73250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47193FE3-FFBF-2DAF-8910-2592EE625808}"/>
              </a:ext>
            </a:extLst>
          </p:cNvPr>
          <p:cNvSpPr/>
          <p:nvPr/>
        </p:nvSpPr>
        <p:spPr>
          <a:xfrm>
            <a:off x="6148821" y="376201"/>
            <a:ext cx="4930617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النسبة المئوية في صورة كسر اعتيادي</a:t>
            </a:r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id="{37F64292-8609-AB51-F809-9C7BE45CD2BE}"/>
              </a:ext>
            </a:extLst>
          </p:cNvPr>
          <p:cNvSpPr/>
          <p:nvPr/>
        </p:nvSpPr>
        <p:spPr>
          <a:xfrm>
            <a:off x="10993799" y="1600134"/>
            <a:ext cx="841423" cy="769551"/>
          </a:xfrm>
          <a:prstGeom prst="ellipse">
            <a:avLst/>
          </a:prstGeom>
          <a:solidFill>
            <a:srgbClr val="FBC0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" name="Freeform 6"/>
          <p:cNvSpPr/>
          <p:nvPr/>
        </p:nvSpPr>
        <p:spPr>
          <a:xfrm rot="1129629" flipV="1">
            <a:off x="369925" y="4644471"/>
            <a:ext cx="740601" cy="1021156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6" y="4128058"/>
                </a:lnTo>
                <a:lnTo>
                  <a:pt x="3895386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D621F672-7082-0E55-2AE3-534BDD0027F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87" y="525388"/>
            <a:ext cx="1002697" cy="1002697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0748F1CC-FBF7-C0DD-8228-C816B265A62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EC0D91FE-2AC2-712A-7DD5-24AE5533DDE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2909" r="1212" b="78999"/>
          <a:stretch/>
        </p:blipFill>
        <p:spPr>
          <a:xfrm>
            <a:off x="2213287" y="1648114"/>
            <a:ext cx="8736413" cy="697457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id="{86E7B069-31CD-CE9E-487F-9661D88CA99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66682" t="22195" b="58226"/>
          <a:stretch/>
        </p:blipFill>
        <p:spPr>
          <a:xfrm>
            <a:off x="6096000" y="2631620"/>
            <a:ext cx="4062153" cy="919943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:a16="http://schemas.microsoft.com/office/drawing/2014/main" id="{1F2C6D86-10E3-C94A-2D8C-9742EBD118D4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845" t="31740" r="76909" b="14090"/>
          <a:stretch/>
        </p:blipFill>
        <p:spPr>
          <a:xfrm>
            <a:off x="1588254" y="2465600"/>
            <a:ext cx="3077958" cy="3024587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id="{2D548273-A339-6276-E49E-9F3DF1FBA92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41002" t="41502" b="33810"/>
          <a:stretch/>
        </p:blipFill>
        <p:spPr>
          <a:xfrm>
            <a:off x="5239658" y="3555791"/>
            <a:ext cx="5674561" cy="915146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id="{D5B0F9CC-F49B-33A5-7FE3-FB7E5E15674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3954" t="67131" r="8409"/>
          <a:stretch/>
        </p:blipFill>
        <p:spPr>
          <a:xfrm>
            <a:off x="5192685" y="4548550"/>
            <a:ext cx="6151418" cy="1191230"/>
          </a:xfrm>
          <a:prstGeom prst="rect">
            <a:avLst/>
          </a:prstGeom>
        </p:spPr>
      </p:pic>
      <p:pic>
        <p:nvPicPr>
          <p:cNvPr id="39" name="صورة 38">
            <a:extLst>
              <a:ext uri="{FF2B5EF4-FFF2-40B4-BE49-F238E27FC236}">
                <a16:creationId xmlns:a16="http://schemas.microsoft.com/office/drawing/2014/main" id="{EB9AFF34-61DB-AC1A-4DEC-92ACECDA163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65894" y="5519319"/>
            <a:ext cx="2176461" cy="908383"/>
          </a:xfrm>
          <a:prstGeom prst="rect">
            <a:avLst/>
          </a:prstGeom>
          <a:ln>
            <a:solidFill>
              <a:srgbClr val="FBC046"/>
            </a:solidFill>
          </a:ln>
        </p:spPr>
      </p:pic>
    </p:spTree>
    <p:extLst>
      <p:ext uri="{BB962C8B-B14F-4D97-AF65-F5344CB8AC3E}">
        <p14:creationId xmlns:p14="http://schemas.microsoft.com/office/powerpoint/2010/main" val="94427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2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A404F-FEE9-BA4C-764D-FC246D35B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11A8415C-A76F-B867-6AB4-8AFFF6940A90}"/>
              </a:ext>
            </a:extLst>
          </p:cNvPr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2CF28D2-B6C2-30E2-9862-6D461F914031}"/>
              </a:ext>
            </a:extLst>
          </p:cNvPr>
          <p:cNvSpPr/>
          <p:nvPr/>
        </p:nvSpPr>
        <p:spPr>
          <a:xfrm>
            <a:off x="11265405" y="211562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BCBCF7D5-429E-4E90-0CFC-EC8C17E212EF}"/>
              </a:ext>
            </a:extLst>
          </p:cNvPr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098CFBCE-CF64-97AF-7503-094FC2E39E57}"/>
              </a:ext>
            </a:extLst>
          </p:cNvPr>
          <p:cNvGrpSpPr/>
          <p:nvPr/>
        </p:nvGrpSpPr>
        <p:grpSpPr>
          <a:xfrm rot="16200000">
            <a:off x="5485643" y="661088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9294CFB-8BDF-CE54-EF5E-604D1F5BA5C0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FCC37B66-0E8A-F794-40F5-6DC58BE93D5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C5E39A8B-6EB8-B879-8B3C-0FD31933E54A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09767B0-15AC-0A96-72EE-DB482BF0F4CF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32016077-EC97-4B82-00A7-610DCDD9C05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525592FE-5EAA-F747-A633-E1EBE3D4533D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E3AAEB0C-7E26-BB55-EE5B-310C000653BB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430555A1-B425-0108-ACCB-40C025321C4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5784C9E9-C7A6-9C74-E1BC-903249204498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0F26B45A-D94B-AF95-A543-7B811C2BFBF9}"/>
              </a:ext>
            </a:extLst>
          </p:cNvPr>
          <p:cNvSpPr/>
          <p:nvPr/>
        </p:nvSpPr>
        <p:spPr>
          <a:xfrm>
            <a:off x="6148821" y="376201"/>
            <a:ext cx="4930617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النسبة المئوية في صورة كسر اعتيادي</a:t>
            </a:r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id="{CE342390-2FA0-2131-B12E-8E0133DE910F}"/>
              </a:ext>
            </a:extLst>
          </p:cNvPr>
          <p:cNvSpPr/>
          <p:nvPr/>
        </p:nvSpPr>
        <p:spPr>
          <a:xfrm>
            <a:off x="10993799" y="1600134"/>
            <a:ext cx="841423" cy="769551"/>
          </a:xfrm>
          <a:prstGeom prst="ellipse">
            <a:avLst/>
          </a:prstGeom>
          <a:solidFill>
            <a:srgbClr val="FBC0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48710D9E-564B-3EB6-53F4-53A78EC245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87" y="525388"/>
            <a:ext cx="1002697" cy="1002697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66F85FE0-3B78-99DB-685F-DAFFAA3838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3BFE0396-C809-C414-41FC-AB2AB3A1BD9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9501" r="625" b="85316"/>
          <a:stretch/>
        </p:blipFill>
        <p:spPr>
          <a:xfrm>
            <a:off x="2410692" y="1618956"/>
            <a:ext cx="8501149" cy="653190"/>
          </a:xfrm>
          <a:prstGeom prst="rect">
            <a:avLst/>
          </a:prstGeom>
          <a:ln>
            <a:solidFill>
              <a:srgbClr val="FBC046"/>
            </a:solidFill>
          </a:ln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EEFA8A7C-CC03-E8FC-EA21-A7FE2EDD1473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64409" t="14108" b="70790"/>
          <a:stretch/>
        </p:blipFill>
        <p:spPr>
          <a:xfrm>
            <a:off x="6377282" y="2451124"/>
            <a:ext cx="4339244" cy="769551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:a16="http://schemas.microsoft.com/office/drawing/2014/main" id="{8C5EE43F-EE2E-A41B-771E-4C0479EA9C4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44363" t="29080" b="53903"/>
          <a:stretch/>
        </p:blipFill>
        <p:spPr>
          <a:xfrm>
            <a:off x="5779447" y="3302113"/>
            <a:ext cx="5730910" cy="806236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id="{AE63DCA5-EB50-0886-2202-6D842018349F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40046" t="44372" r="8728" b="37768"/>
          <a:stretch/>
        </p:blipFill>
        <p:spPr>
          <a:xfrm>
            <a:off x="5637528" y="4047177"/>
            <a:ext cx="5627878" cy="910037"/>
          </a:xfrm>
          <a:prstGeom prst="rect">
            <a:avLst/>
          </a:prstGeom>
        </p:spPr>
      </p:pic>
      <p:pic>
        <p:nvPicPr>
          <p:cNvPr id="35" name="صورة 34">
            <a:extLst>
              <a:ext uri="{FF2B5EF4-FFF2-40B4-BE49-F238E27FC236}">
                <a16:creationId xmlns:a16="http://schemas.microsoft.com/office/drawing/2014/main" id="{06E75825-E059-68E1-783A-3B233E467546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40955" t="61338" r="11409" b="13647"/>
          <a:stretch/>
        </p:blipFill>
        <p:spPr>
          <a:xfrm>
            <a:off x="5679195" y="5040777"/>
            <a:ext cx="5314604" cy="1166373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5907A5A8-A8D7-7986-2066-E5F9B94C52B4}"/>
              </a:ext>
            </a:extLst>
          </p:cNvPr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37" name="صورة 36">
            <a:extLst>
              <a:ext uri="{FF2B5EF4-FFF2-40B4-BE49-F238E27FC236}">
                <a16:creationId xmlns:a16="http://schemas.microsoft.com/office/drawing/2014/main" id="{6B003F57-EF3C-BE7F-921A-1C9E16E96AC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29211" r="59454" b="5862"/>
          <a:stretch/>
        </p:blipFill>
        <p:spPr>
          <a:xfrm>
            <a:off x="1036320" y="2369686"/>
            <a:ext cx="4550951" cy="3327304"/>
          </a:xfrm>
          <a:prstGeom prst="rect">
            <a:avLst/>
          </a:prstGeom>
        </p:spPr>
      </p:pic>
      <p:sp>
        <p:nvSpPr>
          <p:cNvPr id="6" name="Freeform 6">
            <a:extLst>
              <a:ext uri="{FF2B5EF4-FFF2-40B4-BE49-F238E27FC236}">
                <a16:creationId xmlns:a16="http://schemas.microsoft.com/office/drawing/2014/main" id="{FE3E0044-2022-F4A0-6A4F-4D8E391F2C9B}"/>
              </a:ext>
            </a:extLst>
          </p:cNvPr>
          <p:cNvSpPr/>
          <p:nvPr/>
        </p:nvSpPr>
        <p:spPr>
          <a:xfrm rot="1129629" flipV="1">
            <a:off x="243128" y="4624330"/>
            <a:ext cx="740601" cy="1021156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6" y="4128058"/>
                </a:lnTo>
                <a:lnTo>
                  <a:pt x="3895386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2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/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1265405" y="211562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/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0AB699C7-5E7E-2116-4405-DC229F53DD0E}"/>
              </a:ext>
            </a:extLst>
          </p:cNvPr>
          <p:cNvGrpSpPr/>
          <p:nvPr/>
        </p:nvGrpSpPr>
        <p:grpSpPr>
          <a:xfrm rot="16200000">
            <a:off x="5705429" y="659865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4033B3B-65F8-A36B-9F21-83E208B82E8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6FB5DE94-8F61-B5B1-883D-6B84031ACE7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B770BF91-F89F-96DC-ABCA-E05C200E6166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D8D6BF0-0935-AFD4-4598-54A7681FC10E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F640191A-E53A-C552-1465-22BD027A895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7E6134F6-DA34-1F9A-C18B-90BD95C4BB65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63D740A4-9577-F4E0-B7A7-4D399636E080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8FA8FA04-633C-B9A1-6E0D-36ABD69DDBC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63BB4960-1601-1F90-99B3-BB3AB8A73250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47193FE3-FFBF-2DAF-8910-2592EE625808}"/>
              </a:ext>
            </a:extLst>
          </p:cNvPr>
          <p:cNvSpPr/>
          <p:nvPr/>
        </p:nvSpPr>
        <p:spPr>
          <a:xfrm>
            <a:off x="6306589" y="376201"/>
            <a:ext cx="4772849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النسبة المئوية في صورة كسر اعتيادي</a:t>
            </a:r>
          </a:p>
        </p:txBody>
      </p:sp>
      <p:sp>
        <p:nvSpPr>
          <p:cNvPr id="25" name="Freeform 31">
            <a:extLst>
              <a:ext uri="{FF2B5EF4-FFF2-40B4-BE49-F238E27FC236}">
                <a16:creationId xmlns:a16="http://schemas.microsoft.com/office/drawing/2014/main" id="{F30F2F5A-B55C-03F3-D4F1-64640C1EDB2D}"/>
              </a:ext>
            </a:extLst>
          </p:cNvPr>
          <p:cNvSpPr/>
          <p:nvPr/>
        </p:nvSpPr>
        <p:spPr>
          <a:xfrm>
            <a:off x="9999578" y="1613953"/>
            <a:ext cx="2087272" cy="686561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05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تحقق من فهمك</a:t>
            </a:r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id="{6B3B849A-A48A-5CC8-80D0-D2B46A49CD86}"/>
              </a:ext>
            </a:extLst>
          </p:cNvPr>
          <p:cNvSpPr/>
          <p:nvPr/>
        </p:nvSpPr>
        <p:spPr>
          <a:xfrm>
            <a:off x="226741" y="1176893"/>
            <a:ext cx="1801564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الفردي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id="{645F65F4-BC89-1B15-ABA9-D50CED770BB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51" y="601243"/>
            <a:ext cx="1002697" cy="1002697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id="{9A8DB2A9-AB21-6884-C1C6-3209C5581A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0059696F-95C7-B7FB-9BE8-9B24D22BE4B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3280"/>
          <a:stretch/>
        </p:blipFill>
        <p:spPr>
          <a:xfrm>
            <a:off x="615141" y="2524749"/>
            <a:ext cx="11127971" cy="22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6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8"/>
          <p:cNvSpPr/>
          <p:nvPr/>
        </p:nvSpPr>
        <p:spPr>
          <a:xfrm rot="-10800000">
            <a:off x="-2532426" y="5789928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9" name="Freeform 29"/>
          <p:cNvSpPr/>
          <p:nvPr/>
        </p:nvSpPr>
        <p:spPr>
          <a:xfrm>
            <a:off x="6682090" y="0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3DCD02CE-F46A-6DA6-4366-075DB2394B3D}"/>
              </a:ext>
            </a:extLst>
          </p:cNvPr>
          <p:cNvSpPr/>
          <p:nvPr/>
        </p:nvSpPr>
        <p:spPr>
          <a:xfrm>
            <a:off x="953081" y="818499"/>
            <a:ext cx="1928630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حوار ومناقشة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D67382F7-D074-2893-477A-AD8F920BFF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26AEE585-C09A-FF86-CA46-52D986331D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543" y="5858735"/>
            <a:ext cx="1261630" cy="999265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88913BBC-8DEB-F230-D785-04D856FAC6F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7045" t="15308" r="33955" b="75031"/>
          <a:stretch/>
        </p:blipFill>
        <p:spPr>
          <a:xfrm>
            <a:off x="8932834" y="956978"/>
            <a:ext cx="3081828" cy="552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شكل بيضاوي 1">
            <a:extLst>
              <a:ext uri="{FF2B5EF4-FFF2-40B4-BE49-F238E27FC236}">
                <a16:creationId xmlns:a16="http://schemas.microsoft.com/office/drawing/2014/main" id="{7BDB4786-98BC-3FCF-593C-F6EF36F9CFC2}"/>
              </a:ext>
            </a:extLst>
          </p:cNvPr>
          <p:cNvSpPr/>
          <p:nvPr/>
        </p:nvSpPr>
        <p:spPr>
          <a:xfrm>
            <a:off x="11131771" y="1940556"/>
            <a:ext cx="841423" cy="769551"/>
          </a:xfrm>
          <a:prstGeom prst="ellipse">
            <a:avLst/>
          </a:prstGeom>
          <a:solidFill>
            <a:srgbClr val="FBC0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grpSp>
        <p:nvGrpSpPr>
          <p:cNvPr id="13" name="مجموعة 12">
            <a:extLst>
              <a:ext uri="{FF2B5EF4-FFF2-40B4-BE49-F238E27FC236}">
                <a16:creationId xmlns:a16="http://schemas.microsoft.com/office/drawing/2014/main" id="{A90FEEE1-B7B3-D082-4356-4187CBE5C026}"/>
              </a:ext>
            </a:extLst>
          </p:cNvPr>
          <p:cNvGrpSpPr/>
          <p:nvPr/>
        </p:nvGrpSpPr>
        <p:grpSpPr>
          <a:xfrm>
            <a:off x="953081" y="1601585"/>
            <a:ext cx="9896057" cy="4631174"/>
            <a:chOff x="953081" y="1601585"/>
            <a:chExt cx="9896057" cy="4631174"/>
          </a:xfrm>
        </p:grpSpPr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B7EEC43D-053D-98CB-6E12-DA006F3DB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t="970" r="1392" b="30828"/>
            <a:stretch/>
          </p:blipFill>
          <p:spPr>
            <a:xfrm>
              <a:off x="953081" y="1601585"/>
              <a:ext cx="9896057" cy="4437916"/>
            </a:xfrm>
            <a:prstGeom prst="rect">
              <a:avLst/>
            </a:prstGeom>
          </p:spPr>
        </p:pic>
        <p:pic>
          <p:nvPicPr>
            <p:cNvPr id="8" name="صورة 7">
              <a:extLst>
                <a:ext uri="{FF2B5EF4-FFF2-40B4-BE49-F238E27FC236}">
                  <a16:creationId xmlns:a16="http://schemas.microsoft.com/office/drawing/2014/main" id="{ADB976E1-D796-140B-8DED-A200B10D1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6878" t="19636" r="63988" b="22031"/>
            <a:stretch/>
          </p:blipFill>
          <p:spPr>
            <a:xfrm>
              <a:off x="1629294" y="2787535"/>
              <a:ext cx="3025833" cy="344522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914AE-5184-DF3D-7463-6734027FC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5D957A1-C187-799C-E166-38518FA2A910}"/>
              </a:ext>
            </a:extLst>
          </p:cNvPr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5A8C245-F9BA-E648-4B83-7F9BAA663A4E}"/>
              </a:ext>
            </a:extLst>
          </p:cNvPr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2F22132-E6A0-C584-FC9D-3F933E7C5F91}"/>
              </a:ext>
            </a:extLst>
          </p:cNvPr>
          <p:cNvSpPr/>
          <p:nvPr/>
        </p:nvSpPr>
        <p:spPr>
          <a:xfrm>
            <a:off x="11265405" y="211562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30E0280-B5A1-B635-CD9C-0171C4C06318}"/>
              </a:ext>
            </a:extLst>
          </p:cNvPr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2204D7E6-9FD5-8EC2-FB67-D7716346BF84}"/>
              </a:ext>
            </a:extLst>
          </p:cNvPr>
          <p:cNvGrpSpPr/>
          <p:nvPr/>
        </p:nvGrpSpPr>
        <p:grpSpPr>
          <a:xfrm rot="16200000">
            <a:off x="5705429" y="659865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2C65DA4-D288-A691-22CE-40477110128E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A2F52CB4-5E68-4883-7C55-927F6570C0B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677A2B96-5D8C-34BA-456C-3F2253CF3188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1766096-9FA6-C4C2-370E-BA1A5E85584B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08CD0813-172F-3E96-EDF6-194F12783C0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36279053-F20E-2217-87E3-9EFF32C7955E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C881F5B8-985D-CA63-41EE-09E55F208DD9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59375BF3-D4B8-B927-CE4D-C186F6C797B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76BCCAB6-00F2-0080-83D2-7716B6BD2D31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029A0010-3B82-EF04-2F63-DA2BC1E9D0ED}"/>
              </a:ext>
            </a:extLst>
          </p:cNvPr>
          <p:cNvSpPr/>
          <p:nvPr/>
        </p:nvSpPr>
        <p:spPr>
          <a:xfrm>
            <a:off x="6306589" y="376201"/>
            <a:ext cx="4772849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النسبة المئوية في صورة كسر اعتيادي</a:t>
            </a:r>
          </a:p>
        </p:txBody>
      </p:sp>
      <p:sp>
        <p:nvSpPr>
          <p:cNvPr id="25" name="Freeform 31">
            <a:extLst>
              <a:ext uri="{FF2B5EF4-FFF2-40B4-BE49-F238E27FC236}">
                <a16:creationId xmlns:a16="http://schemas.microsoft.com/office/drawing/2014/main" id="{9708790B-462F-5115-33CA-F32AEF3A6799}"/>
              </a:ext>
            </a:extLst>
          </p:cNvPr>
          <p:cNvSpPr/>
          <p:nvPr/>
        </p:nvSpPr>
        <p:spPr>
          <a:xfrm>
            <a:off x="9999578" y="1613953"/>
            <a:ext cx="2087272" cy="686561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05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تحقق من فهمك</a:t>
            </a:r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id="{8E3BEA79-9A1F-EDB0-58EF-A4311667773A}"/>
              </a:ext>
            </a:extLst>
          </p:cNvPr>
          <p:cNvSpPr/>
          <p:nvPr/>
        </p:nvSpPr>
        <p:spPr>
          <a:xfrm>
            <a:off x="226741" y="1176893"/>
            <a:ext cx="1801564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الثنائي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id="{BAD1BDAF-66B7-90F3-E853-1E2A237FC2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51" y="601243"/>
            <a:ext cx="1002697" cy="1002697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id="{7CA22908-F0BF-4901-667C-C3D3097E72C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05C403B4-E640-CD48-28B7-BEBC7AFA25F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80420" y="2467671"/>
            <a:ext cx="9870266" cy="1744437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B4683921-BBF3-FFC8-A8C8-C0A12B44051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b="28664"/>
          <a:stretch/>
        </p:blipFill>
        <p:spPr>
          <a:xfrm>
            <a:off x="437516" y="1768768"/>
            <a:ext cx="1308572" cy="93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39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0025F-5854-5B1A-99D1-528D7DA44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1">
            <a:extLst>
              <a:ext uri="{FF2B5EF4-FFF2-40B4-BE49-F238E27FC236}">
                <a16:creationId xmlns:a16="http://schemas.microsoft.com/office/drawing/2014/main" id="{B6EE6EC2-F0AB-317F-0C73-CA3C9A67CBBA}"/>
              </a:ext>
            </a:extLst>
          </p:cNvPr>
          <p:cNvSpPr/>
          <p:nvPr/>
        </p:nvSpPr>
        <p:spPr>
          <a:xfrm>
            <a:off x="5752407" y="1172371"/>
            <a:ext cx="5470358" cy="700218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4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هل تستطيع كتابة النسبة المئوية في صورة كسر اعتيادي ؟</a:t>
            </a:r>
          </a:p>
        </p:txBody>
      </p:sp>
      <p:sp>
        <p:nvSpPr>
          <p:cNvPr id="28" name="Freeform 28">
            <a:extLst>
              <a:ext uri="{FF2B5EF4-FFF2-40B4-BE49-F238E27FC236}">
                <a16:creationId xmlns:a16="http://schemas.microsoft.com/office/drawing/2014/main" id="{0D123AED-F543-0EF7-500B-F79D49CFD7C5}"/>
              </a:ext>
            </a:extLst>
          </p:cNvPr>
          <p:cNvSpPr/>
          <p:nvPr/>
        </p:nvSpPr>
        <p:spPr>
          <a:xfrm rot="-10800000">
            <a:off x="-2532426" y="5789928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Freeform 29">
            <a:extLst>
              <a:ext uri="{FF2B5EF4-FFF2-40B4-BE49-F238E27FC236}">
                <a16:creationId xmlns:a16="http://schemas.microsoft.com/office/drawing/2014/main" id="{C82647EF-F6F4-846A-9C13-7AE0A71A57B5}"/>
              </a:ext>
            </a:extLst>
          </p:cNvPr>
          <p:cNvSpPr/>
          <p:nvPr/>
        </p:nvSpPr>
        <p:spPr>
          <a:xfrm>
            <a:off x="6682090" y="0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7E8D44AB-F4F4-E37B-B8C6-97A6C9E184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id="{E59910DC-3B86-6F4B-20B9-BC6CC32007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764" y="5765229"/>
            <a:ext cx="1379687" cy="1092771"/>
          </a:xfrm>
          <a:prstGeom prst="rect">
            <a:avLst/>
          </a:prstGeom>
        </p:spPr>
      </p:pic>
      <p:sp>
        <p:nvSpPr>
          <p:cNvPr id="36" name="Freeform 36">
            <a:extLst>
              <a:ext uri="{FF2B5EF4-FFF2-40B4-BE49-F238E27FC236}">
                <a16:creationId xmlns:a16="http://schemas.microsoft.com/office/drawing/2014/main" id="{B7E44C2B-8F8E-FA56-0277-8BD282F4E460}"/>
              </a:ext>
            </a:extLst>
          </p:cNvPr>
          <p:cNvSpPr/>
          <p:nvPr/>
        </p:nvSpPr>
        <p:spPr>
          <a:xfrm rot="-3617189" flipH="1">
            <a:off x="11050700" y="1193095"/>
            <a:ext cx="1293558" cy="145897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Freeform 36">
            <a:extLst>
              <a:ext uri="{FF2B5EF4-FFF2-40B4-BE49-F238E27FC236}">
                <a16:creationId xmlns:a16="http://schemas.microsoft.com/office/drawing/2014/main" id="{580BAFF2-67C7-7AAD-4DA0-F77BC64CF330}"/>
              </a:ext>
            </a:extLst>
          </p:cNvPr>
          <p:cNvSpPr/>
          <p:nvPr/>
        </p:nvSpPr>
        <p:spPr>
          <a:xfrm rot="16200000" flipH="1">
            <a:off x="11561857" y="4242635"/>
            <a:ext cx="1403188" cy="1572154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E9A5EE37-49E7-C736-2FB3-06CB916309F5}"/>
              </a:ext>
            </a:extLst>
          </p:cNvPr>
          <p:cNvGrpSpPr/>
          <p:nvPr/>
        </p:nvGrpSpPr>
        <p:grpSpPr>
          <a:xfrm>
            <a:off x="326970" y="1635741"/>
            <a:ext cx="5470358" cy="4581285"/>
            <a:chOff x="5913121" y="1635740"/>
            <a:chExt cx="5470358" cy="4581285"/>
          </a:xfrm>
        </p:grpSpPr>
        <p:pic>
          <p:nvPicPr>
            <p:cNvPr id="12" name="صورة 11">
              <a:extLst>
                <a:ext uri="{FF2B5EF4-FFF2-40B4-BE49-F238E27FC236}">
                  <a16:creationId xmlns:a16="http://schemas.microsoft.com/office/drawing/2014/main" id="{F5294E0B-3C7A-744C-52BA-9EE88C7F8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5F5F5"/>
                </a:clrFrom>
                <a:clrTo>
                  <a:srgbClr val="F5F5F5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913121" y="1635740"/>
              <a:ext cx="5470358" cy="4581285"/>
            </a:xfrm>
            <a:prstGeom prst="rect">
              <a:avLst/>
            </a:prstGeom>
          </p:spPr>
        </p:pic>
        <p:pic>
          <p:nvPicPr>
            <p:cNvPr id="2" name="صورة 1">
              <a:extLst>
                <a:ext uri="{FF2B5EF4-FFF2-40B4-BE49-F238E27FC236}">
                  <a16:creationId xmlns:a16="http://schemas.microsoft.com/office/drawing/2014/main" id="{E03ADEBB-CFF3-2C4C-C668-F20D3F59B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 t="14206" b="47778"/>
            <a:stretch/>
          </p:blipFill>
          <p:spPr>
            <a:xfrm>
              <a:off x="6462826" y="2537585"/>
              <a:ext cx="3751698" cy="2617779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" name="صورة 2">
            <a:extLst>
              <a:ext uri="{FF2B5EF4-FFF2-40B4-BE49-F238E27FC236}">
                <a16:creationId xmlns:a16="http://schemas.microsoft.com/office/drawing/2014/main" id="{D79E10DF-DF1A-3598-C7F2-C6B8BA6E437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10803"/>
          <a:stretch/>
        </p:blipFill>
        <p:spPr>
          <a:xfrm>
            <a:off x="5752407" y="2551352"/>
            <a:ext cx="5634029" cy="3091382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AAEE880-1E7E-0A14-382F-C901185F454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9114" y="216132"/>
            <a:ext cx="1419451" cy="157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73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6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735AC-96C1-B4ED-A1DC-AFB7B9FC3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71C32EB7-1DF8-673A-E825-C04F8759BB9E}"/>
              </a:ext>
            </a:extLst>
          </p:cNvPr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240160F-3FA9-CF59-8BA1-4E3509F14E7C}"/>
              </a:ext>
            </a:extLst>
          </p:cNvPr>
          <p:cNvSpPr/>
          <p:nvPr/>
        </p:nvSpPr>
        <p:spPr>
          <a:xfrm>
            <a:off x="10238930" y="1908965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B1FC25-B22A-DE1C-D403-541A787C6256}"/>
              </a:ext>
            </a:extLst>
          </p:cNvPr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FB40C9E9-A477-621C-1626-BC9C9D988FE9}"/>
              </a:ext>
            </a:extLst>
          </p:cNvPr>
          <p:cNvGrpSpPr/>
          <p:nvPr/>
        </p:nvGrpSpPr>
        <p:grpSpPr>
          <a:xfrm rot="16200000">
            <a:off x="4459168" y="2358491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A4FBE2EB-00D0-048D-DDEA-84217CCBC23E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0126128F-1A7B-E4FC-379A-1D419FB5945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FC1B908C-F4B2-34EC-5BCB-7C51E93DF38B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1A949EB-F8B6-CCE0-9794-89426D9C57AB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08E568A7-B24E-1180-58C9-8A6C9C2C233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444706E2-DD27-F6A5-19E4-7A9BA3335B2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13865C55-3509-B8E1-AEBD-138451FCB3DE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BFF37F68-857A-19F6-7F1F-D9C080D40FD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00EBAF59-CEBD-DD42-657E-C1AA52578A4D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4D73309F-4093-D019-6110-5C1373E89EEE}"/>
              </a:ext>
            </a:extLst>
          </p:cNvPr>
          <p:cNvSpPr/>
          <p:nvPr/>
        </p:nvSpPr>
        <p:spPr>
          <a:xfrm>
            <a:off x="5122346" y="2073604"/>
            <a:ext cx="4930617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الكسر الاعتيادي في صورة نسبة مئوية</a:t>
            </a:r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id="{10BA9A64-97CA-532A-04A8-A8B106F6A1F7}"/>
              </a:ext>
            </a:extLst>
          </p:cNvPr>
          <p:cNvSpPr/>
          <p:nvPr/>
        </p:nvSpPr>
        <p:spPr>
          <a:xfrm>
            <a:off x="9092956" y="3149071"/>
            <a:ext cx="841423" cy="769551"/>
          </a:xfrm>
          <a:prstGeom prst="ellipse">
            <a:avLst/>
          </a:prstGeom>
          <a:solidFill>
            <a:srgbClr val="FBC0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53D1920E-87E3-B03E-7A6E-4738D94789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87" y="525388"/>
            <a:ext cx="1002697" cy="1002697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FBA0A90F-3F27-81E8-3806-80E72493BB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0C7B8427-B965-B591-5F09-14D6706A2C82}"/>
              </a:ext>
            </a:extLst>
          </p:cNvPr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3AFEE851-2FA4-9460-3DD8-8FF6B2384ED3}"/>
              </a:ext>
            </a:extLst>
          </p:cNvPr>
          <p:cNvSpPr/>
          <p:nvPr/>
        </p:nvSpPr>
        <p:spPr>
          <a:xfrm rot="1129629" flipV="1">
            <a:off x="243128" y="4624330"/>
            <a:ext cx="740601" cy="1021156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6" y="4128058"/>
                </a:lnTo>
                <a:lnTo>
                  <a:pt x="3895386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A56B487C-879E-5FC6-0074-F3F7A1331441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339" b="77718"/>
          <a:stretch/>
        </p:blipFill>
        <p:spPr>
          <a:xfrm>
            <a:off x="3397134" y="631502"/>
            <a:ext cx="8490065" cy="1171037"/>
          </a:xfrm>
          <a:prstGeom prst="rect">
            <a:avLst/>
          </a:prstGeom>
          <a:ln w="19050">
            <a:solidFill>
              <a:srgbClr val="A4B9FB"/>
            </a:solidFill>
          </a:ln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id="{9CF46100-677E-32EB-9436-F4C261624481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53769" t="34942" r="5274" b="53203"/>
          <a:stretch/>
        </p:blipFill>
        <p:spPr>
          <a:xfrm>
            <a:off x="5010708" y="3135345"/>
            <a:ext cx="3912524" cy="761599"/>
          </a:xfrm>
          <a:prstGeom prst="rect">
            <a:avLst/>
          </a:prstGeom>
          <a:ln>
            <a:solidFill>
              <a:srgbClr val="FBC046"/>
            </a:solidFill>
          </a:ln>
        </p:spPr>
      </p:pic>
      <p:pic>
        <p:nvPicPr>
          <p:cNvPr id="25" name="صورة 24">
            <a:extLst>
              <a:ext uri="{FF2B5EF4-FFF2-40B4-BE49-F238E27FC236}">
                <a16:creationId xmlns:a16="http://schemas.microsoft.com/office/drawing/2014/main" id="{5B2F729D-5810-B01E-5F49-C572C83EFDE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56839" t="46636" r="5274" b="40765"/>
          <a:stretch/>
        </p:blipFill>
        <p:spPr>
          <a:xfrm>
            <a:off x="5359842" y="4010030"/>
            <a:ext cx="3214256" cy="718844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id="{C949BD20-E59B-E4F4-CAB0-F2A3C8F98772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6143" t="58499" r="5274" b="12967"/>
          <a:stretch/>
        </p:blipFill>
        <p:spPr>
          <a:xfrm>
            <a:off x="1668107" y="4642738"/>
            <a:ext cx="7021464" cy="1151746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id="{37F685E4-DAE2-BA83-2641-F19339A9E9D2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61673" t="86969" r="5274"/>
          <a:stretch/>
        </p:blipFill>
        <p:spPr>
          <a:xfrm>
            <a:off x="6459894" y="5794484"/>
            <a:ext cx="2255520" cy="59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0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2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7BFE5-9CF7-4DA5-D22E-D4220E10A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1FCD3513-678D-206B-B695-CADBD770F660}"/>
              </a:ext>
            </a:extLst>
          </p:cNvPr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08423247-CC72-84CC-CB19-F1E5FDCC342B}"/>
              </a:ext>
            </a:extLst>
          </p:cNvPr>
          <p:cNvSpPr/>
          <p:nvPr/>
        </p:nvSpPr>
        <p:spPr>
          <a:xfrm>
            <a:off x="11302959" y="148290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C4A625CA-295F-6BE9-B142-98068D29023E}"/>
              </a:ext>
            </a:extLst>
          </p:cNvPr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722E5164-F53B-CF58-7D6C-45B582663D57}"/>
              </a:ext>
            </a:extLst>
          </p:cNvPr>
          <p:cNvGrpSpPr/>
          <p:nvPr/>
        </p:nvGrpSpPr>
        <p:grpSpPr>
          <a:xfrm rot="16200000">
            <a:off x="5523197" y="597816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E80F88B8-382E-9CBB-D76A-43F1CDED94F6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61BA5580-EFF6-05F3-92F0-CFE3B8E1D14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F5FF0DA9-CA26-781C-AF97-847ECD2E76CF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D5E5336-378E-648E-51AE-33F711A268EB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8EE0EBD1-32B4-D442-6097-4FB66DE38E6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C98EAB0A-AB75-7D9F-9D4D-9DBB04B2BDC4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E67DF1F5-EEB2-D383-70F1-C5BE213DD9A0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768AF62E-AAD1-E758-944C-BAF33490BF2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F0B45E15-B45D-858A-D08E-998E1DA6C9C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0C48CC34-E767-7886-E44A-360A52F7CCA2}"/>
              </a:ext>
            </a:extLst>
          </p:cNvPr>
          <p:cNvSpPr/>
          <p:nvPr/>
        </p:nvSpPr>
        <p:spPr>
          <a:xfrm>
            <a:off x="6186375" y="312929"/>
            <a:ext cx="4930617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الكسر الاعتيادي في صورة نسبة مئوية</a:t>
            </a:r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id="{FDE86469-1096-D5CB-1F68-A8DCA73BC088}"/>
              </a:ext>
            </a:extLst>
          </p:cNvPr>
          <p:cNvSpPr/>
          <p:nvPr/>
        </p:nvSpPr>
        <p:spPr>
          <a:xfrm>
            <a:off x="11232098" y="1528085"/>
            <a:ext cx="841423" cy="769551"/>
          </a:xfrm>
          <a:prstGeom prst="ellipse">
            <a:avLst/>
          </a:prstGeom>
          <a:solidFill>
            <a:srgbClr val="FBC0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0E055FB9-0333-9701-A6FF-68B1481999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25" y="938381"/>
            <a:ext cx="1002697" cy="1002697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245C9F98-35C6-3ABE-FDE9-EE680CFD60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6" name="Freeform 6">
            <a:extLst>
              <a:ext uri="{FF2B5EF4-FFF2-40B4-BE49-F238E27FC236}">
                <a16:creationId xmlns:a16="http://schemas.microsoft.com/office/drawing/2014/main" id="{D130BF38-01DB-ED9D-1495-FF57A30AFF6E}"/>
              </a:ext>
            </a:extLst>
          </p:cNvPr>
          <p:cNvSpPr/>
          <p:nvPr/>
        </p:nvSpPr>
        <p:spPr>
          <a:xfrm rot="1129629" flipV="1">
            <a:off x="243128" y="4624330"/>
            <a:ext cx="740601" cy="1021156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6" y="4128058"/>
                </a:lnTo>
                <a:lnTo>
                  <a:pt x="3895386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67ECB56E-6784-88C3-8ACB-32712EB23D7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40293" t="3636" r="1180" b="77718"/>
          <a:stretch/>
        </p:blipFill>
        <p:spPr>
          <a:xfrm>
            <a:off x="5569632" y="1308643"/>
            <a:ext cx="5547360" cy="1278703"/>
          </a:xfrm>
          <a:prstGeom prst="rect">
            <a:avLst/>
          </a:prstGeom>
          <a:ln>
            <a:solidFill>
              <a:srgbClr val="FBC046"/>
            </a:solidFill>
          </a:ln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37084806-BDD3-6BB9-EBE2-FF6D301C5304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5495" r="62395" b="69535"/>
          <a:stretch/>
        </p:blipFill>
        <p:spPr>
          <a:xfrm>
            <a:off x="1919966" y="1135086"/>
            <a:ext cx="3161011" cy="1518622"/>
          </a:xfrm>
          <a:prstGeom prst="rect">
            <a:avLst/>
          </a:prstGeom>
        </p:spPr>
      </p:pic>
      <p:pic>
        <p:nvPicPr>
          <p:cNvPr id="31" name="صورة 30">
            <a:extLst>
              <a:ext uri="{FF2B5EF4-FFF2-40B4-BE49-F238E27FC236}">
                <a16:creationId xmlns:a16="http://schemas.microsoft.com/office/drawing/2014/main" id="{888A1F74-0D1A-FD3B-00FB-752F82BB333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57601" t="23420" b="63960"/>
          <a:stretch/>
        </p:blipFill>
        <p:spPr>
          <a:xfrm>
            <a:off x="5470679" y="2656195"/>
            <a:ext cx="3181004" cy="685079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id="{65680609-3A82-0469-C354-5FB67FB4DEE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34667"/>
          <a:stretch/>
        </p:blipFill>
        <p:spPr>
          <a:xfrm>
            <a:off x="2350086" y="3241964"/>
            <a:ext cx="6933828" cy="3376971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40881EA5-23AC-8C48-5836-7B936232EFB4}"/>
              </a:ext>
            </a:extLst>
          </p:cNvPr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47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2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C7BE0-D345-C640-09C8-883DFF1BA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D1B8557-239F-C52E-F7D6-6F4625C0188C}"/>
              </a:ext>
            </a:extLst>
          </p:cNvPr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10612804-19C7-85F3-EC17-39ACFF52161D}"/>
              </a:ext>
            </a:extLst>
          </p:cNvPr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C330DC8D-FE8E-C7FD-F040-02BDA1D34064}"/>
              </a:ext>
            </a:extLst>
          </p:cNvPr>
          <p:cNvSpPr/>
          <p:nvPr/>
        </p:nvSpPr>
        <p:spPr>
          <a:xfrm>
            <a:off x="11265405" y="211562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471892CA-43AE-C836-B843-1EBFC3AF92EC}"/>
              </a:ext>
            </a:extLst>
          </p:cNvPr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0" name="Group 7">
            <a:extLst>
              <a:ext uri="{FF2B5EF4-FFF2-40B4-BE49-F238E27FC236}">
                <a16:creationId xmlns:a16="http://schemas.microsoft.com/office/drawing/2014/main" id="{5B5C1772-940B-1057-19E1-0AA10FEB306B}"/>
              </a:ext>
            </a:extLst>
          </p:cNvPr>
          <p:cNvGrpSpPr/>
          <p:nvPr/>
        </p:nvGrpSpPr>
        <p:grpSpPr>
          <a:xfrm rot="16200000">
            <a:off x="5705429" y="659865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91F79552-65F5-F536-0BE7-98F829CFF2A9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1E8E2463-6656-776A-08F6-50B350C8486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8CF5C1E0-97DA-8BD9-F470-F05F3020690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EB2554C-85AA-F76D-DF3C-7904681D6798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BB3BEF8C-756C-E9AF-2F31-CCBB446C46E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D6098A9E-BC3A-FD2C-9808-F428A2F1C6DF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7A678787-9283-3D17-D24B-429AA4A71C4D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8E6D7170-FB2E-A6B5-C0C7-C4E9882B8D9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59D422AD-B6A9-21EA-A142-D26C7B9037B8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C8AC5826-C601-6A7E-590C-58E5B65FD3D1}"/>
              </a:ext>
            </a:extLst>
          </p:cNvPr>
          <p:cNvSpPr/>
          <p:nvPr/>
        </p:nvSpPr>
        <p:spPr>
          <a:xfrm>
            <a:off x="6306589" y="376201"/>
            <a:ext cx="4772849" cy="823381"/>
          </a:xfrm>
          <a:prstGeom prst="roundRect">
            <a:avLst/>
          </a:prstGeom>
          <a:solidFill>
            <a:srgbClr val="FBC046"/>
          </a:solidFill>
          <a:ln>
            <a:solidFill>
              <a:srgbClr val="EB04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كتابة الكسر الاعتيادي في صورة نسبة مئوية</a:t>
            </a:r>
          </a:p>
        </p:txBody>
      </p:sp>
      <p:sp>
        <p:nvSpPr>
          <p:cNvPr id="25" name="Freeform 31">
            <a:extLst>
              <a:ext uri="{FF2B5EF4-FFF2-40B4-BE49-F238E27FC236}">
                <a16:creationId xmlns:a16="http://schemas.microsoft.com/office/drawing/2014/main" id="{9448CDB4-F853-8F49-8CAA-95FEAAAA5F77}"/>
              </a:ext>
            </a:extLst>
          </p:cNvPr>
          <p:cNvSpPr/>
          <p:nvPr/>
        </p:nvSpPr>
        <p:spPr>
          <a:xfrm>
            <a:off x="9999578" y="1613953"/>
            <a:ext cx="2087272" cy="686561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05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تحقق من فهمك</a:t>
            </a:r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id="{8CAF2FDE-439E-F728-E188-DF920B86B079}"/>
              </a:ext>
            </a:extLst>
          </p:cNvPr>
          <p:cNvSpPr/>
          <p:nvPr/>
        </p:nvSpPr>
        <p:spPr>
          <a:xfrm>
            <a:off x="226741" y="1176893"/>
            <a:ext cx="1801564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الفردي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id="{85AC4988-253C-4ED2-4737-6BE2E133F0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51" y="601243"/>
            <a:ext cx="1002697" cy="1002697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id="{DE708F1E-3542-9AFF-491F-502BBD991DF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grpSp>
        <p:nvGrpSpPr>
          <p:cNvPr id="24" name="مجموعة 23">
            <a:extLst>
              <a:ext uri="{FF2B5EF4-FFF2-40B4-BE49-F238E27FC236}">
                <a16:creationId xmlns:a16="http://schemas.microsoft.com/office/drawing/2014/main" id="{33FBF5CB-461C-261B-CEA7-A1906424910B}"/>
              </a:ext>
            </a:extLst>
          </p:cNvPr>
          <p:cNvGrpSpPr/>
          <p:nvPr/>
        </p:nvGrpSpPr>
        <p:grpSpPr>
          <a:xfrm>
            <a:off x="1311421" y="1947568"/>
            <a:ext cx="8560695" cy="2297365"/>
            <a:chOff x="1741474" y="2402097"/>
            <a:chExt cx="9337964" cy="2557830"/>
          </a:xfrm>
        </p:grpSpPr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CDA5BB66-FB34-88C0-611E-8BBE60DE92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rcRect b="-4"/>
            <a:stretch/>
          </p:blipFill>
          <p:spPr>
            <a:xfrm>
              <a:off x="1741474" y="2402097"/>
              <a:ext cx="9337964" cy="2557830"/>
            </a:xfrm>
            <a:prstGeom prst="rect">
              <a:avLst/>
            </a:prstGeom>
          </p:spPr>
        </p:pic>
        <p:sp>
          <p:nvSpPr>
            <p:cNvPr id="23" name="مستطيل 22">
              <a:extLst>
                <a:ext uri="{FF2B5EF4-FFF2-40B4-BE49-F238E27FC236}">
                  <a16:creationId xmlns:a16="http://schemas.microsoft.com/office/drawing/2014/main" id="{2E9CAAB6-171D-1C5F-0231-BE1F65626447}"/>
                </a:ext>
              </a:extLst>
            </p:cNvPr>
            <p:cNvSpPr/>
            <p:nvPr/>
          </p:nvSpPr>
          <p:spPr>
            <a:xfrm>
              <a:off x="4959927" y="4511040"/>
              <a:ext cx="6119511" cy="4488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170877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0" grpId="0" animBg="1"/>
      <p:bldP spid="25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FC2BA284-2684-2923-D818-731A2FA5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609"/>
          <a:stretch/>
        </p:blipFill>
        <p:spPr>
          <a:xfrm>
            <a:off x="316299" y="3409188"/>
            <a:ext cx="10812313" cy="1035193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Freeform 10"/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BF115D50-F25E-9F7B-685A-68F87DCD382C}"/>
              </a:ext>
            </a:extLst>
          </p:cNvPr>
          <p:cNvSpPr/>
          <p:nvPr/>
        </p:nvSpPr>
        <p:spPr>
          <a:xfrm rot="10800000">
            <a:off x="8111014" y="1090187"/>
            <a:ext cx="3922008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id="{0F8126B2-3B45-25B9-FBD6-E0A67255352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2148" t="55088"/>
          <a:stretch/>
        </p:blipFill>
        <p:spPr>
          <a:xfrm>
            <a:off x="1743747" y="4286691"/>
            <a:ext cx="5529788" cy="1148605"/>
          </a:xfrm>
          <a:prstGeom prst="rect">
            <a:avLst/>
          </a:prstGeom>
        </p:spPr>
      </p:pic>
      <p:sp>
        <p:nvSpPr>
          <p:cNvPr id="19" name="Freeform 19"/>
          <p:cNvSpPr/>
          <p:nvPr/>
        </p:nvSpPr>
        <p:spPr>
          <a:xfrm rot="240727">
            <a:off x="5914750" y="6028981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Freeform 12"/>
          <p:cNvSpPr/>
          <p:nvPr/>
        </p:nvSpPr>
        <p:spPr>
          <a:xfrm rot="17499855">
            <a:off x="11234193" y="882619"/>
            <a:ext cx="973452" cy="788914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7D0CD463-AAA1-33C4-4B12-7A6B89F38DB9}"/>
              </a:ext>
            </a:extLst>
          </p:cNvPr>
          <p:cNvSpPr/>
          <p:nvPr/>
        </p:nvSpPr>
        <p:spPr>
          <a:xfrm>
            <a:off x="8294238" y="1277077"/>
            <a:ext cx="355735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تأكد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E450E440-CBB6-5BBE-F24C-9A0F16C8EA43}"/>
              </a:ext>
            </a:extLst>
          </p:cNvPr>
          <p:cNvSpPr/>
          <p:nvPr/>
        </p:nvSpPr>
        <p:spPr>
          <a:xfrm>
            <a:off x="1391848" y="508876"/>
            <a:ext cx="2434662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البطاقات الملونة</a:t>
            </a:r>
          </a:p>
        </p:txBody>
      </p:sp>
      <p:sp>
        <p:nvSpPr>
          <p:cNvPr id="11" name="Freeform 11"/>
          <p:cNvSpPr/>
          <p:nvPr/>
        </p:nvSpPr>
        <p:spPr>
          <a:xfrm rot="-1568932">
            <a:off x="1162978" y="129883"/>
            <a:ext cx="683215" cy="757988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125A4AAE-C675-EA01-363C-DF27608F05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91ADF7C7-6F56-DACE-9C4F-DB47B479259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71145"/>
            <a:ext cx="1379687" cy="1092771"/>
          </a:xfrm>
          <a:prstGeom prst="rect">
            <a:avLst/>
          </a:prstGeom>
        </p:spPr>
      </p:pic>
      <p:sp>
        <p:nvSpPr>
          <p:cNvPr id="38" name="مستطيل 37">
            <a:extLst>
              <a:ext uri="{FF2B5EF4-FFF2-40B4-BE49-F238E27FC236}">
                <a16:creationId xmlns:a16="http://schemas.microsoft.com/office/drawing/2014/main" id="{B270ABD7-C3C6-AFD4-CACD-3F4118F2383E}"/>
              </a:ext>
            </a:extLst>
          </p:cNvPr>
          <p:cNvSpPr/>
          <p:nvPr/>
        </p:nvSpPr>
        <p:spPr>
          <a:xfrm>
            <a:off x="9002822" y="3444719"/>
            <a:ext cx="2499334" cy="93831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مستطيل 38">
            <a:extLst>
              <a:ext uri="{FF2B5EF4-FFF2-40B4-BE49-F238E27FC236}">
                <a16:creationId xmlns:a16="http://schemas.microsoft.com/office/drawing/2014/main" id="{2AD5B234-20AE-A3C6-A47D-5B3DEF04D4F9}"/>
              </a:ext>
            </a:extLst>
          </p:cNvPr>
          <p:cNvSpPr/>
          <p:nvPr/>
        </p:nvSpPr>
        <p:spPr>
          <a:xfrm>
            <a:off x="5151742" y="4479915"/>
            <a:ext cx="2499334" cy="938316"/>
          </a:xfrm>
          <a:prstGeom prst="rect">
            <a:avLst/>
          </a:prstGeom>
          <a:solidFill>
            <a:srgbClr val="A4B9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0" name="مستطيل 39">
            <a:extLst>
              <a:ext uri="{FF2B5EF4-FFF2-40B4-BE49-F238E27FC236}">
                <a16:creationId xmlns:a16="http://schemas.microsoft.com/office/drawing/2014/main" id="{B858D3B3-E9B7-DF8C-16BD-C83CFB5CE900}"/>
              </a:ext>
            </a:extLst>
          </p:cNvPr>
          <p:cNvSpPr/>
          <p:nvPr/>
        </p:nvSpPr>
        <p:spPr>
          <a:xfrm>
            <a:off x="5131122" y="3419852"/>
            <a:ext cx="2499334" cy="938316"/>
          </a:xfrm>
          <a:prstGeom prst="rect">
            <a:avLst/>
          </a:prstGeom>
          <a:solidFill>
            <a:srgbClr val="FEC6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1" name="مستطيل 40">
            <a:extLst>
              <a:ext uri="{FF2B5EF4-FFF2-40B4-BE49-F238E27FC236}">
                <a16:creationId xmlns:a16="http://schemas.microsoft.com/office/drawing/2014/main" id="{AB6225CA-CCFA-903A-F735-354A3EE58A88}"/>
              </a:ext>
            </a:extLst>
          </p:cNvPr>
          <p:cNvSpPr/>
          <p:nvPr/>
        </p:nvSpPr>
        <p:spPr>
          <a:xfrm>
            <a:off x="1192422" y="4496980"/>
            <a:ext cx="2499334" cy="9383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2" name="مستطيل 41">
            <a:extLst>
              <a:ext uri="{FF2B5EF4-FFF2-40B4-BE49-F238E27FC236}">
                <a16:creationId xmlns:a16="http://schemas.microsoft.com/office/drawing/2014/main" id="{C499ADB3-83D2-F787-7621-B869E3B22FFF}"/>
              </a:ext>
            </a:extLst>
          </p:cNvPr>
          <p:cNvSpPr/>
          <p:nvPr/>
        </p:nvSpPr>
        <p:spPr>
          <a:xfrm>
            <a:off x="1199534" y="3418267"/>
            <a:ext cx="2499334" cy="93831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0DDDAB-971C-ADF0-2AFE-0FF9DA8D1A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465" r="1909" b="50000"/>
          <a:stretch/>
        </p:blipFill>
        <p:spPr>
          <a:xfrm>
            <a:off x="1662545" y="2442808"/>
            <a:ext cx="9307247" cy="751086"/>
          </a:xfrm>
          <a:prstGeom prst="rect">
            <a:avLst/>
          </a:prstGeom>
          <a:ln w="19050">
            <a:solidFill>
              <a:srgbClr val="C2EBE3"/>
            </a:solidFill>
          </a:ln>
        </p:spPr>
      </p:pic>
      <p:sp>
        <p:nvSpPr>
          <p:cNvPr id="28" name="Freeform 11">
            <a:extLst>
              <a:ext uri="{FF2B5EF4-FFF2-40B4-BE49-F238E27FC236}">
                <a16:creationId xmlns:a16="http://schemas.microsoft.com/office/drawing/2014/main" id="{C54B1E46-91A5-3C50-6315-2A4F282F8954}"/>
              </a:ext>
            </a:extLst>
          </p:cNvPr>
          <p:cNvSpPr/>
          <p:nvPr/>
        </p:nvSpPr>
        <p:spPr>
          <a:xfrm rot="-491967">
            <a:off x="7634094" y="719545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172AD432-292C-5D12-1CCD-7CF9688E232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81000" b="49328"/>
          <a:stretch/>
        </p:blipFill>
        <p:spPr>
          <a:xfrm>
            <a:off x="8966371" y="4496980"/>
            <a:ext cx="2316480" cy="1002697"/>
          </a:xfrm>
          <a:prstGeom prst="rect">
            <a:avLst/>
          </a:prstGeom>
        </p:spPr>
      </p:pic>
      <p:sp>
        <p:nvSpPr>
          <p:cNvPr id="44" name="مستطيل 43">
            <a:extLst>
              <a:ext uri="{FF2B5EF4-FFF2-40B4-BE49-F238E27FC236}">
                <a16:creationId xmlns:a16="http://schemas.microsoft.com/office/drawing/2014/main" id="{24D59283-227F-140E-1ACD-F4C86817FEBF}"/>
              </a:ext>
            </a:extLst>
          </p:cNvPr>
          <p:cNvSpPr/>
          <p:nvPr/>
        </p:nvSpPr>
        <p:spPr>
          <a:xfrm>
            <a:off x="9002822" y="4506068"/>
            <a:ext cx="2499334" cy="938316"/>
          </a:xfrm>
          <a:prstGeom prst="rect">
            <a:avLst/>
          </a:prstGeom>
          <a:solidFill>
            <a:srgbClr val="6DD9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663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8"/>
          <p:cNvSpPr/>
          <p:nvPr/>
        </p:nvSpPr>
        <p:spPr>
          <a:xfrm rot="10800000" flipH="1">
            <a:off x="6682090" y="5804441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Freeform 29"/>
          <p:cNvSpPr/>
          <p:nvPr/>
        </p:nvSpPr>
        <p:spPr>
          <a:xfrm flipH="1">
            <a:off x="-1474939" y="-1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Freeform 5">
            <a:extLst>
              <a:ext uri="{FF2B5EF4-FFF2-40B4-BE49-F238E27FC236}">
                <a16:creationId xmlns:a16="http://schemas.microsoft.com/office/drawing/2014/main" id="{2F8E6C1A-98FE-FA2B-E756-07D4A959B85C}"/>
              </a:ext>
            </a:extLst>
          </p:cNvPr>
          <p:cNvSpPr/>
          <p:nvPr/>
        </p:nvSpPr>
        <p:spPr>
          <a:xfrm>
            <a:off x="11090750" y="537731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Group 7">
            <a:extLst>
              <a:ext uri="{FF2B5EF4-FFF2-40B4-BE49-F238E27FC236}">
                <a16:creationId xmlns:a16="http://schemas.microsoft.com/office/drawing/2014/main" id="{495A509A-6D9F-89D8-B43A-B25BE27EF521}"/>
              </a:ext>
            </a:extLst>
          </p:cNvPr>
          <p:cNvGrpSpPr/>
          <p:nvPr/>
        </p:nvGrpSpPr>
        <p:grpSpPr>
          <a:xfrm rot="16200000">
            <a:off x="-100310" y="1499055"/>
            <a:ext cx="732136" cy="232086"/>
            <a:chOff x="0" y="0"/>
            <a:chExt cx="1476331" cy="410536"/>
          </a:xfrm>
        </p:grpSpPr>
        <p:grpSp>
          <p:nvGrpSpPr>
            <p:cNvPr id="4" name="Group 8">
              <a:extLst>
                <a:ext uri="{FF2B5EF4-FFF2-40B4-BE49-F238E27FC236}">
                  <a16:creationId xmlns:a16="http://schemas.microsoft.com/office/drawing/2014/main" id="{50397940-35EC-07AD-E2D8-7CEC92D210B3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4" name="Freeform 9">
                <a:extLst>
                  <a:ext uri="{FF2B5EF4-FFF2-40B4-BE49-F238E27FC236}">
                    <a16:creationId xmlns:a16="http://schemas.microsoft.com/office/drawing/2014/main" id="{3976588F-E546-644B-BCC0-BC12DFF2A4C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0">
                <a:extLst>
                  <a:ext uri="{FF2B5EF4-FFF2-40B4-BE49-F238E27FC236}">
                    <a16:creationId xmlns:a16="http://schemas.microsoft.com/office/drawing/2014/main" id="{1FF6ECE2-2B1A-5FD7-D82E-8E183F67A1F5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:a16="http://schemas.microsoft.com/office/drawing/2014/main" id="{BAFDAF00-E3D4-FFD6-D2A0-7099125F0FB8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id="{58D99B37-E5C1-3E5C-8DF8-8DFCAFC91E0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3">
                <a:extLst>
                  <a:ext uri="{FF2B5EF4-FFF2-40B4-BE49-F238E27FC236}">
                    <a16:creationId xmlns:a16="http://schemas.microsoft.com/office/drawing/2014/main" id="{95592EF6-72A4-95D1-F2BD-1A64CE066C32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" name="Group 14">
              <a:extLst>
                <a:ext uri="{FF2B5EF4-FFF2-40B4-BE49-F238E27FC236}">
                  <a16:creationId xmlns:a16="http://schemas.microsoft.com/office/drawing/2014/main" id="{9B9C0F64-3EFB-BAFA-7D2F-655D44EC56E1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0" name="Freeform 15">
                <a:extLst>
                  <a:ext uri="{FF2B5EF4-FFF2-40B4-BE49-F238E27FC236}">
                    <a16:creationId xmlns:a16="http://schemas.microsoft.com/office/drawing/2014/main" id="{F4DF5B8C-2BB0-CD60-96C9-07231837C75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" name="TextBox 16">
                <a:extLst>
                  <a:ext uri="{FF2B5EF4-FFF2-40B4-BE49-F238E27FC236}">
                    <a16:creationId xmlns:a16="http://schemas.microsoft.com/office/drawing/2014/main" id="{DD2A6502-EF3B-7D46-541C-8F93655A1F29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id="{6DDF6461-8C1D-6FE8-5406-DCBECB206287}"/>
              </a:ext>
            </a:extLst>
          </p:cNvPr>
          <p:cNvSpPr/>
          <p:nvPr/>
        </p:nvSpPr>
        <p:spPr>
          <a:xfrm>
            <a:off x="437938" y="1318849"/>
            <a:ext cx="2042369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الفردي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id="{7251C98A-0AFC-5AD8-539C-FD3AC2C33A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735" y="747682"/>
            <a:ext cx="1002697" cy="1002697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id="{7B3B9E37-C102-A358-E552-7F9C2C23F4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25" name="Freeform 4">
            <a:extLst>
              <a:ext uri="{FF2B5EF4-FFF2-40B4-BE49-F238E27FC236}">
                <a16:creationId xmlns:a16="http://schemas.microsoft.com/office/drawing/2014/main" id="{EE9FAF76-30E4-AB19-C898-8B3673149CA9}"/>
              </a:ext>
            </a:extLst>
          </p:cNvPr>
          <p:cNvSpPr/>
          <p:nvPr/>
        </p:nvSpPr>
        <p:spPr>
          <a:xfrm rot="10800000">
            <a:off x="8429105" y="418300"/>
            <a:ext cx="2528852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6" name="Freeform 11">
            <a:extLst>
              <a:ext uri="{FF2B5EF4-FFF2-40B4-BE49-F238E27FC236}">
                <a16:creationId xmlns:a16="http://schemas.microsoft.com/office/drawing/2014/main" id="{C15BC6A8-32BF-B2B1-72CC-3E4DCDA81267}"/>
              </a:ext>
            </a:extLst>
          </p:cNvPr>
          <p:cNvSpPr/>
          <p:nvPr/>
        </p:nvSpPr>
        <p:spPr>
          <a:xfrm rot="-491967">
            <a:off x="7679551" y="213749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829E9911-696B-1370-E3B9-6EE8173B5ED0}"/>
              </a:ext>
            </a:extLst>
          </p:cNvPr>
          <p:cNvSpPr/>
          <p:nvPr/>
        </p:nvSpPr>
        <p:spPr>
          <a:xfrm>
            <a:off x="8429105" y="605191"/>
            <a:ext cx="2347423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تأكد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DAE5F90-50BB-7150-3C3A-461A13AA925F}"/>
              </a:ext>
            </a:extLst>
          </p:cNvPr>
          <p:cNvSpPr/>
          <p:nvPr/>
        </p:nvSpPr>
        <p:spPr>
          <a:xfrm>
            <a:off x="353866" y="3466679"/>
            <a:ext cx="2024115" cy="947969"/>
          </a:xfrm>
          <a:custGeom>
            <a:avLst/>
            <a:gdLst>
              <a:gd name="connsiteX0" fmla="*/ 0 w 2024115"/>
              <a:gd name="connsiteY0" fmla="*/ 0 h 947969"/>
              <a:gd name="connsiteX1" fmla="*/ 2024115 w 2024115"/>
              <a:gd name="connsiteY1" fmla="*/ 0 h 947969"/>
              <a:gd name="connsiteX2" fmla="*/ 2024115 w 2024115"/>
              <a:gd name="connsiteY2" fmla="*/ 947969 h 947969"/>
              <a:gd name="connsiteX3" fmla="*/ 0 w 2024115"/>
              <a:gd name="connsiteY3" fmla="*/ 947969 h 947969"/>
              <a:gd name="connsiteX4" fmla="*/ 0 w 2024115"/>
              <a:gd name="connsiteY4" fmla="*/ 0 h 947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4115" h="947969" fill="none" extrusionOk="0">
                <a:moveTo>
                  <a:pt x="0" y="0"/>
                </a:moveTo>
                <a:cubicBezTo>
                  <a:pt x="952022" y="-146004"/>
                  <a:pt x="1677738" y="36175"/>
                  <a:pt x="2024115" y="0"/>
                </a:cubicBezTo>
                <a:cubicBezTo>
                  <a:pt x="1974952" y="112857"/>
                  <a:pt x="2016642" y="674245"/>
                  <a:pt x="2024115" y="947969"/>
                </a:cubicBezTo>
                <a:cubicBezTo>
                  <a:pt x="1778339" y="983793"/>
                  <a:pt x="428050" y="892552"/>
                  <a:pt x="0" y="947969"/>
                </a:cubicBezTo>
                <a:cubicBezTo>
                  <a:pt x="73659" y="795697"/>
                  <a:pt x="73493" y="283121"/>
                  <a:pt x="0" y="0"/>
                </a:cubicBezTo>
                <a:close/>
              </a:path>
              <a:path w="2024115" h="947969" stroke="0" extrusionOk="0">
                <a:moveTo>
                  <a:pt x="0" y="0"/>
                </a:moveTo>
                <a:cubicBezTo>
                  <a:pt x="476439" y="-85058"/>
                  <a:pt x="1697011" y="69557"/>
                  <a:pt x="2024115" y="0"/>
                </a:cubicBezTo>
                <a:cubicBezTo>
                  <a:pt x="2073748" y="369518"/>
                  <a:pt x="1950807" y="835500"/>
                  <a:pt x="2024115" y="947969"/>
                </a:cubicBezTo>
                <a:cubicBezTo>
                  <a:pt x="1095444" y="902831"/>
                  <a:pt x="823242" y="1013990"/>
                  <a:pt x="0" y="947969"/>
                </a:cubicBezTo>
                <a:cubicBezTo>
                  <a:pt x="75725" y="847543"/>
                  <a:pt x="82251" y="402394"/>
                  <a:pt x="0" y="0"/>
                </a:cubicBezTo>
                <a:close/>
              </a:path>
            </a:pathLst>
          </a:cu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chemeClr val="bg1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04830288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  <a:effectLst/>
        </p:spPr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سؤال الألماسي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عشر نقاط</a:t>
            </a:r>
          </a:p>
        </p:txBody>
      </p:sp>
      <p:pic>
        <p:nvPicPr>
          <p:cNvPr id="8" name="Picture 30">
            <a:extLst>
              <a:ext uri="{FF2B5EF4-FFF2-40B4-BE49-F238E27FC236}">
                <a16:creationId xmlns:a16="http://schemas.microsoft.com/office/drawing/2014/main" id="{EEF159D6-8BF1-7BD1-0F95-2A0B09B10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67" y="1526323"/>
            <a:ext cx="2306772" cy="235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id="{5BBBDE9A-B8FE-91E3-A66E-3F10DA644D2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8783" y="2174053"/>
            <a:ext cx="9059691" cy="1412773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11FF14DC-FE80-DFEE-052D-231C2855E4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13715" y="648653"/>
            <a:ext cx="2267169" cy="147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0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25" grpId="0" animBg="1"/>
      <p:bldP spid="26" grpId="0" animBg="1"/>
      <p:bldP spid="27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46DFD-81A2-6D15-3D6B-C4B82B705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>
            <a:extLst>
              <a:ext uri="{FF2B5EF4-FFF2-40B4-BE49-F238E27FC236}">
                <a16:creationId xmlns:a16="http://schemas.microsoft.com/office/drawing/2014/main" id="{091AD163-DB7E-7E82-89F2-E47B39F458C0}"/>
              </a:ext>
            </a:extLst>
          </p:cNvPr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EFD0D093-85D5-516F-3AFF-5B7B546E3B4E}"/>
              </a:ext>
            </a:extLst>
          </p:cNvPr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03B0E701-B7FC-6D4B-FBD2-97857DC772B6}"/>
              </a:ext>
            </a:extLst>
          </p:cNvPr>
          <p:cNvSpPr/>
          <p:nvPr/>
        </p:nvSpPr>
        <p:spPr>
          <a:xfrm rot="10800000">
            <a:off x="8111014" y="1090187"/>
            <a:ext cx="3922008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3FD2D7A0-CAD4-DF2D-35F7-1367DB0ABC8D}"/>
              </a:ext>
            </a:extLst>
          </p:cNvPr>
          <p:cNvSpPr/>
          <p:nvPr/>
        </p:nvSpPr>
        <p:spPr>
          <a:xfrm rot="-491967">
            <a:off x="7651642" y="832559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Freeform 19">
            <a:extLst>
              <a:ext uri="{FF2B5EF4-FFF2-40B4-BE49-F238E27FC236}">
                <a16:creationId xmlns:a16="http://schemas.microsoft.com/office/drawing/2014/main" id="{E7EBF60A-56F1-B234-7E78-7BD6B29928A6}"/>
              </a:ext>
            </a:extLst>
          </p:cNvPr>
          <p:cNvSpPr/>
          <p:nvPr/>
        </p:nvSpPr>
        <p:spPr>
          <a:xfrm rot="240727">
            <a:off x="11193979" y="5125663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E628BDE4-1F2A-6945-0D79-486312BEA0C3}"/>
              </a:ext>
            </a:extLst>
          </p:cNvPr>
          <p:cNvSpPr/>
          <p:nvPr/>
        </p:nvSpPr>
        <p:spPr>
          <a:xfrm rot="17499855">
            <a:off x="11234193" y="882619"/>
            <a:ext cx="973452" cy="788914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2859ABC6-5DCD-9DEC-7672-8555F25BBACB}"/>
              </a:ext>
            </a:extLst>
          </p:cNvPr>
          <p:cNvSpPr/>
          <p:nvPr/>
        </p:nvSpPr>
        <p:spPr>
          <a:xfrm>
            <a:off x="8294238" y="1277077"/>
            <a:ext cx="355735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تأكد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F9E16F5F-5A58-ECE4-6661-5F8FAC06E1F5}"/>
              </a:ext>
            </a:extLst>
          </p:cNvPr>
          <p:cNvSpPr/>
          <p:nvPr/>
        </p:nvSpPr>
        <p:spPr>
          <a:xfrm>
            <a:off x="1826790" y="671671"/>
            <a:ext cx="2434662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التعاوني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831983FE-BEF0-42EB-164C-922DBDA206CD}"/>
              </a:ext>
            </a:extLst>
          </p:cNvPr>
          <p:cNvSpPr/>
          <p:nvPr/>
        </p:nvSpPr>
        <p:spPr>
          <a:xfrm rot="-1568932">
            <a:off x="1597920" y="292678"/>
            <a:ext cx="683215" cy="757988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F8D72B60-D680-93DA-E80B-B0963481282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43C4C916-92B3-C30C-A35D-9551B99A7E0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71145"/>
            <a:ext cx="1379687" cy="1092771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CB5CFEF8-30B1-3B2A-64FD-3015EEDD2058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9530" t="9625" b="45785"/>
          <a:stretch/>
        </p:blipFill>
        <p:spPr>
          <a:xfrm>
            <a:off x="1731865" y="2556184"/>
            <a:ext cx="8936136" cy="872816"/>
          </a:xfrm>
          <a:prstGeom prst="rect">
            <a:avLst/>
          </a:prstGeom>
          <a:ln>
            <a:solidFill>
              <a:srgbClr val="C2EBE3"/>
            </a:solidFill>
          </a:ln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8009574F-E4A5-A2FF-448E-4A22E63F7FFD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45931" t="47617"/>
          <a:stretch/>
        </p:blipFill>
        <p:spPr>
          <a:xfrm>
            <a:off x="3259721" y="3544536"/>
            <a:ext cx="6186074" cy="1187666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EEE499F0-8CE4-96DD-F6EF-8EFECFAC179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44121" y="4610573"/>
            <a:ext cx="6405787" cy="144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19" grpId="0" animBg="1"/>
      <p:bldP spid="12" grpId="0" animBg="1"/>
      <p:bldP spid="29" grpId="0"/>
      <p:bldP spid="8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2F5A9-14BE-9A43-2862-234BB2272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>
            <a:extLst>
              <a:ext uri="{FF2B5EF4-FFF2-40B4-BE49-F238E27FC236}">
                <a16:creationId xmlns:a16="http://schemas.microsoft.com/office/drawing/2014/main" id="{7D896687-E43B-AB27-EBC3-4127EAB8E106}"/>
              </a:ext>
            </a:extLst>
          </p:cNvPr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47D9B8FE-589B-8122-49FA-AE4108E42709}"/>
              </a:ext>
            </a:extLst>
          </p:cNvPr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EB1F769E-C378-4085-A705-F0195623CA8E}"/>
              </a:ext>
            </a:extLst>
          </p:cNvPr>
          <p:cNvSpPr/>
          <p:nvPr/>
        </p:nvSpPr>
        <p:spPr>
          <a:xfrm rot="10800000">
            <a:off x="8111014" y="1090187"/>
            <a:ext cx="3922008" cy="1236511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A2AE60A1-82D0-BCDC-0B00-EB11D629507C}"/>
              </a:ext>
            </a:extLst>
          </p:cNvPr>
          <p:cNvSpPr/>
          <p:nvPr/>
        </p:nvSpPr>
        <p:spPr>
          <a:xfrm rot="-491967">
            <a:off x="7651642" y="832559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Freeform 19">
            <a:extLst>
              <a:ext uri="{FF2B5EF4-FFF2-40B4-BE49-F238E27FC236}">
                <a16:creationId xmlns:a16="http://schemas.microsoft.com/office/drawing/2014/main" id="{17FF0D70-640E-EC78-7D1A-0CBC0053EDE3}"/>
              </a:ext>
            </a:extLst>
          </p:cNvPr>
          <p:cNvSpPr/>
          <p:nvPr/>
        </p:nvSpPr>
        <p:spPr>
          <a:xfrm rot="240727">
            <a:off x="5914750" y="6028981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3CF122EE-751D-D271-3AA2-60A5E09D2AB9}"/>
              </a:ext>
            </a:extLst>
          </p:cNvPr>
          <p:cNvSpPr/>
          <p:nvPr/>
        </p:nvSpPr>
        <p:spPr>
          <a:xfrm rot="17499855">
            <a:off x="11234193" y="882619"/>
            <a:ext cx="973452" cy="788914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732669B7-ECCC-4E9E-C9C4-137CB52B5713}"/>
              </a:ext>
            </a:extLst>
          </p:cNvPr>
          <p:cNvSpPr/>
          <p:nvPr/>
        </p:nvSpPr>
        <p:spPr>
          <a:xfrm>
            <a:off x="8294238" y="1277077"/>
            <a:ext cx="355735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تأكد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798F822F-0F01-17D0-059B-5234FFE568B0}"/>
              </a:ext>
            </a:extLst>
          </p:cNvPr>
          <p:cNvSpPr/>
          <p:nvPr/>
        </p:nvSpPr>
        <p:spPr>
          <a:xfrm>
            <a:off x="1826790" y="671671"/>
            <a:ext cx="2434662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الثنائي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4D6517C3-78FB-773C-2C2D-FBD532E28E77}"/>
              </a:ext>
            </a:extLst>
          </p:cNvPr>
          <p:cNvSpPr/>
          <p:nvPr/>
        </p:nvSpPr>
        <p:spPr>
          <a:xfrm rot="-1568932">
            <a:off x="1597920" y="292678"/>
            <a:ext cx="683215" cy="757988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01CFCD4D-416B-3ED5-5DDD-9FD9AAD533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41FE1AD5-C1F2-76E1-B1D2-F7D789ED877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71145"/>
            <a:ext cx="1379687" cy="1092771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B44A6604-93E2-68DE-319E-4FE8FEADAED6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b="68978"/>
          <a:stretch/>
        </p:blipFill>
        <p:spPr>
          <a:xfrm>
            <a:off x="282633" y="1601868"/>
            <a:ext cx="7224447" cy="724831"/>
          </a:xfrm>
          <a:prstGeom prst="rect">
            <a:avLst/>
          </a:prstGeom>
          <a:ln w="19050">
            <a:solidFill>
              <a:srgbClr val="C2EBE3"/>
            </a:solidFill>
          </a:ln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8771AB01-CA04-41CE-C19A-9846A7A52031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70546" t="29210"/>
          <a:stretch/>
        </p:blipFill>
        <p:spPr>
          <a:xfrm>
            <a:off x="10278830" y="2593749"/>
            <a:ext cx="1754192" cy="134519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99CB1FDD-9064-98F5-5C8F-E2D0E6781873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r="68513"/>
          <a:stretch/>
        </p:blipFill>
        <p:spPr>
          <a:xfrm>
            <a:off x="7855398" y="2620891"/>
            <a:ext cx="1785904" cy="1284909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3EB3A8B6-18CE-3AA8-C066-88213AB21019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61182" t="9246"/>
          <a:stretch/>
        </p:blipFill>
        <p:spPr>
          <a:xfrm>
            <a:off x="4174678" y="2520305"/>
            <a:ext cx="3332402" cy="1385495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BDF854B2-0E89-5A87-1B8F-B5CA02AC9C4A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r="50000"/>
          <a:stretch/>
        </p:blipFill>
        <p:spPr>
          <a:xfrm>
            <a:off x="623190" y="2398480"/>
            <a:ext cx="3203170" cy="159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0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19" grpId="0" animBg="1"/>
      <p:bldP spid="12" grpId="0" animBg="1"/>
      <p:bldP spid="29" grpId="0"/>
      <p:bldP spid="8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FA3B2-C16A-8E90-7A62-B9C86A82F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8">
            <a:extLst>
              <a:ext uri="{FF2B5EF4-FFF2-40B4-BE49-F238E27FC236}">
                <a16:creationId xmlns:a16="http://schemas.microsoft.com/office/drawing/2014/main" id="{05E83ADE-0C6B-78D4-DEDE-479A2577232A}"/>
              </a:ext>
            </a:extLst>
          </p:cNvPr>
          <p:cNvSpPr/>
          <p:nvPr/>
        </p:nvSpPr>
        <p:spPr>
          <a:xfrm rot="10800000" flipH="1">
            <a:off x="6682090" y="5804441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Freeform 29">
            <a:extLst>
              <a:ext uri="{FF2B5EF4-FFF2-40B4-BE49-F238E27FC236}">
                <a16:creationId xmlns:a16="http://schemas.microsoft.com/office/drawing/2014/main" id="{F536BBD9-7867-73C7-3821-8A6C2D61BA6D}"/>
              </a:ext>
            </a:extLst>
          </p:cNvPr>
          <p:cNvSpPr/>
          <p:nvPr/>
        </p:nvSpPr>
        <p:spPr>
          <a:xfrm flipH="1">
            <a:off x="-1474939" y="-1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Freeform 5">
            <a:extLst>
              <a:ext uri="{FF2B5EF4-FFF2-40B4-BE49-F238E27FC236}">
                <a16:creationId xmlns:a16="http://schemas.microsoft.com/office/drawing/2014/main" id="{EF6A6409-7747-D4ED-9690-AA1A5C52B5D2}"/>
              </a:ext>
            </a:extLst>
          </p:cNvPr>
          <p:cNvSpPr/>
          <p:nvPr/>
        </p:nvSpPr>
        <p:spPr>
          <a:xfrm>
            <a:off x="11090750" y="537731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Group 7">
            <a:extLst>
              <a:ext uri="{FF2B5EF4-FFF2-40B4-BE49-F238E27FC236}">
                <a16:creationId xmlns:a16="http://schemas.microsoft.com/office/drawing/2014/main" id="{A2BD1FD5-0470-0E5F-FDA8-E4C071DAC8FB}"/>
              </a:ext>
            </a:extLst>
          </p:cNvPr>
          <p:cNvGrpSpPr/>
          <p:nvPr/>
        </p:nvGrpSpPr>
        <p:grpSpPr>
          <a:xfrm rot="16200000">
            <a:off x="-100310" y="1499055"/>
            <a:ext cx="732136" cy="232086"/>
            <a:chOff x="0" y="0"/>
            <a:chExt cx="1476331" cy="410536"/>
          </a:xfrm>
        </p:grpSpPr>
        <p:grpSp>
          <p:nvGrpSpPr>
            <p:cNvPr id="4" name="Group 8">
              <a:extLst>
                <a:ext uri="{FF2B5EF4-FFF2-40B4-BE49-F238E27FC236}">
                  <a16:creationId xmlns:a16="http://schemas.microsoft.com/office/drawing/2014/main" id="{5C071F5E-1B03-AD91-4766-03098AA99A1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4" name="Freeform 9">
                <a:extLst>
                  <a:ext uri="{FF2B5EF4-FFF2-40B4-BE49-F238E27FC236}">
                    <a16:creationId xmlns:a16="http://schemas.microsoft.com/office/drawing/2014/main" id="{DE568494-6939-0D5E-B56A-29681ECB851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0">
                <a:extLst>
                  <a:ext uri="{FF2B5EF4-FFF2-40B4-BE49-F238E27FC236}">
                    <a16:creationId xmlns:a16="http://schemas.microsoft.com/office/drawing/2014/main" id="{AAF63E67-CF6B-4F02-136B-0AD16EEA2E1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:a16="http://schemas.microsoft.com/office/drawing/2014/main" id="{758E3D30-9E91-5F88-3847-05E3135724F6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id="{DE55C5EB-99CB-2804-F6CF-842BDA6FD16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3">
                <a:extLst>
                  <a:ext uri="{FF2B5EF4-FFF2-40B4-BE49-F238E27FC236}">
                    <a16:creationId xmlns:a16="http://schemas.microsoft.com/office/drawing/2014/main" id="{1B0AA811-C472-C783-96B7-DC1200BD3B4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" name="Group 14">
              <a:extLst>
                <a:ext uri="{FF2B5EF4-FFF2-40B4-BE49-F238E27FC236}">
                  <a16:creationId xmlns:a16="http://schemas.microsoft.com/office/drawing/2014/main" id="{BEFD8382-8138-6070-69FC-55A843A68A2F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0" name="Freeform 15">
                <a:extLst>
                  <a:ext uri="{FF2B5EF4-FFF2-40B4-BE49-F238E27FC236}">
                    <a16:creationId xmlns:a16="http://schemas.microsoft.com/office/drawing/2014/main" id="{2BBA732A-3F47-2540-C6AE-2373422626F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" name="TextBox 16">
                <a:extLst>
                  <a:ext uri="{FF2B5EF4-FFF2-40B4-BE49-F238E27FC236}">
                    <a16:creationId xmlns:a16="http://schemas.microsoft.com/office/drawing/2014/main" id="{AAC4D42C-AB47-6FB8-4F6C-BF6CE3C8CBD4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id="{042BBAF3-36B5-133E-C285-26B0CFBAA18D}"/>
              </a:ext>
            </a:extLst>
          </p:cNvPr>
          <p:cNvSpPr/>
          <p:nvPr/>
        </p:nvSpPr>
        <p:spPr>
          <a:xfrm>
            <a:off x="437938" y="1318849"/>
            <a:ext cx="2042369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الفردي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id="{60011390-8C30-B9A4-17E7-09F588D8CA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272" y="499853"/>
            <a:ext cx="1002697" cy="1002697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id="{7B4DD43C-599A-E413-CC66-53B8DC7C71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25" name="Freeform 4">
            <a:extLst>
              <a:ext uri="{FF2B5EF4-FFF2-40B4-BE49-F238E27FC236}">
                <a16:creationId xmlns:a16="http://schemas.microsoft.com/office/drawing/2014/main" id="{DDC611BD-E6DC-1684-7D78-C97F78767CDD}"/>
              </a:ext>
            </a:extLst>
          </p:cNvPr>
          <p:cNvSpPr/>
          <p:nvPr/>
        </p:nvSpPr>
        <p:spPr>
          <a:xfrm rot="10800000">
            <a:off x="7658688" y="537732"/>
            <a:ext cx="3365666" cy="986795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6" name="Freeform 11">
            <a:extLst>
              <a:ext uri="{FF2B5EF4-FFF2-40B4-BE49-F238E27FC236}">
                <a16:creationId xmlns:a16="http://schemas.microsoft.com/office/drawing/2014/main" id="{8851FA1F-5A2D-FBB0-C4E9-F371615B32CA}"/>
              </a:ext>
            </a:extLst>
          </p:cNvPr>
          <p:cNvSpPr/>
          <p:nvPr/>
        </p:nvSpPr>
        <p:spPr>
          <a:xfrm rot="-491967">
            <a:off x="7059076" y="206390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F5ED10C8-B036-EFEC-4FE0-3492B6FCBBEC}"/>
              </a:ext>
            </a:extLst>
          </p:cNvPr>
          <p:cNvSpPr/>
          <p:nvPr/>
        </p:nvSpPr>
        <p:spPr>
          <a:xfrm>
            <a:off x="7928891" y="573325"/>
            <a:ext cx="302906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ED253CE0-5B69-A773-4D99-D09CC6C97E13}"/>
              </a:ext>
            </a:extLst>
          </p:cNvPr>
          <p:cNvSpPr/>
          <p:nvPr/>
        </p:nvSpPr>
        <p:spPr>
          <a:xfrm>
            <a:off x="353866" y="3466679"/>
            <a:ext cx="2024115" cy="947969"/>
          </a:xfrm>
          <a:custGeom>
            <a:avLst/>
            <a:gdLst>
              <a:gd name="connsiteX0" fmla="*/ 0 w 2024115"/>
              <a:gd name="connsiteY0" fmla="*/ 0 h 947969"/>
              <a:gd name="connsiteX1" fmla="*/ 2024115 w 2024115"/>
              <a:gd name="connsiteY1" fmla="*/ 0 h 947969"/>
              <a:gd name="connsiteX2" fmla="*/ 2024115 w 2024115"/>
              <a:gd name="connsiteY2" fmla="*/ 947969 h 947969"/>
              <a:gd name="connsiteX3" fmla="*/ 0 w 2024115"/>
              <a:gd name="connsiteY3" fmla="*/ 947969 h 947969"/>
              <a:gd name="connsiteX4" fmla="*/ 0 w 2024115"/>
              <a:gd name="connsiteY4" fmla="*/ 0 h 947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4115" h="947969" fill="none" extrusionOk="0">
                <a:moveTo>
                  <a:pt x="0" y="0"/>
                </a:moveTo>
                <a:cubicBezTo>
                  <a:pt x="952022" y="-146004"/>
                  <a:pt x="1677738" y="36175"/>
                  <a:pt x="2024115" y="0"/>
                </a:cubicBezTo>
                <a:cubicBezTo>
                  <a:pt x="1974952" y="112857"/>
                  <a:pt x="2016642" y="674245"/>
                  <a:pt x="2024115" y="947969"/>
                </a:cubicBezTo>
                <a:cubicBezTo>
                  <a:pt x="1778339" y="983793"/>
                  <a:pt x="428050" y="892552"/>
                  <a:pt x="0" y="947969"/>
                </a:cubicBezTo>
                <a:cubicBezTo>
                  <a:pt x="73659" y="795697"/>
                  <a:pt x="73493" y="283121"/>
                  <a:pt x="0" y="0"/>
                </a:cubicBezTo>
                <a:close/>
              </a:path>
              <a:path w="2024115" h="947969" stroke="0" extrusionOk="0">
                <a:moveTo>
                  <a:pt x="0" y="0"/>
                </a:moveTo>
                <a:cubicBezTo>
                  <a:pt x="476439" y="-85058"/>
                  <a:pt x="1697011" y="69557"/>
                  <a:pt x="2024115" y="0"/>
                </a:cubicBezTo>
                <a:cubicBezTo>
                  <a:pt x="2073748" y="369518"/>
                  <a:pt x="1950807" y="835500"/>
                  <a:pt x="2024115" y="947969"/>
                </a:cubicBezTo>
                <a:cubicBezTo>
                  <a:pt x="1095444" y="902831"/>
                  <a:pt x="823242" y="1013990"/>
                  <a:pt x="0" y="947969"/>
                </a:cubicBezTo>
                <a:cubicBezTo>
                  <a:pt x="75725" y="847543"/>
                  <a:pt x="82251" y="402394"/>
                  <a:pt x="0" y="0"/>
                </a:cubicBezTo>
                <a:close/>
              </a:path>
            </a:pathLst>
          </a:cu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chemeClr val="bg1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04830288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  <a:effectLst/>
        </p:spPr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سؤال الألماسي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عشر نقاط</a:t>
            </a:r>
          </a:p>
        </p:txBody>
      </p:sp>
      <p:pic>
        <p:nvPicPr>
          <p:cNvPr id="8" name="Picture 30">
            <a:extLst>
              <a:ext uri="{FF2B5EF4-FFF2-40B4-BE49-F238E27FC236}">
                <a16:creationId xmlns:a16="http://schemas.microsoft.com/office/drawing/2014/main" id="{4042AFB9-27A3-A9DD-D536-8220FC8C8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67" y="1526323"/>
            <a:ext cx="2306772" cy="235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DBA45D55-C87C-C2BF-A27C-26622E77BB6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25091" y="1612670"/>
            <a:ext cx="8645131" cy="1596044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711C9A3A-C5B0-5154-AA39-E6441524358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8554" r="8545" b="14505"/>
          <a:stretch/>
        </p:blipFill>
        <p:spPr>
          <a:xfrm>
            <a:off x="2502003" y="3183837"/>
            <a:ext cx="5178381" cy="3152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id="{09B1FD2F-088E-1A27-2A42-40CF893B5EF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04406" y="3409520"/>
            <a:ext cx="2733918" cy="270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90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25" grpId="0" animBg="1"/>
      <p:bldP spid="26" grpId="0" animBg="1"/>
      <p:bldP spid="27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AB1AD-B3BB-FA2A-714A-1F3996113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8">
            <a:extLst>
              <a:ext uri="{FF2B5EF4-FFF2-40B4-BE49-F238E27FC236}">
                <a16:creationId xmlns:a16="http://schemas.microsoft.com/office/drawing/2014/main" id="{4CAF6096-8DE8-6ADD-FFB3-EE04080E59C5}"/>
              </a:ext>
            </a:extLst>
          </p:cNvPr>
          <p:cNvSpPr/>
          <p:nvPr/>
        </p:nvSpPr>
        <p:spPr>
          <a:xfrm rot="10800000" flipH="1">
            <a:off x="6682090" y="5804441"/>
            <a:ext cx="7729475" cy="1068073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Freeform 29">
            <a:extLst>
              <a:ext uri="{FF2B5EF4-FFF2-40B4-BE49-F238E27FC236}">
                <a16:creationId xmlns:a16="http://schemas.microsoft.com/office/drawing/2014/main" id="{3B6753F4-5DD8-5752-9D84-76420F5693D7}"/>
              </a:ext>
            </a:extLst>
          </p:cNvPr>
          <p:cNvSpPr/>
          <p:nvPr/>
        </p:nvSpPr>
        <p:spPr>
          <a:xfrm flipH="1">
            <a:off x="-1474939" y="-1"/>
            <a:ext cx="7231524" cy="999265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Freeform 5">
            <a:extLst>
              <a:ext uri="{FF2B5EF4-FFF2-40B4-BE49-F238E27FC236}">
                <a16:creationId xmlns:a16="http://schemas.microsoft.com/office/drawing/2014/main" id="{8E8B2B79-2A75-366B-9D75-B16A231F2D2C}"/>
              </a:ext>
            </a:extLst>
          </p:cNvPr>
          <p:cNvSpPr/>
          <p:nvPr/>
        </p:nvSpPr>
        <p:spPr>
          <a:xfrm>
            <a:off x="11090750" y="537731"/>
            <a:ext cx="770562" cy="986796"/>
          </a:xfrm>
          <a:custGeom>
            <a:avLst/>
            <a:gdLst/>
            <a:ahLst/>
            <a:cxnLst/>
            <a:rect l="l" t="t" r="r" b="b"/>
            <a:pathLst>
              <a:path w="3634128" h="4158041">
                <a:moveTo>
                  <a:pt x="0" y="0"/>
                </a:moveTo>
                <a:lnTo>
                  <a:pt x="3634128" y="0"/>
                </a:lnTo>
                <a:lnTo>
                  <a:pt x="3634128" y="4158041"/>
                </a:lnTo>
                <a:lnTo>
                  <a:pt x="0" y="415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Group 7">
            <a:extLst>
              <a:ext uri="{FF2B5EF4-FFF2-40B4-BE49-F238E27FC236}">
                <a16:creationId xmlns:a16="http://schemas.microsoft.com/office/drawing/2014/main" id="{9C053C00-6519-5783-15A2-0DC4566B99B3}"/>
              </a:ext>
            </a:extLst>
          </p:cNvPr>
          <p:cNvGrpSpPr/>
          <p:nvPr/>
        </p:nvGrpSpPr>
        <p:grpSpPr>
          <a:xfrm rot="16200000">
            <a:off x="-100310" y="1499055"/>
            <a:ext cx="732136" cy="232086"/>
            <a:chOff x="0" y="0"/>
            <a:chExt cx="1476331" cy="410536"/>
          </a:xfrm>
        </p:grpSpPr>
        <p:grpSp>
          <p:nvGrpSpPr>
            <p:cNvPr id="4" name="Group 8">
              <a:extLst>
                <a:ext uri="{FF2B5EF4-FFF2-40B4-BE49-F238E27FC236}">
                  <a16:creationId xmlns:a16="http://schemas.microsoft.com/office/drawing/2014/main" id="{94DDC7B0-1563-7713-FCD5-F805CAAC4197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4" name="Freeform 9">
                <a:extLst>
                  <a:ext uri="{FF2B5EF4-FFF2-40B4-BE49-F238E27FC236}">
                    <a16:creationId xmlns:a16="http://schemas.microsoft.com/office/drawing/2014/main" id="{AE5647F5-5133-2DF1-3A7F-B524D1FE2FF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0">
                <a:extLst>
                  <a:ext uri="{FF2B5EF4-FFF2-40B4-BE49-F238E27FC236}">
                    <a16:creationId xmlns:a16="http://schemas.microsoft.com/office/drawing/2014/main" id="{305F2DBA-69CD-B44B-C616-C5A1DDDF4FC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:a16="http://schemas.microsoft.com/office/drawing/2014/main" id="{FF58225B-609F-E112-F37A-DBD1BBEB5E86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id="{E3556E4F-E126-66AA-6C18-39AB0EF8CF7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3">
                <a:extLst>
                  <a:ext uri="{FF2B5EF4-FFF2-40B4-BE49-F238E27FC236}">
                    <a16:creationId xmlns:a16="http://schemas.microsoft.com/office/drawing/2014/main" id="{8DEEEE67-F4D4-58C8-FE1B-FF6F68D51783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" name="Group 14">
              <a:extLst>
                <a:ext uri="{FF2B5EF4-FFF2-40B4-BE49-F238E27FC236}">
                  <a16:creationId xmlns:a16="http://schemas.microsoft.com/office/drawing/2014/main" id="{171670E3-C223-66B8-F21F-FF76D0474F0F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0" name="Freeform 15">
                <a:extLst>
                  <a:ext uri="{FF2B5EF4-FFF2-40B4-BE49-F238E27FC236}">
                    <a16:creationId xmlns:a16="http://schemas.microsoft.com/office/drawing/2014/main" id="{678D2AF2-9997-EAB6-B741-11D619058D2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SA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" name="TextBox 16">
                <a:extLst>
                  <a:ext uri="{FF2B5EF4-FFF2-40B4-BE49-F238E27FC236}">
                    <a16:creationId xmlns:a16="http://schemas.microsoft.com/office/drawing/2014/main" id="{F99ACA10-B993-549A-4380-94FE5B1AEE3E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1" eaLnBrk="1" fontAlgn="auto" latinLnBrk="0" hangingPunct="1">
                  <a:lnSpc>
                    <a:spcPts val="26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id="{92120BB6-F06A-9F1A-4282-D78B039B36B1}"/>
              </a:ext>
            </a:extLst>
          </p:cNvPr>
          <p:cNvSpPr/>
          <p:nvPr/>
        </p:nvSpPr>
        <p:spPr>
          <a:xfrm>
            <a:off x="437938" y="1318849"/>
            <a:ext cx="2042369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التعلم الثنائي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id="{D7036CEB-F6DE-5876-4CAE-AA2CFE1986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272" y="499853"/>
            <a:ext cx="1002697" cy="1002697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id="{2321F6B3-7B3F-39C7-5E54-EDE187A2BD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25" name="Freeform 4">
            <a:extLst>
              <a:ext uri="{FF2B5EF4-FFF2-40B4-BE49-F238E27FC236}">
                <a16:creationId xmlns:a16="http://schemas.microsoft.com/office/drawing/2014/main" id="{2246A0C5-C652-6B87-047B-18F5B5B8C85E}"/>
              </a:ext>
            </a:extLst>
          </p:cNvPr>
          <p:cNvSpPr/>
          <p:nvPr/>
        </p:nvSpPr>
        <p:spPr>
          <a:xfrm rot="10800000">
            <a:off x="7658688" y="537732"/>
            <a:ext cx="3365666" cy="986795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6" name="Freeform 11">
            <a:extLst>
              <a:ext uri="{FF2B5EF4-FFF2-40B4-BE49-F238E27FC236}">
                <a16:creationId xmlns:a16="http://schemas.microsoft.com/office/drawing/2014/main" id="{62E90F38-06DE-937D-DAC7-91275AA27FA3}"/>
              </a:ext>
            </a:extLst>
          </p:cNvPr>
          <p:cNvSpPr/>
          <p:nvPr/>
        </p:nvSpPr>
        <p:spPr>
          <a:xfrm rot="-491967">
            <a:off x="7059076" y="206390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1DD77B5B-48C2-7413-3390-DAF30B552CF7}"/>
              </a:ext>
            </a:extLst>
          </p:cNvPr>
          <p:cNvSpPr/>
          <p:nvPr/>
        </p:nvSpPr>
        <p:spPr>
          <a:xfrm>
            <a:off x="7928891" y="573325"/>
            <a:ext cx="302906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88236D62-BBC2-1FDF-C5C2-AB02FE91037A}"/>
              </a:ext>
            </a:extLst>
          </p:cNvPr>
          <p:cNvSpPr/>
          <p:nvPr/>
        </p:nvSpPr>
        <p:spPr>
          <a:xfrm>
            <a:off x="353866" y="3466679"/>
            <a:ext cx="2024115" cy="947969"/>
          </a:xfrm>
          <a:custGeom>
            <a:avLst/>
            <a:gdLst>
              <a:gd name="connsiteX0" fmla="*/ 0 w 2024115"/>
              <a:gd name="connsiteY0" fmla="*/ 0 h 947969"/>
              <a:gd name="connsiteX1" fmla="*/ 2024115 w 2024115"/>
              <a:gd name="connsiteY1" fmla="*/ 0 h 947969"/>
              <a:gd name="connsiteX2" fmla="*/ 2024115 w 2024115"/>
              <a:gd name="connsiteY2" fmla="*/ 947969 h 947969"/>
              <a:gd name="connsiteX3" fmla="*/ 0 w 2024115"/>
              <a:gd name="connsiteY3" fmla="*/ 947969 h 947969"/>
              <a:gd name="connsiteX4" fmla="*/ 0 w 2024115"/>
              <a:gd name="connsiteY4" fmla="*/ 0 h 947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4115" h="947969" fill="none" extrusionOk="0">
                <a:moveTo>
                  <a:pt x="0" y="0"/>
                </a:moveTo>
                <a:cubicBezTo>
                  <a:pt x="952022" y="-146004"/>
                  <a:pt x="1677738" y="36175"/>
                  <a:pt x="2024115" y="0"/>
                </a:cubicBezTo>
                <a:cubicBezTo>
                  <a:pt x="1974952" y="112857"/>
                  <a:pt x="2016642" y="674245"/>
                  <a:pt x="2024115" y="947969"/>
                </a:cubicBezTo>
                <a:cubicBezTo>
                  <a:pt x="1778339" y="983793"/>
                  <a:pt x="428050" y="892552"/>
                  <a:pt x="0" y="947969"/>
                </a:cubicBezTo>
                <a:cubicBezTo>
                  <a:pt x="73659" y="795697"/>
                  <a:pt x="73493" y="283121"/>
                  <a:pt x="0" y="0"/>
                </a:cubicBezTo>
                <a:close/>
              </a:path>
              <a:path w="2024115" h="947969" stroke="0" extrusionOk="0">
                <a:moveTo>
                  <a:pt x="0" y="0"/>
                </a:moveTo>
                <a:cubicBezTo>
                  <a:pt x="476439" y="-85058"/>
                  <a:pt x="1697011" y="69557"/>
                  <a:pt x="2024115" y="0"/>
                </a:cubicBezTo>
                <a:cubicBezTo>
                  <a:pt x="2073748" y="369518"/>
                  <a:pt x="1950807" y="835500"/>
                  <a:pt x="2024115" y="947969"/>
                </a:cubicBezTo>
                <a:cubicBezTo>
                  <a:pt x="1095444" y="902831"/>
                  <a:pt x="823242" y="1013990"/>
                  <a:pt x="0" y="947969"/>
                </a:cubicBezTo>
                <a:cubicBezTo>
                  <a:pt x="75725" y="847543"/>
                  <a:pt x="82251" y="402394"/>
                  <a:pt x="0" y="0"/>
                </a:cubicBezTo>
                <a:close/>
              </a:path>
            </a:pathLst>
          </a:cu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chemeClr val="bg1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04830288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  <a:effectLst/>
        </p:spPr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سؤال الألماسي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عشر نقاط</a:t>
            </a:r>
          </a:p>
        </p:txBody>
      </p:sp>
      <p:pic>
        <p:nvPicPr>
          <p:cNvPr id="8" name="Picture 30">
            <a:extLst>
              <a:ext uri="{FF2B5EF4-FFF2-40B4-BE49-F238E27FC236}">
                <a16:creationId xmlns:a16="http://schemas.microsoft.com/office/drawing/2014/main" id="{1E1D6084-00DB-2265-08A6-7BCF02BCE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67" y="1526323"/>
            <a:ext cx="2306772" cy="235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id="{474E7811-E892-3A0F-F831-11AE4DBB107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56352" y="2132476"/>
            <a:ext cx="9347226" cy="1426903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id="{F85AFAF5-6CDE-B3F7-1D8D-B04CB4534C2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3048727" y="2913171"/>
            <a:ext cx="2891270" cy="24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4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25" grpId="0" animBg="1"/>
      <p:bldP spid="26" grpId="0" animBg="1"/>
      <p:bldP spid="27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852B8-A7EA-3078-B2C8-0A9CCAD93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C1B68F30-DC3C-24ED-8CB1-6726939AA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428" y="1900603"/>
            <a:ext cx="8722126" cy="4782830"/>
          </a:xfrm>
          <a:prstGeom prst="rect">
            <a:avLst/>
          </a:prstGeom>
        </p:spPr>
      </p:pic>
      <p:sp>
        <p:nvSpPr>
          <p:cNvPr id="9" name="Freeform 9">
            <a:extLst>
              <a:ext uri="{FF2B5EF4-FFF2-40B4-BE49-F238E27FC236}">
                <a16:creationId xmlns:a16="http://schemas.microsoft.com/office/drawing/2014/main" id="{AB8B2935-A4D1-71F5-F507-16E9238DD96E}"/>
              </a:ext>
            </a:extLst>
          </p:cNvPr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AD002832-4A83-6CF2-2402-0C9149FE6496}"/>
              </a:ext>
            </a:extLst>
          </p:cNvPr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895CB359-F2BA-B0E3-9D14-F5657BCCA4A1}"/>
              </a:ext>
            </a:extLst>
          </p:cNvPr>
          <p:cNvSpPr/>
          <p:nvPr/>
        </p:nvSpPr>
        <p:spPr>
          <a:xfrm rot="10800000">
            <a:off x="8111014" y="1130531"/>
            <a:ext cx="3922008" cy="681508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27F59F7E-CB12-FA55-6A35-BEA2E24F291A}"/>
              </a:ext>
            </a:extLst>
          </p:cNvPr>
          <p:cNvSpPr/>
          <p:nvPr/>
        </p:nvSpPr>
        <p:spPr>
          <a:xfrm rot="-491967">
            <a:off x="7496472" y="689901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9" name="Freeform 19">
            <a:extLst>
              <a:ext uri="{FF2B5EF4-FFF2-40B4-BE49-F238E27FC236}">
                <a16:creationId xmlns:a16="http://schemas.microsoft.com/office/drawing/2014/main" id="{75617918-DAF1-6754-07C4-8E3C0BF9345D}"/>
              </a:ext>
            </a:extLst>
          </p:cNvPr>
          <p:cNvSpPr/>
          <p:nvPr/>
        </p:nvSpPr>
        <p:spPr>
          <a:xfrm rot="240727">
            <a:off x="90300" y="3396617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C0E135F2-6E93-9751-05C4-F1394DF4A296}"/>
              </a:ext>
            </a:extLst>
          </p:cNvPr>
          <p:cNvSpPr/>
          <p:nvPr/>
        </p:nvSpPr>
        <p:spPr>
          <a:xfrm rot="16200000">
            <a:off x="11421598" y="665001"/>
            <a:ext cx="1186932" cy="1183895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840551DE-1A1A-0A91-72A9-AB27A57E2D0B}"/>
              </a:ext>
            </a:extLst>
          </p:cNvPr>
          <p:cNvSpPr/>
          <p:nvPr/>
        </p:nvSpPr>
        <p:spPr>
          <a:xfrm>
            <a:off x="8423113" y="1041968"/>
            <a:ext cx="355735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مسائل مهارات التفكير العليا</a:t>
            </a: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4C317EB7-F0CA-0422-F976-26FF2EB20DA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9340D395-5D6B-FB11-8F40-3B16CBAD98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71145"/>
            <a:ext cx="1379687" cy="109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84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19" grpId="0" animBg="1"/>
      <p:bldP spid="12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>
          <a:xfrm>
            <a:off x="4700955" y="-45719"/>
            <a:ext cx="6722159" cy="92888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" name="Freeform 10"/>
          <p:cNvSpPr/>
          <p:nvPr/>
        </p:nvSpPr>
        <p:spPr>
          <a:xfrm rot="-10800000">
            <a:off x="-2732450" y="5936946"/>
            <a:ext cx="6186135" cy="1385495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BF115D50-F25E-9F7B-685A-68F87DCD382C}"/>
              </a:ext>
            </a:extLst>
          </p:cNvPr>
          <p:cNvSpPr/>
          <p:nvPr/>
        </p:nvSpPr>
        <p:spPr>
          <a:xfrm rot="10800000">
            <a:off x="8111912" y="1016688"/>
            <a:ext cx="3922008" cy="790092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7" y="0"/>
                </a:lnTo>
                <a:lnTo>
                  <a:pt x="9699657" y="3103891"/>
                </a:lnTo>
                <a:lnTo>
                  <a:pt x="0" y="3103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D5E9F90-BF8F-55FF-D133-FE9D0E679D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7374" y="2058212"/>
            <a:ext cx="9426633" cy="4149713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28" name="Freeform 11">
            <a:extLst>
              <a:ext uri="{FF2B5EF4-FFF2-40B4-BE49-F238E27FC236}">
                <a16:creationId xmlns:a16="http://schemas.microsoft.com/office/drawing/2014/main" id="{C54B1E46-91A5-3C50-6315-2A4F282F8954}"/>
              </a:ext>
            </a:extLst>
          </p:cNvPr>
          <p:cNvSpPr/>
          <p:nvPr/>
        </p:nvSpPr>
        <p:spPr>
          <a:xfrm rot="-491967">
            <a:off x="7537170" y="776219"/>
            <a:ext cx="918741" cy="88903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7"/>
                </a:lnTo>
                <a:lnTo>
                  <a:pt x="0" y="2042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9" name="Freeform 19"/>
          <p:cNvSpPr/>
          <p:nvPr/>
        </p:nvSpPr>
        <p:spPr>
          <a:xfrm rot="240727">
            <a:off x="5914750" y="6028981"/>
            <a:ext cx="695131" cy="57710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2" name="Freeform 12"/>
          <p:cNvSpPr/>
          <p:nvPr/>
        </p:nvSpPr>
        <p:spPr>
          <a:xfrm rot="17499855">
            <a:off x="11234193" y="882619"/>
            <a:ext cx="973452" cy="788914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3" y="0"/>
                </a:lnTo>
                <a:lnTo>
                  <a:pt x="3539743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27D225AF-A934-3D55-F76D-E03A987EA59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2126" y="937355"/>
            <a:ext cx="1570467" cy="1052471"/>
          </a:xfrm>
          <a:prstGeom prst="rect">
            <a:avLst/>
          </a:prstGeom>
        </p:spPr>
      </p:pic>
      <p:sp>
        <p:nvSpPr>
          <p:cNvPr id="29" name="مستطيل 28">
            <a:extLst>
              <a:ext uri="{FF2B5EF4-FFF2-40B4-BE49-F238E27FC236}">
                <a16:creationId xmlns:a16="http://schemas.microsoft.com/office/drawing/2014/main" id="{7D0CD463-AAA1-33C4-4B12-7A6B89F38DB9}"/>
              </a:ext>
            </a:extLst>
          </p:cNvPr>
          <p:cNvSpPr/>
          <p:nvPr/>
        </p:nvSpPr>
        <p:spPr>
          <a:xfrm>
            <a:off x="8232869" y="963713"/>
            <a:ext cx="3557356" cy="851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تدريب على اختبار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E450E440-CBB6-5BBE-F24C-9A0F16C8EA43}"/>
              </a:ext>
            </a:extLst>
          </p:cNvPr>
          <p:cNvSpPr/>
          <p:nvPr/>
        </p:nvSpPr>
        <p:spPr>
          <a:xfrm>
            <a:off x="2266293" y="448358"/>
            <a:ext cx="2434662" cy="58131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الاختبارات الوطنية</a:t>
            </a:r>
          </a:p>
        </p:txBody>
      </p:sp>
      <p:sp>
        <p:nvSpPr>
          <p:cNvPr id="11" name="Freeform 11"/>
          <p:cNvSpPr/>
          <p:nvPr/>
        </p:nvSpPr>
        <p:spPr>
          <a:xfrm rot="-1568932">
            <a:off x="1941032" y="136671"/>
            <a:ext cx="683215" cy="757988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125A4AAE-C675-EA01-363C-DF27608F05D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" y="-45719"/>
            <a:ext cx="1002697" cy="100269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91ADF7C7-6F56-DACE-9C4F-DB47B479259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3" y="5771145"/>
            <a:ext cx="1379687" cy="1092771"/>
          </a:xfrm>
          <a:prstGeom prst="rect">
            <a:avLst/>
          </a:prstGeom>
        </p:spPr>
      </p:pic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BE362AC7-8A94-19AC-D1E8-41664F5E00D6}"/>
              </a:ext>
            </a:extLst>
          </p:cNvPr>
          <p:cNvSpPr/>
          <p:nvPr/>
        </p:nvSpPr>
        <p:spPr>
          <a:xfrm>
            <a:off x="9296597" y="4627259"/>
            <a:ext cx="1429900" cy="720466"/>
          </a:xfrm>
          <a:prstGeom prst="roundRect">
            <a:avLst/>
          </a:prstGeom>
          <a:noFill/>
          <a:ln w="38100">
            <a:solidFill>
              <a:srgbClr val="FC42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ستطيل: زوايا مستديرة 14">
            <a:extLst>
              <a:ext uri="{FF2B5EF4-FFF2-40B4-BE49-F238E27FC236}">
                <a16:creationId xmlns:a16="http://schemas.microsoft.com/office/drawing/2014/main" id="{B2DC654D-8980-EBE0-7AFD-3CF3F69940AA}"/>
              </a:ext>
            </a:extLst>
          </p:cNvPr>
          <p:cNvSpPr/>
          <p:nvPr/>
        </p:nvSpPr>
        <p:spPr>
          <a:xfrm>
            <a:off x="2266292" y="4889214"/>
            <a:ext cx="1518769" cy="587827"/>
          </a:xfrm>
          <a:prstGeom prst="roundRect">
            <a:avLst/>
          </a:prstGeom>
          <a:noFill/>
          <a:ln w="38100">
            <a:solidFill>
              <a:srgbClr val="FC42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9365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19" grpId="0" animBg="1"/>
      <p:bldP spid="12" grpId="0" animBg="1"/>
      <p:bldP spid="29" grpId="0"/>
      <p:bldP spid="8" grpId="0" animBg="1"/>
      <p:bldP spid="11" grpId="0" animBg="1"/>
      <p:bldP spid="7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6148821" y="5930146"/>
            <a:ext cx="7701515" cy="1064209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Freeform 3"/>
          <p:cNvSpPr/>
          <p:nvPr/>
        </p:nvSpPr>
        <p:spPr>
          <a:xfrm flipH="1">
            <a:off x="-1766457" y="-99693"/>
            <a:ext cx="7697609" cy="1063669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Freeform 7"/>
          <p:cNvSpPr/>
          <p:nvPr/>
        </p:nvSpPr>
        <p:spPr>
          <a:xfrm rot="-1568932">
            <a:off x="12655791" y="4197353"/>
            <a:ext cx="987209" cy="1415353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5" name="Freeform 31">
            <a:extLst>
              <a:ext uri="{FF2B5EF4-FFF2-40B4-BE49-F238E27FC236}">
                <a16:creationId xmlns:a16="http://schemas.microsoft.com/office/drawing/2014/main" id="{F30F2F5A-B55C-03F3-D4F1-64640C1EDB2D}"/>
              </a:ext>
            </a:extLst>
          </p:cNvPr>
          <p:cNvSpPr/>
          <p:nvPr/>
        </p:nvSpPr>
        <p:spPr>
          <a:xfrm>
            <a:off x="8392423" y="3001291"/>
            <a:ext cx="3214309" cy="1705563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2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D621F672-7082-0E55-2AE3-534BDD0027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5383" y="0"/>
            <a:ext cx="1002697" cy="1002697"/>
          </a:xfrm>
          <a:prstGeom prst="rect">
            <a:avLst/>
          </a:prstGeom>
        </p:spPr>
      </p:pic>
      <p:grpSp>
        <p:nvGrpSpPr>
          <p:cNvPr id="10" name="Group 7">
            <a:extLst>
              <a:ext uri="{FF2B5EF4-FFF2-40B4-BE49-F238E27FC236}">
                <a16:creationId xmlns:a16="http://schemas.microsoft.com/office/drawing/2014/main" id="{0AB699C7-5E7E-2116-4405-DC229F53DD0E}"/>
              </a:ext>
            </a:extLst>
          </p:cNvPr>
          <p:cNvGrpSpPr/>
          <p:nvPr/>
        </p:nvGrpSpPr>
        <p:grpSpPr>
          <a:xfrm rot="16200000">
            <a:off x="8186485" y="2688116"/>
            <a:ext cx="823380" cy="253606"/>
            <a:chOff x="0" y="0"/>
            <a:chExt cx="1476331" cy="410536"/>
          </a:xfrm>
        </p:grpSpPr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64033B3B-65F8-A36B-9F21-83E208B82E8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18" name="Freeform 9">
                <a:extLst>
                  <a:ext uri="{FF2B5EF4-FFF2-40B4-BE49-F238E27FC236}">
                    <a16:creationId xmlns:a16="http://schemas.microsoft.com/office/drawing/2014/main" id="{6FB5DE94-8F61-B5B1-883D-6B84031ACE7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B770BF91-F89F-96DC-ABCA-E05C200E6166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D8D6BF0-0935-AFD4-4598-54A7681FC10E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F640191A-E53A-C552-1465-22BD027A895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7E6134F6-DA34-1F9A-C18B-90BD95C4BB65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63D740A4-9577-F4E0-B7A7-4D399636E080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8FA8FA04-633C-B9A1-6E0D-36ABD69DDBC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15" name="TextBox 16">
                <a:extLst>
                  <a:ext uri="{FF2B5EF4-FFF2-40B4-BE49-F238E27FC236}">
                    <a16:creationId xmlns:a16="http://schemas.microsoft.com/office/drawing/2014/main" id="{63BB4960-1601-1F90-99B3-BB3AB8A73250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pic>
        <p:nvPicPr>
          <p:cNvPr id="27" name="صورة 26">
            <a:extLst>
              <a:ext uri="{FF2B5EF4-FFF2-40B4-BE49-F238E27FC236}">
                <a16:creationId xmlns:a16="http://schemas.microsoft.com/office/drawing/2014/main" id="{0748F1CC-FBF7-C0DD-8228-C816B265A6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229"/>
            <a:ext cx="1379687" cy="1092771"/>
          </a:xfrm>
          <a:prstGeom prst="rect">
            <a:avLst/>
          </a:prstGeom>
        </p:spPr>
      </p:pic>
      <p:sp>
        <p:nvSpPr>
          <p:cNvPr id="4" name="TextBox 19">
            <a:extLst>
              <a:ext uri="{FF2B5EF4-FFF2-40B4-BE49-F238E27FC236}">
                <a16:creationId xmlns:a16="http://schemas.microsoft.com/office/drawing/2014/main" id="{34BC619F-6668-5F38-F68F-AA5298A8737B}"/>
              </a:ext>
            </a:extLst>
          </p:cNvPr>
          <p:cNvSpPr txBox="1"/>
          <p:nvPr/>
        </p:nvSpPr>
        <p:spPr>
          <a:xfrm>
            <a:off x="8311884" y="3101455"/>
            <a:ext cx="3121826" cy="1297791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tIns="0" rIns="0" bIns="0" rtlCol="0" anchor="t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465E7F"/>
                </a:solidFill>
                <a:effectLst/>
                <a:uLnTx/>
                <a:uFillTx/>
                <a:latin typeface="Calibri" panose="020F0502020204030204"/>
                <a:ea typeface="+mn-ea"/>
                <a:cs typeface="Childos Arabic SemiBold Bold"/>
              </a:rPr>
              <a:t>الواجب</a:t>
            </a:r>
          </a:p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465E7F"/>
                </a:solidFill>
                <a:latin typeface="Calibri" panose="020F0502020204030204"/>
                <a:cs typeface="Childos Arabic SemiBold Bold"/>
              </a:rPr>
              <a:t>منصة مدرستي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465E7F"/>
              </a:solidFill>
              <a:effectLst/>
              <a:uLnTx/>
              <a:uFillTx/>
              <a:latin typeface="Calibri" panose="020F0502020204030204"/>
              <a:cs typeface="Childos Arabic SemiBold Bold"/>
            </a:endParaRPr>
          </a:p>
        </p:txBody>
      </p:sp>
      <p:sp>
        <p:nvSpPr>
          <p:cNvPr id="21" name="Freeform 31">
            <a:hlinkClick r:id="rId10"/>
            <a:extLst>
              <a:ext uri="{FF2B5EF4-FFF2-40B4-BE49-F238E27FC236}">
                <a16:creationId xmlns:a16="http://schemas.microsoft.com/office/drawing/2014/main" id="{08F9CC44-AB4A-33B0-CE32-E27D5A085C8B}"/>
              </a:ext>
            </a:extLst>
          </p:cNvPr>
          <p:cNvSpPr/>
          <p:nvPr/>
        </p:nvSpPr>
        <p:spPr>
          <a:xfrm>
            <a:off x="3305439" y="1642093"/>
            <a:ext cx="3214309" cy="1705563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2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2" name="Group 7">
            <a:extLst>
              <a:ext uri="{FF2B5EF4-FFF2-40B4-BE49-F238E27FC236}">
                <a16:creationId xmlns:a16="http://schemas.microsoft.com/office/drawing/2014/main" id="{BDC3AD96-438E-BB48-83C5-261B079A11E9}"/>
              </a:ext>
            </a:extLst>
          </p:cNvPr>
          <p:cNvGrpSpPr/>
          <p:nvPr/>
        </p:nvGrpSpPr>
        <p:grpSpPr>
          <a:xfrm rot="16200000">
            <a:off x="5889479" y="1646064"/>
            <a:ext cx="823380" cy="253606"/>
            <a:chOff x="0" y="0"/>
            <a:chExt cx="1476331" cy="410536"/>
          </a:xfrm>
        </p:grpSpPr>
        <p:grpSp>
          <p:nvGrpSpPr>
            <p:cNvPr id="23" name="Group 8">
              <a:extLst>
                <a:ext uri="{FF2B5EF4-FFF2-40B4-BE49-F238E27FC236}">
                  <a16:creationId xmlns:a16="http://schemas.microsoft.com/office/drawing/2014/main" id="{2AF1B328-02E0-DADF-32CF-0F0EC334F7E8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33" name="Freeform 9">
                <a:extLst>
                  <a:ext uri="{FF2B5EF4-FFF2-40B4-BE49-F238E27FC236}">
                    <a16:creationId xmlns:a16="http://schemas.microsoft.com/office/drawing/2014/main" id="{59F758A6-4F3B-64F7-85D1-3451019A319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34" name="TextBox 10">
                <a:extLst>
                  <a:ext uri="{FF2B5EF4-FFF2-40B4-BE49-F238E27FC236}">
                    <a16:creationId xmlns:a16="http://schemas.microsoft.com/office/drawing/2014/main" id="{35B1FDA8-C47D-D0B5-1899-86262556B504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24" name="Group 11">
              <a:extLst>
                <a:ext uri="{FF2B5EF4-FFF2-40B4-BE49-F238E27FC236}">
                  <a16:creationId xmlns:a16="http://schemas.microsoft.com/office/drawing/2014/main" id="{F1235B4B-FAF9-5B33-E0C1-7DE0C825A39F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31" name="Freeform 12">
                <a:extLst>
                  <a:ext uri="{FF2B5EF4-FFF2-40B4-BE49-F238E27FC236}">
                    <a16:creationId xmlns:a16="http://schemas.microsoft.com/office/drawing/2014/main" id="{58D17616-4DB8-5035-EAB7-43BA8F0FD06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32" name="TextBox 13">
                <a:extLst>
                  <a:ext uri="{FF2B5EF4-FFF2-40B4-BE49-F238E27FC236}">
                    <a16:creationId xmlns:a16="http://schemas.microsoft.com/office/drawing/2014/main" id="{7969A48B-DD5E-224A-4960-EE05040B039E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28" name="Group 14">
              <a:extLst>
                <a:ext uri="{FF2B5EF4-FFF2-40B4-BE49-F238E27FC236}">
                  <a16:creationId xmlns:a16="http://schemas.microsoft.com/office/drawing/2014/main" id="{1650A81A-6C37-030B-5F75-9D469FEF2E52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29" name="Freeform 15">
                <a:extLst>
                  <a:ext uri="{FF2B5EF4-FFF2-40B4-BE49-F238E27FC236}">
                    <a16:creationId xmlns:a16="http://schemas.microsoft.com/office/drawing/2014/main" id="{4F5EAA50-C542-0B75-9541-B555BC00D60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30" name="TextBox 16">
                <a:extLst>
                  <a:ext uri="{FF2B5EF4-FFF2-40B4-BE49-F238E27FC236}">
                    <a16:creationId xmlns:a16="http://schemas.microsoft.com/office/drawing/2014/main" id="{8BF6A342-D3EB-8F76-405E-D155E08272DB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35" name="TextBox 19">
            <a:hlinkClick r:id="rId10"/>
            <a:extLst>
              <a:ext uri="{FF2B5EF4-FFF2-40B4-BE49-F238E27FC236}">
                <a16:creationId xmlns:a16="http://schemas.microsoft.com/office/drawing/2014/main" id="{1B61E8AE-8CCA-5A98-AAFF-A772CE5E62ED}"/>
              </a:ext>
            </a:extLst>
          </p:cNvPr>
          <p:cNvSpPr txBox="1"/>
          <p:nvPr/>
        </p:nvSpPr>
        <p:spPr>
          <a:xfrm>
            <a:off x="3338169" y="1871057"/>
            <a:ext cx="3121826" cy="1297791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tIns="0" rIns="0" bIns="0" rtlCol="0" anchor="t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465E7F"/>
                </a:solidFill>
                <a:latin typeface="Calibri" panose="020F0502020204030204"/>
                <a:cs typeface="Childos Arabic SemiBold Bold"/>
              </a:rPr>
              <a:t>موقع مجموعة </a:t>
            </a:r>
          </a:p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465E7F"/>
                </a:solidFill>
                <a:latin typeface="Calibri" panose="020F0502020204030204"/>
                <a:cs typeface="Childos Arabic SemiBold Bold"/>
              </a:rPr>
              <a:t>رفعة التعليمية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465E7F"/>
              </a:solidFill>
              <a:effectLst/>
              <a:uLnTx/>
              <a:uFillTx/>
              <a:latin typeface="Calibri" panose="020F0502020204030204"/>
              <a:cs typeface="Childos Arabic SemiBold Bold"/>
            </a:endParaRPr>
          </a:p>
        </p:txBody>
      </p:sp>
      <p:sp>
        <p:nvSpPr>
          <p:cNvPr id="36" name="Freeform 31">
            <a:hlinkClick r:id="rId13"/>
            <a:extLst>
              <a:ext uri="{FF2B5EF4-FFF2-40B4-BE49-F238E27FC236}">
                <a16:creationId xmlns:a16="http://schemas.microsoft.com/office/drawing/2014/main" id="{2AAAE01D-D3B7-F60F-FD05-95D4BF54E905}"/>
              </a:ext>
            </a:extLst>
          </p:cNvPr>
          <p:cNvSpPr/>
          <p:nvPr/>
        </p:nvSpPr>
        <p:spPr>
          <a:xfrm>
            <a:off x="3300732" y="4282908"/>
            <a:ext cx="3214309" cy="1705563"/>
          </a:xfrm>
          <a:custGeom>
            <a:avLst/>
            <a:gdLst/>
            <a:ahLst/>
            <a:cxnLst/>
            <a:rect l="l" t="t" r="r" b="b"/>
            <a:pathLst>
              <a:path w="1979545" h="1979545">
                <a:moveTo>
                  <a:pt x="0" y="0"/>
                </a:moveTo>
                <a:lnTo>
                  <a:pt x="1979546" y="0"/>
                </a:lnTo>
                <a:lnTo>
                  <a:pt x="1979546" y="1979545"/>
                </a:lnTo>
                <a:lnTo>
                  <a:pt x="0" y="197954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 defTabSz="609630" rtl="0"/>
            <a:endParaRPr lang="ar-SA" sz="12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7" name="Group 7">
            <a:extLst>
              <a:ext uri="{FF2B5EF4-FFF2-40B4-BE49-F238E27FC236}">
                <a16:creationId xmlns:a16="http://schemas.microsoft.com/office/drawing/2014/main" id="{4A0A8C87-62F3-B9F2-7A01-D742A2533ECE}"/>
              </a:ext>
            </a:extLst>
          </p:cNvPr>
          <p:cNvGrpSpPr/>
          <p:nvPr/>
        </p:nvGrpSpPr>
        <p:grpSpPr>
          <a:xfrm rot="16200000">
            <a:off x="5911261" y="4588168"/>
            <a:ext cx="823380" cy="253606"/>
            <a:chOff x="0" y="0"/>
            <a:chExt cx="1476331" cy="410536"/>
          </a:xfrm>
        </p:grpSpPr>
        <p:grpSp>
          <p:nvGrpSpPr>
            <p:cNvPr id="38" name="Group 8">
              <a:extLst>
                <a:ext uri="{FF2B5EF4-FFF2-40B4-BE49-F238E27FC236}">
                  <a16:creationId xmlns:a16="http://schemas.microsoft.com/office/drawing/2014/main" id="{A7EEC6EA-AF39-FE3A-CDD4-E56E4DFFD212}"/>
                </a:ext>
              </a:extLst>
            </p:cNvPr>
            <p:cNvGrpSpPr/>
            <p:nvPr/>
          </p:nvGrpSpPr>
          <p:grpSpPr>
            <a:xfrm>
              <a:off x="0" y="0"/>
              <a:ext cx="410536" cy="410536"/>
              <a:chOff x="0" y="0"/>
              <a:chExt cx="812800" cy="812800"/>
            </a:xfrm>
          </p:grpSpPr>
          <p:sp>
            <p:nvSpPr>
              <p:cNvPr id="45" name="Freeform 9">
                <a:extLst>
                  <a:ext uri="{FF2B5EF4-FFF2-40B4-BE49-F238E27FC236}">
                    <a16:creationId xmlns:a16="http://schemas.microsoft.com/office/drawing/2014/main" id="{06EBD614-FEAF-D6FD-2BDF-451DBCC3DE5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08D70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6" name="TextBox 10">
                <a:extLst>
                  <a:ext uri="{FF2B5EF4-FFF2-40B4-BE49-F238E27FC236}">
                    <a16:creationId xmlns:a16="http://schemas.microsoft.com/office/drawing/2014/main" id="{B2B01FED-7CF0-B4BC-9368-D42D00FFE6D0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39" name="Group 11">
              <a:extLst>
                <a:ext uri="{FF2B5EF4-FFF2-40B4-BE49-F238E27FC236}">
                  <a16:creationId xmlns:a16="http://schemas.microsoft.com/office/drawing/2014/main" id="{4A27C1F9-1C8F-0D11-31E2-FD3C54F3636D}"/>
                </a:ext>
              </a:extLst>
            </p:cNvPr>
            <p:cNvGrpSpPr/>
            <p:nvPr/>
          </p:nvGrpSpPr>
          <p:grpSpPr>
            <a:xfrm>
              <a:off x="533399" y="0"/>
              <a:ext cx="410536" cy="410536"/>
              <a:chOff x="0" y="0"/>
              <a:chExt cx="812800" cy="812800"/>
            </a:xfrm>
          </p:grpSpPr>
          <p:sp>
            <p:nvSpPr>
              <p:cNvPr id="43" name="Freeform 12">
                <a:extLst>
                  <a:ext uri="{FF2B5EF4-FFF2-40B4-BE49-F238E27FC236}">
                    <a16:creationId xmlns:a16="http://schemas.microsoft.com/office/drawing/2014/main" id="{693BD1CA-FA55-7AAC-8449-2C9777B5E09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E50AF"/>
              </a:solidFill>
            </p:spPr>
            <p:txBody>
              <a:bodyPr/>
              <a:lstStyle/>
              <a:p>
                <a:endParaRPr lang="ar-SA" dirty="0"/>
              </a:p>
            </p:txBody>
          </p:sp>
          <p:sp>
            <p:nvSpPr>
              <p:cNvPr id="44" name="TextBox 13">
                <a:extLst>
                  <a:ext uri="{FF2B5EF4-FFF2-40B4-BE49-F238E27FC236}">
                    <a16:creationId xmlns:a16="http://schemas.microsoft.com/office/drawing/2014/main" id="{FD20A97E-0159-8F59-4855-F2591362F332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40" name="Group 14">
              <a:extLst>
                <a:ext uri="{FF2B5EF4-FFF2-40B4-BE49-F238E27FC236}">
                  <a16:creationId xmlns:a16="http://schemas.microsoft.com/office/drawing/2014/main" id="{949B9199-B30A-2F1E-77F0-2048BAFA4D12}"/>
                </a:ext>
              </a:extLst>
            </p:cNvPr>
            <p:cNvGrpSpPr/>
            <p:nvPr/>
          </p:nvGrpSpPr>
          <p:grpSpPr>
            <a:xfrm>
              <a:off x="1065795" y="0"/>
              <a:ext cx="410536" cy="410536"/>
              <a:chOff x="0" y="0"/>
              <a:chExt cx="812800" cy="812800"/>
            </a:xfrm>
          </p:grpSpPr>
          <p:sp>
            <p:nvSpPr>
              <p:cNvPr id="41" name="Freeform 15">
                <a:extLst>
                  <a:ext uri="{FF2B5EF4-FFF2-40B4-BE49-F238E27FC236}">
                    <a16:creationId xmlns:a16="http://schemas.microsoft.com/office/drawing/2014/main" id="{BC67C2EC-C0A0-4C4B-245B-E5EDE62AC01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8C64F"/>
              </a:solidFill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2" name="TextBox 16">
                <a:extLst>
                  <a:ext uri="{FF2B5EF4-FFF2-40B4-BE49-F238E27FC236}">
                    <a16:creationId xmlns:a16="http://schemas.microsoft.com/office/drawing/2014/main" id="{7B891714-19A1-7FBE-E428-7534590C21D8}"/>
                  </a:ext>
                </a:extLst>
              </p:cNvPr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47" name="TextBox 19">
            <a:hlinkClick r:id="rId13"/>
            <a:extLst>
              <a:ext uri="{FF2B5EF4-FFF2-40B4-BE49-F238E27FC236}">
                <a16:creationId xmlns:a16="http://schemas.microsoft.com/office/drawing/2014/main" id="{4B6A299B-530F-832D-3B20-0E6BDB402532}"/>
              </a:ext>
            </a:extLst>
          </p:cNvPr>
          <p:cNvSpPr txBox="1"/>
          <p:nvPr/>
        </p:nvSpPr>
        <p:spPr>
          <a:xfrm>
            <a:off x="3362219" y="4477765"/>
            <a:ext cx="3121826" cy="1297791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tIns="0" rIns="0" bIns="0" rtlCol="0" anchor="t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465E7F"/>
                </a:solidFill>
                <a:latin typeface="Calibri" panose="020F0502020204030204"/>
                <a:cs typeface="Childos Arabic SemiBold Bold"/>
              </a:rPr>
              <a:t>قناة الأستاذة</a:t>
            </a:r>
          </a:p>
          <a:p>
            <a:pPr marL="0" marR="0" lvl="1" indent="0" algn="ctr" defTabSz="914400" rtl="0" eaLnBrk="1" fontAlgn="auto" latinLnBrk="0" hangingPunct="1">
              <a:lnSpc>
                <a:spcPts val="531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465E7F"/>
                </a:solidFill>
                <a:effectLst/>
                <a:uLnTx/>
                <a:uFillTx/>
                <a:latin typeface="Calibri" panose="020F0502020204030204"/>
                <a:cs typeface="Childos Arabic SemiBold Bold"/>
              </a:rPr>
              <a:t>فاطمه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solidFill>
                  <a:srgbClr val="465E7F"/>
                </a:solidFill>
                <a:effectLst/>
                <a:uLnTx/>
                <a:uFillTx/>
                <a:latin typeface="Calibri" panose="020F0502020204030204"/>
                <a:cs typeface="Childos Arabic SemiBold Bold"/>
              </a:rPr>
              <a:t> صالح السبيعي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465E7F"/>
              </a:solidFill>
              <a:effectLst/>
              <a:uLnTx/>
              <a:uFillTx/>
              <a:latin typeface="Calibri" panose="020F0502020204030204"/>
              <a:cs typeface="Childos Arabic SemiBold Bold"/>
            </a:endParaRPr>
          </a:p>
        </p:txBody>
      </p:sp>
    </p:spTree>
    <p:extLst>
      <p:ext uri="{BB962C8B-B14F-4D97-AF65-F5344CB8AC3E}">
        <p14:creationId xmlns:p14="http://schemas.microsoft.com/office/powerpoint/2010/main" val="393904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 animBg="1"/>
      <p:bldP spid="4" grpId="0" build="p"/>
      <p:bldP spid="21" grpId="0" animBg="1"/>
      <p:bldP spid="35" grpId="0" build="p"/>
      <p:bldP spid="36" grpId="0" animBg="1"/>
      <p:bldP spid="47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شاشة عريضة</PresentationFormat>
  <Paragraphs>89</Paragraphs>
  <Slides>25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30" baseType="lpstr">
      <vt:lpstr>Arial</vt:lpstr>
      <vt:lpstr>Calibri</vt:lpstr>
      <vt:lpstr>Cambria Math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قمراء السبيعي</dc:creator>
  <cp:lastModifiedBy>فاطمه السبيعي</cp:lastModifiedBy>
  <cp:revision>12</cp:revision>
  <dcterms:created xsi:type="dcterms:W3CDTF">2023-11-27T15:12:27Z</dcterms:created>
  <dcterms:modified xsi:type="dcterms:W3CDTF">2025-03-17T21:50:42Z</dcterms:modified>
</cp:coreProperties>
</file>