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1" roundtripDataSignature="AMtx7miTJ4IQi0Ik2SY+7nY7nbOWqxGG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21" Type="http://customschemas.google.com/relationships/presentationmetadata" Target="meta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8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8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9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9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0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0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21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1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ان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2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22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2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23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3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4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4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مع تسمية توضيحية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25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5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مع تسمية توضيحية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6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6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7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7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8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rtl="1" algn="l">
              <a:spcBef>
                <a:spcPts val="0"/>
              </a:spcBef>
              <a:buNone/>
              <a:defRPr/>
            </a:lvl1pPr>
            <a:lvl2pPr indent="0" lvl="1" marL="0" rtl="1" algn="l">
              <a:spcBef>
                <a:spcPts val="0"/>
              </a:spcBef>
              <a:buNone/>
              <a:defRPr/>
            </a:lvl2pPr>
            <a:lvl3pPr indent="0" lvl="2" marL="0" rtl="1" algn="l">
              <a:spcBef>
                <a:spcPts val="0"/>
              </a:spcBef>
              <a:buNone/>
              <a:defRPr/>
            </a:lvl3pPr>
            <a:lvl4pPr indent="0" lvl="3" marL="0" rtl="1" algn="l">
              <a:spcBef>
                <a:spcPts val="0"/>
              </a:spcBef>
              <a:buNone/>
              <a:defRPr/>
            </a:lvl4pPr>
            <a:lvl5pPr indent="0" lvl="4" marL="0" rtl="1" algn="l">
              <a:spcBef>
                <a:spcPts val="0"/>
              </a:spcBef>
              <a:buNone/>
              <a:defRPr/>
            </a:lvl5pPr>
            <a:lvl6pPr indent="0" lvl="5" marL="0" rtl="1" algn="l">
              <a:spcBef>
                <a:spcPts val="0"/>
              </a:spcBef>
              <a:buNone/>
              <a:defRPr/>
            </a:lvl6pPr>
            <a:lvl7pPr indent="0" lvl="6" marL="0" rtl="1" algn="l">
              <a:spcBef>
                <a:spcPts val="0"/>
              </a:spcBef>
              <a:buNone/>
              <a:defRPr/>
            </a:lvl7pPr>
            <a:lvl8pPr indent="0" lvl="7" marL="0" rtl="1" algn="l">
              <a:spcBef>
                <a:spcPts val="0"/>
              </a:spcBef>
              <a:buNone/>
              <a:defRPr/>
            </a:lvl8pPr>
            <a:lvl9pPr indent="0" lvl="8" marL="0" rtl="1" algn="l">
              <a:spcBef>
                <a:spcPts val="0"/>
              </a:spcBef>
              <a:buNone/>
              <a:defRPr/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0" type="dt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1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1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7"/>
          <p:cNvSpPr txBox="1"/>
          <p:nvPr>
            <p:ph idx="12" type="sldNum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1" algn="l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1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ar-AE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17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Relationship Id="rId4" Type="http://schemas.openxmlformats.org/officeDocument/2006/relationships/image" Target="../media/image8.png"/><Relationship Id="rId5" Type="http://schemas.openxmlformats.org/officeDocument/2006/relationships/image" Target="../media/image2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Relationship Id="rId4" Type="http://schemas.openxmlformats.org/officeDocument/2006/relationships/image" Target="../media/image11.png"/><Relationship Id="rId5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jpg"/><Relationship Id="rId4" Type="http://schemas.openxmlformats.org/officeDocument/2006/relationships/image" Target="../media/image25.png"/><Relationship Id="rId11" Type="http://schemas.openxmlformats.org/officeDocument/2006/relationships/image" Target="../media/image26.png"/><Relationship Id="rId10" Type="http://schemas.openxmlformats.org/officeDocument/2006/relationships/hyperlink" Target="https://educationtechnologystrategy.blogspot.com/" TargetMode="External"/><Relationship Id="rId9" Type="http://schemas.openxmlformats.org/officeDocument/2006/relationships/image" Target="../media/image28.png"/><Relationship Id="rId5" Type="http://schemas.openxmlformats.org/officeDocument/2006/relationships/image" Target="../media/image24.png"/><Relationship Id="rId6" Type="http://schemas.openxmlformats.org/officeDocument/2006/relationships/hyperlink" Target="https://www.youtube.com/channel/UCcH4unz662Gyya2TSrWy2JA" TargetMode="External"/><Relationship Id="rId7" Type="http://schemas.openxmlformats.org/officeDocument/2006/relationships/hyperlink" Target="https://www.facebook.com/mohammadealslman" TargetMode="External"/><Relationship Id="rId8" Type="http://schemas.openxmlformats.org/officeDocument/2006/relationships/hyperlink" Target="https://t.me/mohammadEalslman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jpg"/><Relationship Id="rId4" Type="http://schemas.openxmlformats.org/officeDocument/2006/relationships/image" Target="../media/image27.png"/><Relationship Id="rId5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7231588" y="5849764"/>
            <a:ext cx="4596783" cy="518205"/>
            <a:chOff x="7161418" y="3553978"/>
            <a:chExt cx="4596783" cy="518205"/>
          </a:xfrm>
        </p:grpSpPr>
        <p:pic>
          <p:nvPicPr>
            <p:cNvPr id="85" name="Google Shape;85;p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9459810" y="3553978"/>
              <a:ext cx="2298391" cy="5182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6" name="Google Shape;86;p1"/>
            <p:cNvSpPr txBox="1"/>
            <p:nvPr/>
          </p:nvSpPr>
          <p:spPr>
            <a:xfrm>
              <a:off x="7161418" y="3582247"/>
              <a:ext cx="229839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اكتب الاسم هنا</a:t>
              </a:r>
              <a:endParaRPr/>
            </a:p>
          </p:txBody>
        </p:sp>
      </p:grpSp>
      <p:grpSp>
        <p:nvGrpSpPr>
          <p:cNvPr id="87" name="Google Shape;87;p1"/>
          <p:cNvGrpSpPr/>
          <p:nvPr/>
        </p:nvGrpSpPr>
        <p:grpSpPr>
          <a:xfrm>
            <a:off x="7231588" y="6339698"/>
            <a:ext cx="4663846" cy="518205"/>
            <a:chOff x="7228480" y="4305523"/>
            <a:chExt cx="4663846" cy="518205"/>
          </a:xfrm>
        </p:grpSpPr>
        <p:pic>
          <p:nvPicPr>
            <p:cNvPr id="88" name="Google Shape;88;p1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9459810" y="4305523"/>
              <a:ext cx="2432515" cy="5182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9" name="Google Shape;89;p1"/>
            <p:cNvSpPr txBox="1"/>
            <p:nvPr/>
          </p:nvSpPr>
          <p:spPr>
            <a:xfrm>
              <a:off x="7228480" y="4315707"/>
              <a:ext cx="229839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اكتب الاسم هنا</a:t>
              </a: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8473" y="468663"/>
            <a:ext cx="5056791" cy="16767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" name="Google Shape;95;p2"/>
          <p:cNvGrpSpPr/>
          <p:nvPr/>
        </p:nvGrpSpPr>
        <p:grpSpPr>
          <a:xfrm>
            <a:off x="4866968" y="106017"/>
            <a:ext cx="7175776" cy="6282848"/>
            <a:chOff x="4866968" y="106017"/>
            <a:chExt cx="7175776" cy="6282848"/>
          </a:xfrm>
        </p:grpSpPr>
        <p:pic>
          <p:nvPicPr>
            <p:cNvPr id="96" name="Google Shape;96;p2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4866968" y="106017"/>
              <a:ext cx="7175776" cy="628284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7" name="Google Shape;97;p2"/>
            <p:cNvSpPr txBox="1"/>
            <p:nvPr/>
          </p:nvSpPr>
          <p:spPr>
            <a:xfrm rot="325440">
              <a:off x="7703031" y="782997"/>
              <a:ext cx="23701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أكتب هنا</a:t>
              </a:r>
              <a:endParaRPr/>
            </a:p>
          </p:txBody>
        </p:sp>
        <p:sp>
          <p:nvSpPr>
            <p:cNvPr id="98" name="Google Shape;98;p2"/>
            <p:cNvSpPr txBox="1"/>
            <p:nvPr/>
          </p:nvSpPr>
          <p:spPr>
            <a:xfrm rot="1765689">
              <a:off x="9204645" y="2159540"/>
              <a:ext cx="23701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أكتب هنا</a:t>
              </a:r>
              <a:endParaRPr/>
            </a:p>
          </p:txBody>
        </p:sp>
        <p:sp>
          <p:nvSpPr>
            <p:cNvPr id="99" name="Google Shape;99;p2"/>
            <p:cNvSpPr txBox="1"/>
            <p:nvPr/>
          </p:nvSpPr>
          <p:spPr>
            <a:xfrm rot="1095100">
              <a:off x="7955837" y="2898608"/>
              <a:ext cx="23701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أكتب هنا</a:t>
              </a:r>
              <a:endParaRPr/>
            </a:p>
          </p:txBody>
        </p:sp>
        <p:sp>
          <p:nvSpPr>
            <p:cNvPr id="100" name="Google Shape;100;p2"/>
            <p:cNvSpPr txBox="1"/>
            <p:nvPr/>
          </p:nvSpPr>
          <p:spPr>
            <a:xfrm rot="-1342085">
              <a:off x="5406717" y="2923750"/>
              <a:ext cx="23701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أكتب هنا</a:t>
              </a:r>
              <a:endParaRPr/>
            </a:p>
          </p:txBody>
        </p:sp>
        <p:sp>
          <p:nvSpPr>
            <p:cNvPr id="101" name="Google Shape;101;p2"/>
            <p:cNvSpPr txBox="1"/>
            <p:nvPr/>
          </p:nvSpPr>
          <p:spPr>
            <a:xfrm rot="-1032684">
              <a:off x="6392701" y="4338259"/>
              <a:ext cx="23701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أكتبييب هنا</a:t>
              </a:r>
              <a:endParaRPr/>
            </a:p>
          </p:txBody>
        </p:sp>
        <p:sp>
          <p:nvSpPr>
            <p:cNvPr id="102" name="Google Shape;102;p2"/>
            <p:cNvSpPr txBox="1"/>
            <p:nvPr/>
          </p:nvSpPr>
          <p:spPr>
            <a:xfrm rot="729800">
              <a:off x="7703031" y="5104828"/>
              <a:ext cx="237011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ar-AE" sz="24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أكتب هنا</a:t>
              </a: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كيفية ارسال فيديو عبر بريد الهوتميل – إفتي" id="115" name="Google Shape;11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78748" y="2386679"/>
            <a:ext cx="4513252" cy="4513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493070" y="1421572"/>
            <a:ext cx="3481953" cy="9651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4408" y="6491460"/>
            <a:ext cx="1172724" cy="366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33955" y="904560"/>
            <a:ext cx="4791871" cy="4791871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5"/>
          <p:cNvSpPr txBox="1"/>
          <p:nvPr/>
        </p:nvSpPr>
        <p:spPr>
          <a:xfrm>
            <a:off x="2028733" y="2936599"/>
            <a:ext cx="312173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AE" sz="32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اضغط هنا </a:t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5"/>
          <p:cNvSpPr txBox="1"/>
          <p:nvPr/>
        </p:nvSpPr>
        <p:spPr>
          <a:xfrm>
            <a:off x="2028733" y="1606842"/>
            <a:ext cx="312173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AE" sz="32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اضغط هنا </a:t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5"/>
          <p:cNvSpPr txBox="1"/>
          <p:nvPr/>
        </p:nvSpPr>
        <p:spPr>
          <a:xfrm>
            <a:off x="2028733" y="4266356"/>
            <a:ext cx="3121739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ar-AE" sz="32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اضغط هنا </a:t>
            </a:r>
            <a:endParaRPr b="0" i="0" sz="3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2" name="Google Shape;162;p15"/>
          <p:cNvGrpSpPr/>
          <p:nvPr/>
        </p:nvGrpSpPr>
        <p:grpSpPr>
          <a:xfrm>
            <a:off x="7166164" y="3781573"/>
            <a:ext cx="3121739" cy="1472614"/>
            <a:chOff x="6475111" y="4839870"/>
            <a:chExt cx="3121739" cy="1472614"/>
          </a:xfrm>
        </p:grpSpPr>
        <p:pic>
          <p:nvPicPr>
            <p:cNvPr descr="SalesforceのMicrosoft Internet Explorer 7.0 (IE7) および 8.0 (IE8) のサポート終了に関して  | 株式会社アースリンク" id="163" name="Google Shape;163;p15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7776470" y="5152361"/>
              <a:ext cx="778462" cy="7784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4" name="Google Shape;164;p15"/>
            <p:cNvSpPr txBox="1"/>
            <p:nvPr/>
          </p:nvSpPr>
          <p:spPr>
            <a:xfrm>
              <a:off x="6475111" y="5727709"/>
              <a:ext cx="3121739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ar-AE" sz="3200" u="sng" cap="none" strike="noStrike">
                  <a:solidFill>
                    <a:srgbClr val="377EF0"/>
                  </a:solidFill>
                  <a:latin typeface="Arial"/>
                  <a:ea typeface="Arial"/>
                  <a:cs typeface="Arial"/>
                  <a:sym typeface="Arial"/>
                  <a:hlinkClick r:id="rId10">
                    <a:extLst>
                      <a:ext uri="{A12FA001-AC4F-418D-AE19-62706E023703}">
                        <ahyp:hlinkClr val="tx"/>
                      </a:ext>
                    </a:extLst>
                  </a:hlinkClick>
                </a:rPr>
                <a:t>اضغط هنــــا </a:t>
              </a:r>
              <a:endParaRPr b="0" i="0" sz="3200" u="none" cap="none" strike="noStrike">
                <a:solidFill>
                  <a:srgbClr val="377E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15"/>
            <p:cNvSpPr txBox="1"/>
            <p:nvPr/>
          </p:nvSpPr>
          <p:spPr>
            <a:xfrm>
              <a:off x="6475111" y="4839870"/>
              <a:ext cx="3121739" cy="4001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1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ar-AE" sz="2000" u="none" cap="none" strike="noStrike">
                  <a:solidFill>
                    <a:srgbClr val="377EF0"/>
                  </a:solidFill>
                  <a:latin typeface="Arial"/>
                  <a:ea typeface="Arial"/>
                  <a:cs typeface="Arial"/>
                  <a:sym typeface="Arial"/>
                </a:rPr>
                <a:t>الموقع على شبكة الإنترنت</a:t>
              </a:r>
              <a:endParaRPr b="0" i="0" sz="1050" u="none" cap="none" strike="noStrike">
                <a:solidFill>
                  <a:srgbClr val="377EF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66" name="Google Shape;166;p1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625826" y="418554"/>
            <a:ext cx="6187976" cy="3206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" y="165464"/>
            <a:ext cx="8565622" cy="481625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إضافة شرائح وإعادة ترتيبها وتكرارها وحذفها في PowerPoint‏" id="172" name="Google Shape;172;p16"/>
          <p:cNvPicPr preferRelativeResize="0"/>
          <p:nvPr/>
        </p:nvPicPr>
        <p:blipFill rotWithShape="1">
          <a:blip r:embed="rId5">
            <a:alphaModFix/>
          </a:blip>
          <a:srcRect b="0" l="0" r="50000" t="36840"/>
          <a:stretch/>
        </p:blipFill>
        <p:spPr>
          <a:xfrm>
            <a:off x="5205045" y="1833641"/>
            <a:ext cx="2508739" cy="4672667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6"/>
          <p:cNvSpPr txBox="1"/>
          <p:nvPr/>
        </p:nvSpPr>
        <p:spPr>
          <a:xfrm>
            <a:off x="8890782" y="2373538"/>
            <a:ext cx="3301218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ar-AE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لتكرار الشريحة التي ترغب بتكرارها نقوم بالخطوات التالية :</a:t>
            </a:r>
            <a:endParaRPr/>
          </a:p>
          <a:p>
            <a:pPr indent="0" lvl="0" marL="0" marR="0" rtl="1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b="1" lang="ar-AE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نضغط على جهة اليمين بالماوس على فوق الشرائح المصغرة .</a:t>
            </a:r>
            <a:endParaRPr/>
          </a:p>
          <a:p>
            <a:pPr indent="-228600" lvl="0" marL="34290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AutoNum type="arabicPeriod"/>
            </a:pPr>
            <a:r>
              <a:rPr b="1" lang="ar-AE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تخرج القائمة التي تشاهدها أمامك وتقوم بالضغط على تكرار الشريحة حيث يقوم البوربوينت بتكرار الشريحة المراد تكرارها .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2021-12-15T18:35:34Z</dcterms:created>
  <dc:creator>Mohammad Ealslman</dc:creator>
</cp:coreProperties>
</file>