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1" r:id="rId2"/>
    <p:sldId id="266" r:id="rId3"/>
    <p:sldId id="256" r:id="rId4"/>
    <p:sldId id="262" r:id="rId5"/>
    <p:sldId id="263" r:id="rId6"/>
    <p:sldId id="264" r:id="rId7"/>
    <p:sldId id="265" r:id="rId8"/>
    <p:sldId id="257" r:id="rId9"/>
  </p:sldIdLst>
  <p:sldSz cx="9144000" cy="6858000" type="screen4x3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  <a:endParaRPr lang="ar-AE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  <a:endParaRPr lang="ar-AE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5926C-0996-4213-8083-DA331DE02854}" type="datetimeFigureOut">
              <a:rPr lang="ar-AE" smtClean="0"/>
              <a:pPr/>
              <a:t>06/02/1443</a:t>
            </a:fld>
            <a:endParaRPr lang="ar-AE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363E0-0380-45B0-9ED6-8925BE25FD58}" type="slidenum">
              <a:rPr lang="ar-AE" smtClean="0"/>
              <a:pPr/>
              <a:t>‹#›</a:t>
            </a:fld>
            <a:endParaRPr lang="ar-A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gif" /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84976" cy="6408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3347864" y="476672"/>
            <a:ext cx="5040560" cy="2808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6" name="مربع نص 5"/>
          <p:cNvSpPr txBox="1"/>
          <p:nvPr/>
        </p:nvSpPr>
        <p:spPr>
          <a:xfrm>
            <a:off x="2267744" y="692696"/>
            <a:ext cx="7200800" cy="240065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5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كــراســة </a:t>
            </a:r>
          </a:p>
          <a:p>
            <a:pPr algn="ctr"/>
            <a:endParaRPr lang="ar-AE" sz="5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pPr algn="ctr"/>
            <a:r>
              <a:rPr lang="ar-AE" sz="5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تحــليل الكلمات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611560" y="4077072"/>
            <a:ext cx="3096344" cy="22238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مربع نص 7"/>
          <p:cNvSpPr txBox="1"/>
          <p:nvPr/>
        </p:nvSpPr>
        <p:spPr>
          <a:xfrm>
            <a:off x="-3600400" y="4365104"/>
            <a:ext cx="7200800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إسمي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:</a:t>
            </a:r>
            <a:r>
              <a:rPr lang="ar-AE" sz="2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........................</a:t>
            </a:r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صفي 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:  ثاني </a:t>
            </a:r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روضة  /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en-US" sz="2000">
                <a:latin typeface="Tahoma" pitchFamily="34" charset="0"/>
                <a:ea typeface="Tahoma" pitchFamily="34" charset="0"/>
                <a:cs typeface="PT Bold Broken" pitchFamily="2" charset="-78"/>
              </a:rPr>
              <a:t>1</a:t>
            </a:r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معلمتي 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: آمنه </a:t>
            </a:r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خلفان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الشحي</a:t>
            </a:r>
          </a:p>
        </p:txBody>
      </p:sp>
      <p:pic>
        <p:nvPicPr>
          <p:cNvPr id="2" name="Picture 2" descr="C:\Users\Admin\Desktop\صور منوعه للبطاقات\76ed2e7c7c64cdeda04f3612fe1726c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052736"/>
            <a:ext cx="2160240" cy="2858796"/>
          </a:xfrm>
          <a:prstGeom prst="rect">
            <a:avLst/>
          </a:prstGeom>
          <a:noFill/>
        </p:spPr>
      </p:pic>
      <p:pic>
        <p:nvPicPr>
          <p:cNvPr id="3" name="Picture 3" descr="C:\Users\Admin\Desktop\صور منوعه للبطاقات\6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3861048"/>
            <a:ext cx="3014464" cy="2667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84976" cy="640871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3347864" y="476672"/>
            <a:ext cx="5040560" cy="28083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6" name="مربع نص 5"/>
          <p:cNvSpPr txBox="1"/>
          <p:nvPr/>
        </p:nvSpPr>
        <p:spPr>
          <a:xfrm>
            <a:off x="2267744" y="692696"/>
            <a:ext cx="7200800" cy="240065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5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كــراســة </a:t>
            </a:r>
          </a:p>
          <a:p>
            <a:pPr algn="ctr"/>
            <a:endParaRPr lang="ar-AE" sz="5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pPr algn="ctr"/>
            <a:r>
              <a:rPr lang="ar-AE" sz="5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تحــليل الكلمات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611560" y="4077072"/>
            <a:ext cx="3096344" cy="22238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مربع نص 7"/>
          <p:cNvSpPr txBox="1"/>
          <p:nvPr/>
        </p:nvSpPr>
        <p:spPr>
          <a:xfrm>
            <a:off x="-3600400" y="4365104"/>
            <a:ext cx="7200800" cy="16312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إسمي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:</a:t>
            </a:r>
            <a:r>
              <a:rPr lang="ar-AE" sz="2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........................</a:t>
            </a:r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صفي </a:t>
            </a:r>
            <a:r>
              <a:rPr lang="ar-AE" sz="2000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:  اول </a:t>
            </a:r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روضة \ ....</a:t>
            </a:r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endParaRPr lang="ar-AE" sz="2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  <a:p>
            <a:r>
              <a:rPr lang="ar-AE" sz="2000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معلمتي : .................</a:t>
            </a:r>
            <a:endParaRPr lang="ar-AE" sz="2000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pic>
        <p:nvPicPr>
          <p:cNvPr id="2" name="Picture 2" descr="C:\Users\Admin\Desktop\صور منوعه للبطاقات\76ed2e7c7c64cdeda04f3612fe1726c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052736"/>
            <a:ext cx="2160240" cy="2858796"/>
          </a:xfrm>
          <a:prstGeom prst="rect">
            <a:avLst/>
          </a:prstGeom>
          <a:noFill/>
        </p:spPr>
      </p:pic>
      <p:pic>
        <p:nvPicPr>
          <p:cNvPr id="3" name="Picture 3" descr="C:\Users\Admin\Desktop\صور منوعه للبطاقات\60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3861048"/>
            <a:ext cx="3014464" cy="2667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12968" cy="64807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5724128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cxnSp>
        <p:nvCxnSpPr>
          <p:cNvPr id="8" name="رابط مستقيم 7"/>
          <p:cNvCxnSpPr/>
          <p:nvPr/>
        </p:nvCxnSpPr>
        <p:spPr>
          <a:xfrm>
            <a:off x="4572000" y="476672"/>
            <a:ext cx="0" cy="6004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Admin\Desktop\صور منوعه للبطاقات\8353d0380f224e0441a1edecb6518f2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692696"/>
            <a:ext cx="1800200" cy="1800200"/>
          </a:xfrm>
          <a:prstGeom prst="rect">
            <a:avLst/>
          </a:prstGeom>
          <a:noFill/>
        </p:spPr>
      </p:pic>
      <p:sp>
        <p:nvSpPr>
          <p:cNvPr id="12" name="مستطيل 11"/>
          <p:cNvSpPr/>
          <p:nvPr/>
        </p:nvSpPr>
        <p:spPr>
          <a:xfrm>
            <a:off x="1259632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2051" name="Picture 3" descr="C:\Users\Admin\Desktop\صور منوعه للبطاقات\a9631cc1aef6b484311d9d9c72ff44f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648" y="548680"/>
            <a:ext cx="1872208" cy="2534291"/>
          </a:xfrm>
          <a:prstGeom prst="rect">
            <a:avLst/>
          </a:prstGeom>
          <a:noFill/>
        </p:spPr>
      </p:pic>
      <p:sp>
        <p:nvSpPr>
          <p:cNvPr id="9" name="مربع نص 8"/>
          <p:cNvSpPr txBox="1"/>
          <p:nvPr/>
        </p:nvSpPr>
        <p:spPr>
          <a:xfrm>
            <a:off x="5724128" y="414908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طـــفــــل </a:t>
            </a:r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5076056" y="5661248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/>
          <p:cNvSpPr txBox="1"/>
          <p:nvPr/>
        </p:nvSpPr>
        <p:spPr>
          <a:xfrm>
            <a:off x="5724128" y="306896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طــ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ــفــ ـــل </a:t>
            </a:r>
          </a:p>
        </p:txBody>
      </p:sp>
      <p:sp>
        <p:nvSpPr>
          <p:cNvPr id="14" name="مربع نص 13"/>
          <p:cNvSpPr txBox="1"/>
          <p:nvPr/>
        </p:nvSpPr>
        <p:spPr>
          <a:xfrm>
            <a:off x="611560" y="3212976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فــ ــر ا شــ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ــة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683568" y="4077072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فـــراشـــة</a:t>
            </a:r>
          </a:p>
        </p:txBody>
      </p:sp>
      <p:cxnSp>
        <p:nvCxnSpPr>
          <p:cNvPr id="16" name="رابط مستقيم 15"/>
          <p:cNvCxnSpPr/>
          <p:nvPr/>
        </p:nvCxnSpPr>
        <p:spPr>
          <a:xfrm flipH="1">
            <a:off x="755576" y="5733256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12968" cy="64807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5724128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cxnSp>
        <p:nvCxnSpPr>
          <p:cNvPr id="8" name="رابط مستقيم 7"/>
          <p:cNvCxnSpPr/>
          <p:nvPr/>
        </p:nvCxnSpPr>
        <p:spPr>
          <a:xfrm>
            <a:off x="4572000" y="476672"/>
            <a:ext cx="0" cy="6004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ستطيل 11"/>
          <p:cNvSpPr/>
          <p:nvPr/>
        </p:nvSpPr>
        <p:spPr>
          <a:xfrm>
            <a:off x="1259632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مربع نص 8"/>
          <p:cNvSpPr txBox="1"/>
          <p:nvPr/>
        </p:nvSpPr>
        <p:spPr>
          <a:xfrm>
            <a:off x="5724128" y="414908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حــقــيــبــة </a:t>
            </a:r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5076056" y="5661248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/>
          <p:cNvSpPr txBox="1"/>
          <p:nvPr/>
        </p:nvSpPr>
        <p:spPr>
          <a:xfrm>
            <a:off x="5004048" y="3068960"/>
            <a:ext cx="345638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حــ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ــقــ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ــيــ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ــبــ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ــة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</a:p>
        </p:txBody>
      </p:sp>
      <p:sp>
        <p:nvSpPr>
          <p:cNvPr id="14" name="مربع نص 13"/>
          <p:cNvSpPr txBox="1"/>
          <p:nvPr/>
        </p:nvSpPr>
        <p:spPr>
          <a:xfrm>
            <a:off x="611560" y="3212976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د ب</a:t>
            </a:r>
          </a:p>
        </p:txBody>
      </p:sp>
      <p:sp>
        <p:nvSpPr>
          <p:cNvPr id="15" name="مربع نص 14"/>
          <p:cNvSpPr txBox="1"/>
          <p:nvPr/>
        </p:nvSpPr>
        <p:spPr>
          <a:xfrm>
            <a:off x="683568" y="4077072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دب</a:t>
            </a:r>
          </a:p>
        </p:txBody>
      </p:sp>
      <p:cxnSp>
        <p:nvCxnSpPr>
          <p:cNvPr id="16" name="رابط مستقيم 15"/>
          <p:cNvCxnSpPr/>
          <p:nvPr/>
        </p:nvCxnSpPr>
        <p:spPr>
          <a:xfrm flipH="1">
            <a:off x="755576" y="5733256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dmin\Desktop\صور منوعه للبطاقات\2b8ccc19be39c4ed3bf707f1e22c4c8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751" t="7665" r="9501" b="7665"/>
          <a:stretch>
            <a:fillRect/>
          </a:stretch>
        </p:blipFill>
        <p:spPr bwMode="auto">
          <a:xfrm>
            <a:off x="6012160" y="548680"/>
            <a:ext cx="1728192" cy="2233356"/>
          </a:xfrm>
          <a:prstGeom prst="rect">
            <a:avLst/>
          </a:prstGeom>
          <a:noFill/>
        </p:spPr>
      </p:pic>
      <p:pic>
        <p:nvPicPr>
          <p:cNvPr id="1027" name="Picture 3" descr="C:\Users\Admin\Desktop\صور منوعه للبطاقات\4f6aae2a61be83fb71c72fb053dabde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548680"/>
            <a:ext cx="1652450" cy="21594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12968" cy="64807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5724128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cxnSp>
        <p:nvCxnSpPr>
          <p:cNvPr id="8" name="رابط مستقيم 7"/>
          <p:cNvCxnSpPr/>
          <p:nvPr/>
        </p:nvCxnSpPr>
        <p:spPr>
          <a:xfrm>
            <a:off x="4572000" y="476672"/>
            <a:ext cx="0" cy="6004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ستطيل 11"/>
          <p:cNvSpPr/>
          <p:nvPr/>
        </p:nvSpPr>
        <p:spPr>
          <a:xfrm>
            <a:off x="1259632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مربع نص 8"/>
          <p:cNvSpPr txBox="1"/>
          <p:nvPr/>
        </p:nvSpPr>
        <p:spPr>
          <a:xfrm>
            <a:off x="5724128" y="414908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ســريـــر</a:t>
            </a:r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5076056" y="5661248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/>
          <p:cNvSpPr txBox="1"/>
          <p:nvPr/>
        </p:nvSpPr>
        <p:spPr>
          <a:xfrm>
            <a:off x="5004048" y="3068960"/>
            <a:ext cx="345638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ســ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ــر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يــ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ـــر</a:t>
            </a:r>
          </a:p>
        </p:txBody>
      </p:sp>
      <p:sp>
        <p:nvSpPr>
          <p:cNvPr id="14" name="مربع نص 13"/>
          <p:cNvSpPr txBox="1"/>
          <p:nvPr/>
        </p:nvSpPr>
        <p:spPr>
          <a:xfrm>
            <a:off x="611560" y="3212976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خـــ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ـــر و ف</a:t>
            </a:r>
          </a:p>
        </p:txBody>
      </p:sp>
      <p:sp>
        <p:nvSpPr>
          <p:cNvPr id="15" name="مربع نص 14"/>
          <p:cNvSpPr txBox="1"/>
          <p:nvPr/>
        </p:nvSpPr>
        <p:spPr>
          <a:xfrm>
            <a:off x="683568" y="4077072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خـــروف</a:t>
            </a:r>
          </a:p>
        </p:txBody>
      </p:sp>
      <p:cxnSp>
        <p:nvCxnSpPr>
          <p:cNvPr id="16" name="رابط مستقيم 15"/>
          <p:cNvCxnSpPr/>
          <p:nvPr/>
        </p:nvCxnSpPr>
        <p:spPr>
          <a:xfrm flipH="1">
            <a:off x="755576" y="5733256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Admin\Desktop\صور منوعه للبطاقات\7b74e04cfd876b2ef3f280c1f74da25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6039382" y="737482"/>
            <a:ext cx="1529731" cy="1872208"/>
          </a:xfrm>
          <a:prstGeom prst="rect">
            <a:avLst/>
          </a:prstGeom>
          <a:noFill/>
        </p:spPr>
      </p:pic>
      <p:pic>
        <p:nvPicPr>
          <p:cNvPr id="2051" name="Picture 3" descr="C:\Users\Admin\Desktop\صور منوعه للبطاقات\08dbc576adfd184e289e7839f79d48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692696"/>
            <a:ext cx="2088232" cy="18338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12968" cy="64807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5724128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cxnSp>
        <p:nvCxnSpPr>
          <p:cNvPr id="8" name="رابط مستقيم 7"/>
          <p:cNvCxnSpPr/>
          <p:nvPr/>
        </p:nvCxnSpPr>
        <p:spPr>
          <a:xfrm>
            <a:off x="4572000" y="476672"/>
            <a:ext cx="0" cy="6004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ستطيل 11"/>
          <p:cNvSpPr/>
          <p:nvPr/>
        </p:nvSpPr>
        <p:spPr>
          <a:xfrm>
            <a:off x="1259632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مربع نص 8"/>
          <p:cNvSpPr txBox="1"/>
          <p:nvPr/>
        </p:nvSpPr>
        <p:spPr>
          <a:xfrm>
            <a:off x="5724128" y="414908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قـــلـــم</a:t>
            </a:r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5076056" y="5661248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/>
          <p:cNvSpPr txBox="1"/>
          <p:nvPr/>
        </p:nvSpPr>
        <p:spPr>
          <a:xfrm>
            <a:off x="5004048" y="3068960"/>
            <a:ext cx="345638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قـــ ـــلــ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ـــم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611560" y="3212976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بـــ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ــنــ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ـــت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683568" y="4077072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بــنــت</a:t>
            </a:r>
          </a:p>
        </p:txBody>
      </p:sp>
      <p:cxnSp>
        <p:nvCxnSpPr>
          <p:cNvPr id="16" name="رابط مستقيم 15"/>
          <p:cNvCxnSpPr/>
          <p:nvPr/>
        </p:nvCxnSpPr>
        <p:spPr>
          <a:xfrm flipH="1">
            <a:off x="755576" y="5733256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Admin\Desktop\صور منوعه للبطاقات\8a992e2c0b54a9757d759297263bbb18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00" y="725928"/>
            <a:ext cx="720080" cy="1998271"/>
          </a:xfrm>
          <a:prstGeom prst="rect">
            <a:avLst/>
          </a:prstGeom>
          <a:noFill/>
        </p:spPr>
      </p:pic>
      <p:pic>
        <p:nvPicPr>
          <p:cNvPr id="3075" name="Picture 3" descr="C:\Users\Admin\Desktop\صور منوعه للبطاقات\11b5259a9f387b7048cd37191b2f072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548680"/>
            <a:ext cx="1130386" cy="2278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79512" y="188640"/>
            <a:ext cx="8712968" cy="648072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5" name="مستطيل 4"/>
          <p:cNvSpPr/>
          <p:nvPr/>
        </p:nvSpPr>
        <p:spPr>
          <a:xfrm>
            <a:off x="5724128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cxnSp>
        <p:nvCxnSpPr>
          <p:cNvPr id="8" name="رابط مستقيم 7"/>
          <p:cNvCxnSpPr/>
          <p:nvPr/>
        </p:nvCxnSpPr>
        <p:spPr>
          <a:xfrm>
            <a:off x="4572000" y="476672"/>
            <a:ext cx="0" cy="600404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مستطيل 11"/>
          <p:cNvSpPr/>
          <p:nvPr/>
        </p:nvSpPr>
        <p:spPr>
          <a:xfrm>
            <a:off x="1259632" y="476672"/>
            <a:ext cx="2151856" cy="2304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مربع نص 8"/>
          <p:cNvSpPr txBox="1"/>
          <p:nvPr/>
        </p:nvSpPr>
        <p:spPr>
          <a:xfrm>
            <a:off x="5724128" y="4149080"/>
            <a:ext cx="216024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شــمـــس</a:t>
            </a:r>
          </a:p>
        </p:txBody>
      </p:sp>
      <p:cxnSp>
        <p:nvCxnSpPr>
          <p:cNvPr id="11" name="رابط مستقيم 10"/>
          <p:cNvCxnSpPr/>
          <p:nvPr/>
        </p:nvCxnSpPr>
        <p:spPr>
          <a:xfrm flipH="1">
            <a:off x="5076056" y="5661248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مربع نص 12"/>
          <p:cNvSpPr txBox="1"/>
          <p:nvPr/>
        </p:nvSpPr>
        <p:spPr>
          <a:xfrm>
            <a:off x="5004048" y="3068960"/>
            <a:ext cx="345638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شــ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ــمــ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ــس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611560" y="3212976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خــ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ـــبـــ</a:t>
            </a:r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 </a:t>
            </a:r>
            <a:r>
              <a:rPr lang="ar-AE" sz="3000" b="1" dirty="0" err="1">
                <a:latin typeface="Tahoma" pitchFamily="34" charset="0"/>
                <a:ea typeface="Tahoma" pitchFamily="34" charset="0"/>
                <a:cs typeface="PT Bold Broken" pitchFamily="2" charset="-78"/>
              </a:rPr>
              <a:t>ــز</a:t>
            </a:r>
            <a:endParaRPr lang="ar-AE" sz="3000" b="1" dirty="0">
              <a:latin typeface="Tahoma" pitchFamily="34" charset="0"/>
              <a:ea typeface="Tahoma" pitchFamily="34" charset="0"/>
              <a:cs typeface="PT Bold Broken" pitchFamily="2" charset="-78"/>
            </a:endParaRPr>
          </a:p>
        </p:txBody>
      </p:sp>
      <p:sp>
        <p:nvSpPr>
          <p:cNvPr id="15" name="مربع نص 14"/>
          <p:cNvSpPr txBox="1"/>
          <p:nvPr/>
        </p:nvSpPr>
        <p:spPr>
          <a:xfrm>
            <a:off x="683568" y="4077072"/>
            <a:ext cx="2808312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3000" b="1" dirty="0">
                <a:latin typeface="Tahoma" pitchFamily="34" charset="0"/>
                <a:ea typeface="Tahoma" pitchFamily="34" charset="0"/>
                <a:cs typeface="PT Bold Broken" pitchFamily="2" charset="-78"/>
              </a:rPr>
              <a:t>خـــبــز </a:t>
            </a:r>
          </a:p>
        </p:txBody>
      </p:sp>
      <p:cxnSp>
        <p:nvCxnSpPr>
          <p:cNvPr id="16" name="رابط مستقيم 15"/>
          <p:cNvCxnSpPr/>
          <p:nvPr/>
        </p:nvCxnSpPr>
        <p:spPr>
          <a:xfrm flipH="1">
            <a:off x="755576" y="5733256"/>
            <a:ext cx="3312368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Admin\Desktop\صور منوعه للبطاقات\99bbd26133729a859dacbfc59b26e46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2570" b="12352"/>
          <a:stretch>
            <a:fillRect/>
          </a:stretch>
        </p:blipFill>
        <p:spPr bwMode="auto">
          <a:xfrm>
            <a:off x="6084168" y="692696"/>
            <a:ext cx="1668615" cy="1772816"/>
          </a:xfrm>
          <a:prstGeom prst="rect">
            <a:avLst/>
          </a:prstGeom>
          <a:noFill/>
        </p:spPr>
      </p:pic>
      <p:pic>
        <p:nvPicPr>
          <p:cNvPr id="4099" name="Picture 3" descr="C:\Users\Admin\Desktop\صور منوعه للبطاقات\black-white-italian-brea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12776"/>
            <a:ext cx="1843815" cy="6543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75</Words>
  <Application>Microsoft Office PowerPoint</Application>
  <PresentationFormat>عرض على الشاشة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8</vt:i4>
      </vt:variant>
    </vt:vector>
  </HeadingPairs>
  <TitlesOfParts>
    <vt:vector size="9" baseType="lpstr">
      <vt:lpstr>سمة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Admin</dc:creator>
  <cp:lastModifiedBy>971558886363</cp:lastModifiedBy>
  <cp:revision>12</cp:revision>
  <dcterms:created xsi:type="dcterms:W3CDTF">2015-05-19T14:52:58Z</dcterms:created>
  <dcterms:modified xsi:type="dcterms:W3CDTF">2021-09-13T13:20:11Z</dcterms:modified>
</cp:coreProperties>
</file>