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18"/>
  </p:notesMasterIdLst>
  <p:sldIdLst>
    <p:sldId id="262" r:id="rId2"/>
    <p:sldId id="278" r:id="rId3"/>
    <p:sldId id="279" r:id="rId4"/>
    <p:sldId id="280" r:id="rId5"/>
    <p:sldId id="291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92" r:id="rId15"/>
    <p:sldId id="289" r:id="rId16"/>
    <p:sldId id="290" r:id="rId17"/>
  </p:sldIdLst>
  <p:sldSz cx="12192000" cy="6858000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EAE2"/>
    <a:srgbClr val="F2EFE3"/>
    <a:srgbClr val="DCD7C2"/>
    <a:srgbClr val="F4E5DB"/>
    <a:srgbClr val="ECE7D2"/>
    <a:srgbClr val="E4DFC5"/>
    <a:srgbClr val="F9F7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2985" autoAdjust="0"/>
    <p:restoredTop sz="94660"/>
  </p:normalViewPr>
  <p:slideViewPr>
    <p:cSldViewPr snapToGrid="0">
      <p:cViewPr varScale="1">
        <p:scale>
          <a:sx n="83" d="100"/>
          <a:sy n="83" d="100"/>
        </p:scale>
        <p:origin x="348" y="4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FDDE8C5-0A5E-4299-8DB3-5CC764DCC54D}" type="datetimeFigureOut">
              <a:rPr lang="ar-SA" smtClean="0"/>
              <a:t>18/09/46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3FE56CF-9720-4A3C-A4FC-687703D44D3B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234595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FE56CF-9720-4A3C-A4FC-687703D44D3B}" type="slidenum">
              <a:rPr lang="ar-SA" smtClean="0"/>
              <a:t>2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755379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692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300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542" y="2937934"/>
            <a:ext cx="5181600" cy="908050"/>
          </a:xfrm>
        </p:spPr>
        <p:txBody>
          <a:bodyPr anchor="t"/>
          <a:lstStyle>
            <a:lvl1pPr algn="l">
              <a:defRPr sz="26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1542" y="1937809"/>
            <a:ext cx="5181600" cy="1000125"/>
          </a:xfrm>
        </p:spPr>
        <p:txBody>
          <a:bodyPr anchor="b"/>
          <a:lstStyle>
            <a:lvl1pPr marL="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1pPr>
            <a:lvl2pPr marL="3048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09630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3pPr>
            <a:lvl4pPr marL="91444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21926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52407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82889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2133707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438522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323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36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066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95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054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2033"/>
            <a:ext cx="2005542" cy="774700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367" y="182034"/>
            <a:ext cx="3407833" cy="390207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956734"/>
            <a:ext cx="2005542" cy="31273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202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59" y="3200400"/>
            <a:ext cx="3657600" cy="377825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4859" y="408517"/>
            <a:ext cx="3657600" cy="2743200"/>
          </a:xfrm>
        </p:spPr>
        <p:txBody>
          <a:bodyPr/>
          <a:lstStyle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59" y="3578225"/>
            <a:ext cx="3657600" cy="5365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195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6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19600" y="183092"/>
            <a:ext cx="1371600" cy="39010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83092"/>
            <a:ext cx="4013200" cy="39010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568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116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–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»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87307" y="-27596"/>
            <a:ext cx="12577273" cy="2003377"/>
            <a:chOff x="0" y="0"/>
            <a:chExt cx="6761116" cy="55669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761116" cy="556694"/>
            </a:xfrm>
            <a:custGeom>
              <a:avLst/>
              <a:gdLst/>
              <a:ahLst/>
              <a:cxnLst/>
              <a:rect l="l" t="t" r="r" b="b"/>
              <a:pathLst>
                <a:path w="6761116" h="556694">
                  <a:moveTo>
                    <a:pt x="5745" y="0"/>
                  </a:moveTo>
                  <a:lnTo>
                    <a:pt x="6755371" y="0"/>
                  </a:lnTo>
                  <a:cubicBezTo>
                    <a:pt x="6756895" y="0"/>
                    <a:pt x="6758356" y="605"/>
                    <a:pt x="6759433" y="1683"/>
                  </a:cubicBezTo>
                  <a:cubicBezTo>
                    <a:pt x="6760511" y="2760"/>
                    <a:pt x="6761116" y="4221"/>
                    <a:pt x="6761116" y="5745"/>
                  </a:cubicBezTo>
                  <a:lnTo>
                    <a:pt x="6761116" y="550949"/>
                  </a:lnTo>
                  <a:cubicBezTo>
                    <a:pt x="6761116" y="552472"/>
                    <a:pt x="6760511" y="553934"/>
                    <a:pt x="6759433" y="555011"/>
                  </a:cubicBezTo>
                  <a:cubicBezTo>
                    <a:pt x="6758356" y="556088"/>
                    <a:pt x="6756895" y="556694"/>
                    <a:pt x="6755371" y="556694"/>
                  </a:cubicBezTo>
                  <a:lnTo>
                    <a:pt x="5745" y="556694"/>
                  </a:lnTo>
                  <a:cubicBezTo>
                    <a:pt x="2572" y="556694"/>
                    <a:pt x="0" y="554122"/>
                    <a:pt x="0" y="550949"/>
                  </a:cubicBezTo>
                  <a:lnTo>
                    <a:pt x="0" y="5745"/>
                  </a:lnTo>
                  <a:cubicBezTo>
                    <a:pt x="0" y="4221"/>
                    <a:pt x="605" y="2760"/>
                    <a:pt x="1683" y="1683"/>
                  </a:cubicBezTo>
                  <a:cubicBezTo>
                    <a:pt x="2760" y="605"/>
                    <a:pt x="4221" y="0"/>
                    <a:pt x="5745" y="0"/>
                  </a:cubicBezTo>
                  <a:close/>
                </a:path>
              </a:pathLst>
            </a:custGeom>
            <a:solidFill>
              <a:srgbClr val="F7F5E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200">
                <a:solidFill>
                  <a:prstClr val="black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6761116" cy="60431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4" name="Freeform 44"/>
          <p:cNvSpPr/>
          <p:nvPr/>
        </p:nvSpPr>
        <p:spPr>
          <a:xfrm rot="18770323" flipH="1" flipV="1">
            <a:off x="10057781" y="-928457"/>
            <a:ext cx="1330269" cy="3384749"/>
          </a:xfrm>
          <a:custGeom>
            <a:avLst/>
            <a:gdLst/>
            <a:ahLst/>
            <a:cxnLst/>
            <a:rect l="l" t="t" r="r" b="b"/>
            <a:pathLst>
              <a:path w="1684486" h="4224034">
                <a:moveTo>
                  <a:pt x="1684486" y="4224034"/>
                </a:moveTo>
                <a:lnTo>
                  <a:pt x="0" y="4224034"/>
                </a:lnTo>
                <a:lnTo>
                  <a:pt x="0" y="0"/>
                </a:lnTo>
                <a:lnTo>
                  <a:pt x="1684486" y="0"/>
                </a:lnTo>
                <a:lnTo>
                  <a:pt x="1684486" y="4224034"/>
                </a:lnTo>
                <a:close/>
              </a:path>
            </a:pathLst>
          </a:custGeom>
          <a:blipFill>
            <a:blip r:embed="rId2"/>
            <a:stretch>
              <a:fillRect l="-531" t="-28" b="-93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61" name="Group 5">
            <a:extLst>
              <a:ext uri="{FF2B5EF4-FFF2-40B4-BE49-F238E27FC236}">
                <a16:creationId xmlns:a16="http://schemas.microsoft.com/office/drawing/2014/main" id="{5DC0B3DD-24D9-CC4A-6CB2-0DE6F768516A}"/>
              </a:ext>
            </a:extLst>
          </p:cNvPr>
          <p:cNvGrpSpPr/>
          <p:nvPr/>
        </p:nvGrpSpPr>
        <p:grpSpPr>
          <a:xfrm>
            <a:off x="3132510" y="1046173"/>
            <a:ext cx="6078635" cy="1356176"/>
            <a:chOff x="0" y="0"/>
            <a:chExt cx="3564080" cy="424137"/>
          </a:xfrm>
        </p:grpSpPr>
        <p:sp>
          <p:nvSpPr>
            <p:cNvPr id="62" name="Freeform 6">
              <a:extLst>
                <a:ext uri="{FF2B5EF4-FFF2-40B4-BE49-F238E27FC236}">
                  <a16:creationId xmlns:a16="http://schemas.microsoft.com/office/drawing/2014/main" id="{FE92D8DE-B06E-690B-B0B7-5ACDD312E3FE}"/>
                </a:ext>
              </a:extLst>
            </p:cNvPr>
            <p:cNvSpPr/>
            <p:nvPr/>
          </p:nvSpPr>
          <p:spPr>
            <a:xfrm>
              <a:off x="0" y="0"/>
              <a:ext cx="3564080" cy="424137"/>
            </a:xfrm>
            <a:custGeom>
              <a:avLst/>
              <a:gdLst/>
              <a:ahLst/>
              <a:cxnLst/>
              <a:rect l="l" t="t" r="r" b="b"/>
              <a:pathLst>
                <a:path w="3564080" h="424137">
                  <a:moveTo>
                    <a:pt x="10899" y="0"/>
                  </a:moveTo>
                  <a:lnTo>
                    <a:pt x="3553181" y="0"/>
                  </a:lnTo>
                  <a:cubicBezTo>
                    <a:pt x="3559200" y="0"/>
                    <a:pt x="3564080" y="4879"/>
                    <a:pt x="3564080" y="10899"/>
                  </a:cubicBezTo>
                  <a:lnTo>
                    <a:pt x="3564080" y="413238"/>
                  </a:lnTo>
                  <a:cubicBezTo>
                    <a:pt x="3564080" y="416129"/>
                    <a:pt x="3562931" y="418901"/>
                    <a:pt x="3560888" y="420945"/>
                  </a:cubicBezTo>
                  <a:cubicBezTo>
                    <a:pt x="3558844" y="422989"/>
                    <a:pt x="3556072" y="424137"/>
                    <a:pt x="3553181" y="424137"/>
                  </a:cubicBezTo>
                  <a:lnTo>
                    <a:pt x="10899" y="424137"/>
                  </a:lnTo>
                  <a:cubicBezTo>
                    <a:pt x="8008" y="424137"/>
                    <a:pt x="5236" y="422989"/>
                    <a:pt x="3192" y="420945"/>
                  </a:cubicBezTo>
                  <a:cubicBezTo>
                    <a:pt x="1148" y="418901"/>
                    <a:pt x="0" y="416129"/>
                    <a:pt x="0" y="413238"/>
                  </a:cubicBezTo>
                  <a:lnTo>
                    <a:pt x="0" y="10899"/>
                  </a:lnTo>
                  <a:cubicBezTo>
                    <a:pt x="0" y="8008"/>
                    <a:pt x="1148" y="5236"/>
                    <a:pt x="3192" y="3192"/>
                  </a:cubicBezTo>
                  <a:cubicBezTo>
                    <a:pt x="5236" y="1148"/>
                    <a:pt x="8008" y="0"/>
                    <a:pt x="10899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4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4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ملف خطة التعلم الأسبوعية</a:t>
              </a:r>
            </a:p>
          </p:txBody>
        </p:sp>
        <p:sp>
          <p:nvSpPr>
            <p:cNvPr id="63" name="TextBox 7">
              <a:extLst>
                <a:ext uri="{FF2B5EF4-FFF2-40B4-BE49-F238E27FC236}">
                  <a16:creationId xmlns:a16="http://schemas.microsoft.com/office/drawing/2014/main" id="{76FE20B9-58D0-69E0-03F3-115416AB7B98}"/>
                </a:ext>
              </a:extLst>
            </p:cNvPr>
            <p:cNvSpPr txBox="1"/>
            <p:nvPr/>
          </p:nvSpPr>
          <p:spPr>
            <a:xfrm>
              <a:off x="0" y="-47625"/>
              <a:ext cx="3564080" cy="47176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5" name="Freeform 45"/>
          <p:cNvSpPr/>
          <p:nvPr/>
        </p:nvSpPr>
        <p:spPr>
          <a:xfrm rot="8317962" flipH="1">
            <a:off x="8437787" y="-517703"/>
            <a:ext cx="1486187" cy="3062545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64" name="Group 24">
            <a:extLst>
              <a:ext uri="{FF2B5EF4-FFF2-40B4-BE49-F238E27FC236}">
                <a16:creationId xmlns:a16="http://schemas.microsoft.com/office/drawing/2014/main" id="{9AFBFD2B-EA99-872D-0FA9-9EAB68B7218B}"/>
              </a:ext>
            </a:extLst>
          </p:cNvPr>
          <p:cNvGrpSpPr/>
          <p:nvPr/>
        </p:nvGrpSpPr>
        <p:grpSpPr>
          <a:xfrm>
            <a:off x="3919104" y="3247219"/>
            <a:ext cx="4813667" cy="1155981"/>
            <a:chOff x="0" y="0"/>
            <a:chExt cx="1153538" cy="1810672"/>
          </a:xfrm>
        </p:grpSpPr>
        <p:sp>
          <p:nvSpPr>
            <p:cNvPr id="65" name="Freeform 25">
              <a:extLst>
                <a:ext uri="{FF2B5EF4-FFF2-40B4-BE49-F238E27FC236}">
                  <a16:creationId xmlns:a16="http://schemas.microsoft.com/office/drawing/2014/main" id="{33103125-1931-BBF1-0A0F-EBE4DDA085FD}"/>
                </a:ext>
              </a:extLst>
            </p:cNvPr>
            <p:cNvSpPr/>
            <p:nvPr/>
          </p:nvSpPr>
          <p:spPr>
            <a:xfrm>
              <a:off x="0" y="0"/>
              <a:ext cx="1153538" cy="1810672"/>
            </a:xfrm>
            <a:custGeom>
              <a:avLst/>
              <a:gdLst/>
              <a:ahLst/>
              <a:cxnLst/>
              <a:rect l="l" t="t" r="r" b="b"/>
              <a:pathLst>
                <a:path w="1153538" h="1810672">
                  <a:moveTo>
                    <a:pt x="33673" y="0"/>
                  </a:moveTo>
                  <a:lnTo>
                    <a:pt x="1119865" y="0"/>
                  </a:lnTo>
                  <a:cubicBezTo>
                    <a:pt x="1128795" y="0"/>
                    <a:pt x="1137360" y="3548"/>
                    <a:pt x="1143675" y="9863"/>
                  </a:cubicBezTo>
                  <a:cubicBezTo>
                    <a:pt x="1149990" y="16178"/>
                    <a:pt x="1153538" y="24743"/>
                    <a:pt x="1153538" y="33673"/>
                  </a:cubicBezTo>
                  <a:lnTo>
                    <a:pt x="1153538" y="1776999"/>
                  </a:lnTo>
                  <a:cubicBezTo>
                    <a:pt x="1153538" y="1785930"/>
                    <a:pt x="1149990" y="1794495"/>
                    <a:pt x="1143675" y="1800809"/>
                  </a:cubicBezTo>
                  <a:cubicBezTo>
                    <a:pt x="1137360" y="1807125"/>
                    <a:pt x="1128795" y="1810672"/>
                    <a:pt x="1119865" y="1810672"/>
                  </a:cubicBezTo>
                  <a:lnTo>
                    <a:pt x="33673" y="1810672"/>
                  </a:lnTo>
                  <a:cubicBezTo>
                    <a:pt x="24743" y="1810672"/>
                    <a:pt x="16178" y="1807125"/>
                    <a:pt x="9863" y="1800809"/>
                  </a:cubicBezTo>
                  <a:cubicBezTo>
                    <a:pt x="3548" y="1794495"/>
                    <a:pt x="0" y="1785930"/>
                    <a:pt x="0" y="1776999"/>
                  </a:cubicBezTo>
                  <a:lnTo>
                    <a:pt x="0" y="33673"/>
                  </a:lnTo>
                  <a:cubicBezTo>
                    <a:pt x="0" y="24743"/>
                    <a:pt x="3548" y="16178"/>
                    <a:pt x="9863" y="9863"/>
                  </a:cubicBezTo>
                  <a:cubicBezTo>
                    <a:pt x="16178" y="3548"/>
                    <a:pt x="24743" y="0"/>
                    <a:pt x="33673" y="0"/>
                  </a:cubicBezTo>
                  <a:close/>
                </a:path>
              </a:pathLst>
            </a:custGeom>
            <a:solidFill>
              <a:srgbClr val="F7F5EE">
                <a:alpha val="80000"/>
              </a:srgbClr>
            </a:solidFill>
            <a:ln w="9525" cap="sq">
              <a:solidFill>
                <a:srgbClr val="4F5F3F">
                  <a:alpha val="80000"/>
                </a:srgbClr>
              </a:solidFill>
              <a:prstDash val="solid"/>
              <a:miter/>
            </a:ln>
          </p:spPr>
          <p:txBody>
            <a:bodyPr/>
            <a:lstStyle/>
            <a:p>
              <a:pPr algn="ctr"/>
              <a:endParaRPr lang="ar-SA" sz="1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sz="24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الفصل الدراسي الثالث لعام 1446 هـ</a:t>
              </a:r>
            </a:p>
            <a:p>
              <a:pPr algn="ctr"/>
              <a:r>
                <a:rPr lang="ar-SA" sz="24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الصف الأول متوسط</a:t>
              </a:r>
            </a:p>
          </p:txBody>
        </p:sp>
        <p:sp>
          <p:nvSpPr>
            <p:cNvPr id="66" name="TextBox 26">
              <a:extLst>
                <a:ext uri="{FF2B5EF4-FFF2-40B4-BE49-F238E27FC236}">
                  <a16:creationId xmlns:a16="http://schemas.microsoft.com/office/drawing/2014/main" id="{9888D426-2B2A-0BCB-225C-FFFC17490D0C}"/>
                </a:ext>
              </a:extLst>
            </p:cNvPr>
            <p:cNvSpPr txBox="1"/>
            <p:nvPr/>
          </p:nvSpPr>
          <p:spPr>
            <a:xfrm>
              <a:off x="0" y="-47625"/>
              <a:ext cx="1153538" cy="1858297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119"/>
                </a:lnSpc>
              </a:pPr>
              <a:endParaRPr sz="1200"/>
            </a:p>
          </p:txBody>
        </p:sp>
      </p:grpSp>
      <p:grpSp>
        <p:nvGrpSpPr>
          <p:cNvPr id="67" name="Group 40">
            <a:extLst>
              <a:ext uri="{FF2B5EF4-FFF2-40B4-BE49-F238E27FC236}">
                <a16:creationId xmlns:a16="http://schemas.microsoft.com/office/drawing/2014/main" id="{6B37C2D1-B46A-2232-5CE0-F2C4A616C84D}"/>
              </a:ext>
            </a:extLst>
          </p:cNvPr>
          <p:cNvGrpSpPr/>
          <p:nvPr/>
        </p:nvGrpSpPr>
        <p:grpSpPr>
          <a:xfrm>
            <a:off x="4238346" y="5109455"/>
            <a:ext cx="4175184" cy="911783"/>
            <a:chOff x="0" y="0"/>
            <a:chExt cx="916667" cy="172644"/>
          </a:xfrm>
        </p:grpSpPr>
        <p:sp>
          <p:nvSpPr>
            <p:cNvPr id="68" name="Freeform 41">
              <a:extLst>
                <a:ext uri="{FF2B5EF4-FFF2-40B4-BE49-F238E27FC236}">
                  <a16:creationId xmlns:a16="http://schemas.microsoft.com/office/drawing/2014/main" id="{FA02B6DB-36A0-B5C3-0526-C1B0D03142A1}"/>
                </a:ext>
              </a:extLst>
            </p:cNvPr>
            <p:cNvSpPr/>
            <p:nvPr/>
          </p:nvSpPr>
          <p:spPr>
            <a:xfrm>
              <a:off x="0" y="0"/>
              <a:ext cx="916667" cy="172644"/>
            </a:xfrm>
            <a:custGeom>
              <a:avLst/>
              <a:gdLst/>
              <a:ahLst/>
              <a:cxnLst/>
              <a:rect l="l" t="t" r="r" b="b"/>
              <a:pathLst>
                <a:path w="916667" h="172644">
                  <a:moveTo>
                    <a:pt x="42375" y="0"/>
                  </a:moveTo>
                  <a:lnTo>
                    <a:pt x="874292" y="0"/>
                  </a:lnTo>
                  <a:cubicBezTo>
                    <a:pt x="885531" y="0"/>
                    <a:pt x="896309" y="4464"/>
                    <a:pt x="904256" y="12411"/>
                  </a:cubicBezTo>
                  <a:cubicBezTo>
                    <a:pt x="912202" y="20358"/>
                    <a:pt x="916667" y="31136"/>
                    <a:pt x="916667" y="42375"/>
                  </a:cubicBezTo>
                  <a:lnTo>
                    <a:pt x="916667" y="130269"/>
                  </a:lnTo>
                  <a:cubicBezTo>
                    <a:pt x="916667" y="153672"/>
                    <a:pt x="897695" y="172644"/>
                    <a:pt x="874292" y="172644"/>
                  </a:cubicBezTo>
                  <a:lnTo>
                    <a:pt x="42375" y="172644"/>
                  </a:lnTo>
                  <a:cubicBezTo>
                    <a:pt x="18972" y="172644"/>
                    <a:pt x="0" y="153672"/>
                    <a:pt x="0" y="130269"/>
                  </a:cubicBezTo>
                  <a:lnTo>
                    <a:pt x="0" y="42375"/>
                  </a:lnTo>
                  <a:cubicBezTo>
                    <a:pt x="0" y="18972"/>
                    <a:pt x="18972" y="0"/>
                    <a:pt x="42375" y="0"/>
                  </a:cubicBezTo>
                  <a:close/>
                </a:path>
              </a:pathLst>
            </a:custGeom>
            <a:solidFill>
              <a:srgbClr val="F4E5DB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ctr"/>
              <a:endParaRPr lang="ar-SA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sz="20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تصميم وتنفيذ الأستاذة : فاطمه السبيعي</a:t>
              </a:r>
            </a:p>
          </p:txBody>
        </p:sp>
        <p:sp>
          <p:nvSpPr>
            <p:cNvPr id="69" name="TextBox 42">
              <a:extLst>
                <a:ext uri="{FF2B5EF4-FFF2-40B4-BE49-F238E27FC236}">
                  <a16:creationId xmlns:a16="http://schemas.microsoft.com/office/drawing/2014/main" id="{4DE15943-416A-CFBB-3B9C-DCBA8E7C741A}"/>
                </a:ext>
              </a:extLst>
            </p:cNvPr>
            <p:cNvSpPr txBox="1"/>
            <p:nvPr/>
          </p:nvSpPr>
          <p:spPr>
            <a:xfrm>
              <a:off x="0" y="-47625"/>
              <a:ext cx="916667" cy="22026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119"/>
                </a:lnSpc>
              </a:pPr>
              <a:endParaRPr sz="1200"/>
            </a:p>
          </p:txBody>
        </p:sp>
      </p:grpSp>
      <p:pic>
        <p:nvPicPr>
          <p:cNvPr id="70" name="Picture 35" descr="Picture 35">
            <a:extLst>
              <a:ext uri="{FF2B5EF4-FFF2-40B4-BE49-F238E27FC236}">
                <a16:creationId xmlns:a16="http://schemas.microsoft.com/office/drawing/2014/main" id="{68962456-4D09-D040-3A7B-759293A92B4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14182" t="11041" r="15559" b="32507"/>
          <a:stretch/>
        </p:blipFill>
        <p:spPr>
          <a:xfrm>
            <a:off x="557843" y="888398"/>
            <a:ext cx="1552642" cy="1070634"/>
          </a:xfrm>
          <a:prstGeom prst="rect">
            <a:avLst/>
          </a:prstGeom>
          <a:ln w="12700">
            <a:miter lim="400000"/>
          </a:ln>
        </p:spPr>
      </p:pic>
      <p:pic>
        <p:nvPicPr>
          <p:cNvPr id="71" name="صورة 70">
            <a:extLst>
              <a:ext uri="{FF2B5EF4-FFF2-40B4-BE49-F238E27FC236}">
                <a16:creationId xmlns:a16="http://schemas.microsoft.com/office/drawing/2014/main" id="{A42A9597-895A-F5B3-603A-16AA2220D77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4" y="5946219"/>
            <a:ext cx="1090742" cy="911782"/>
          </a:xfrm>
          <a:prstGeom prst="rect">
            <a:avLst/>
          </a:prstGeom>
        </p:spPr>
      </p:pic>
      <p:sp>
        <p:nvSpPr>
          <p:cNvPr id="72" name="Freeform 45">
            <a:extLst>
              <a:ext uri="{FF2B5EF4-FFF2-40B4-BE49-F238E27FC236}">
                <a16:creationId xmlns:a16="http://schemas.microsoft.com/office/drawing/2014/main" id="{46709C88-2BF8-CDE7-86BC-29C4A9DB394C}"/>
              </a:ext>
            </a:extLst>
          </p:cNvPr>
          <p:cNvSpPr/>
          <p:nvPr/>
        </p:nvSpPr>
        <p:spPr>
          <a:xfrm rot="19938698" flipH="1">
            <a:off x="700444" y="4662715"/>
            <a:ext cx="1151929" cy="2420867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B8CB10-3A3E-04DA-A1A9-5F3BC8F084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DA462819-C04F-A8C3-4C62-07BB2BF78D56}"/>
              </a:ext>
            </a:extLst>
          </p:cNvPr>
          <p:cNvGrpSpPr/>
          <p:nvPr/>
        </p:nvGrpSpPr>
        <p:grpSpPr>
          <a:xfrm>
            <a:off x="-192637" y="-298844"/>
            <a:ext cx="12577273" cy="1155852"/>
            <a:chOff x="0" y="0"/>
            <a:chExt cx="6761116" cy="556694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0C69185B-E299-2ABA-DAF3-1A3FF9BFF35C}"/>
                </a:ext>
              </a:extLst>
            </p:cNvPr>
            <p:cNvSpPr/>
            <p:nvPr/>
          </p:nvSpPr>
          <p:spPr>
            <a:xfrm>
              <a:off x="0" y="0"/>
              <a:ext cx="6761116" cy="556694"/>
            </a:xfrm>
            <a:custGeom>
              <a:avLst/>
              <a:gdLst/>
              <a:ahLst/>
              <a:cxnLst/>
              <a:rect l="l" t="t" r="r" b="b"/>
              <a:pathLst>
                <a:path w="6761116" h="556694">
                  <a:moveTo>
                    <a:pt x="5745" y="0"/>
                  </a:moveTo>
                  <a:lnTo>
                    <a:pt x="6755371" y="0"/>
                  </a:lnTo>
                  <a:cubicBezTo>
                    <a:pt x="6756895" y="0"/>
                    <a:pt x="6758356" y="605"/>
                    <a:pt x="6759433" y="1683"/>
                  </a:cubicBezTo>
                  <a:cubicBezTo>
                    <a:pt x="6760511" y="2760"/>
                    <a:pt x="6761116" y="4221"/>
                    <a:pt x="6761116" y="5745"/>
                  </a:cubicBezTo>
                  <a:lnTo>
                    <a:pt x="6761116" y="550949"/>
                  </a:lnTo>
                  <a:cubicBezTo>
                    <a:pt x="6761116" y="552472"/>
                    <a:pt x="6760511" y="553934"/>
                    <a:pt x="6759433" y="555011"/>
                  </a:cubicBezTo>
                  <a:cubicBezTo>
                    <a:pt x="6758356" y="556088"/>
                    <a:pt x="6756895" y="556694"/>
                    <a:pt x="6755371" y="556694"/>
                  </a:cubicBezTo>
                  <a:lnTo>
                    <a:pt x="5745" y="556694"/>
                  </a:lnTo>
                  <a:cubicBezTo>
                    <a:pt x="2572" y="556694"/>
                    <a:pt x="0" y="554122"/>
                    <a:pt x="0" y="550949"/>
                  </a:cubicBezTo>
                  <a:lnTo>
                    <a:pt x="0" y="5745"/>
                  </a:lnTo>
                  <a:cubicBezTo>
                    <a:pt x="0" y="4221"/>
                    <a:pt x="605" y="2760"/>
                    <a:pt x="1683" y="1683"/>
                  </a:cubicBezTo>
                  <a:cubicBezTo>
                    <a:pt x="2760" y="605"/>
                    <a:pt x="4221" y="0"/>
                    <a:pt x="5745" y="0"/>
                  </a:cubicBezTo>
                  <a:close/>
                </a:path>
              </a:pathLst>
            </a:custGeom>
            <a:solidFill>
              <a:srgbClr val="F7F5E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200">
                <a:solidFill>
                  <a:prstClr val="black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817694BB-D5E3-24B7-D3E9-653796EA5B3D}"/>
                </a:ext>
              </a:extLst>
            </p:cNvPr>
            <p:cNvSpPr txBox="1"/>
            <p:nvPr/>
          </p:nvSpPr>
          <p:spPr>
            <a:xfrm>
              <a:off x="0" y="-47625"/>
              <a:ext cx="6761116" cy="60431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E5B94EF4-0E73-5DD8-19C2-379F927BF4AA}"/>
              </a:ext>
            </a:extLst>
          </p:cNvPr>
          <p:cNvGrpSpPr/>
          <p:nvPr/>
        </p:nvGrpSpPr>
        <p:grpSpPr>
          <a:xfrm>
            <a:off x="3053595" y="78611"/>
            <a:ext cx="6630030" cy="628027"/>
            <a:chOff x="0" y="0"/>
            <a:chExt cx="3564080" cy="424137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9EA0E612-9F22-9E89-84E3-A049EF118151}"/>
                </a:ext>
              </a:extLst>
            </p:cNvPr>
            <p:cNvSpPr/>
            <p:nvPr/>
          </p:nvSpPr>
          <p:spPr>
            <a:xfrm>
              <a:off x="0" y="0"/>
              <a:ext cx="3564080" cy="424137"/>
            </a:xfrm>
            <a:custGeom>
              <a:avLst/>
              <a:gdLst/>
              <a:ahLst/>
              <a:cxnLst/>
              <a:rect l="l" t="t" r="r" b="b"/>
              <a:pathLst>
                <a:path w="3564080" h="424137">
                  <a:moveTo>
                    <a:pt x="10899" y="0"/>
                  </a:moveTo>
                  <a:lnTo>
                    <a:pt x="3553181" y="0"/>
                  </a:lnTo>
                  <a:cubicBezTo>
                    <a:pt x="3559200" y="0"/>
                    <a:pt x="3564080" y="4879"/>
                    <a:pt x="3564080" y="10899"/>
                  </a:cubicBezTo>
                  <a:lnTo>
                    <a:pt x="3564080" y="413238"/>
                  </a:lnTo>
                  <a:cubicBezTo>
                    <a:pt x="3564080" y="416129"/>
                    <a:pt x="3562931" y="418901"/>
                    <a:pt x="3560888" y="420945"/>
                  </a:cubicBezTo>
                  <a:cubicBezTo>
                    <a:pt x="3558844" y="422989"/>
                    <a:pt x="3556072" y="424137"/>
                    <a:pt x="3553181" y="424137"/>
                  </a:cubicBezTo>
                  <a:lnTo>
                    <a:pt x="10899" y="424137"/>
                  </a:lnTo>
                  <a:cubicBezTo>
                    <a:pt x="8008" y="424137"/>
                    <a:pt x="5236" y="422989"/>
                    <a:pt x="3192" y="420945"/>
                  </a:cubicBezTo>
                  <a:cubicBezTo>
                    <a:pt x="1148" y="418901"/>
                    <a:pt x="0" y="416129"/>
                    <a:pt x="0" y="413238"/>
                  </a:cubicBezTo>
                  <a:lnTo>
                    <a:pt x="0" y="10899"/>
                  </a:lnTo>
                  <a:cubicBezTo>
                    <a:pt x="0" y="8008"/>
                    <a:pt x="1148" y="5236"/>
                    <a:pt x="3192" y="3192"/>
                  </a:cubicBezTo>
                  <a:cubicBezTo>
                    <a:pt x="5236" y="1148"/>
                    <a:pt x="8008" y="0"/>
                    <a:pt x="10899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20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خطة التعلم الأسبوعية الفصل الدراسي الثالث لعام 1446هـ</a:t>
              </a: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2CC36A26-635B-4A72-64E9-4FEFE61628D9}"/>
                </a:ext>
              </a:extLst>
            </p:cNvPr>
            <p:cNvSpPr txBox="1"/>
            <p:nvPr/>
          </p:nvSpPr>
          <p:spPr>
            <a:xfrm>
              <a:off x="0" y="-47625"/>
              <a:ext cx="3564080" cy="47176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4" name="Freeform 44">
            <a:extLst>
              <a:ext uri="{FF2B5EF4-FFF2-40B4-BE49-F238E27FC236}">
                <a16:creationId xmlns:a16="http://schemas.microsoft.com/office/drawing/2014/main" id="{5E08DDF2-7CC3-9845-9711-9BAB05FA4171}"/>
              </a:ext>
            </a:extLst>
          </p:cNvPr>
          <p:cNvSpPr/>
          <p:nvPr/>
        </p:nvSpPr>
        <p:spPr>
          <a:xfrm rot="19125080" flipH="1" flipV="1">
            <a:off x="10681160" y="-1169340"/>
            <a:ext cx="1122991" cy="2816023"/>
          </a:xfrm>
          <a:custGeom>
            <a:avLst/>
            <a:gdLst/>
            <a:ahLst/>
            <a:cxnLst/>
            <a:rect l="l" t="t" r="r" b="b"/>
            <a:pathLst>
              <a:path w="1684486" h="4224034">
                <a:moveTo>
                  <a:pt x="1684486" y="4224034"/>
                </a:moveTo>
                <a:lnTo>
                  <a:pt x="0" y="4224034"/>
                </a:lnTo>
                <a:lnTo>
                  <a:pt x="0" y="0"/>
                </a:lnTo>
                <a:lnTo>
                  <a:pt x="1684486" y="0"/>
                </a:lnTo>
                <a:lnTo>
                  <a:pt x="1684486" y="4224034"/>
                </a:lnTo>
                <a:close/>
              </a:path>
            </a:pathLst>
          </a:custGeom>
          <a:blipFill>
            <a:blip r:embed="rId3"/>
            <a:stretch>
              <a:fillRect l="-531" t="-28" b="-93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45" name="Freeform 45">
            <a:extLst>
              <a:ext uri="{FF2B5EF4-FFF2-40B4-BE49-F238E27FC236}">
                <a16:creationId xmlns:a16="http://schemas.microsoft.com/office/drawing/2014/main" id="{B61EE20F-2E54-96C4-5E71-B5A06F09D4E5}"/>
              </a:ext>
            </a:extLst>
          </p:cNvPr>
          <p:cNvSpPr/>
          <p:nvPr/>
        </p:nvSpPr>
        <p:spPr>
          <a:xfrm rot="8317962" flipH="1">
            <a:off x="9045290" y="-1290925"/>
            <a:ext cx="1151929" cy="2420867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49" name="Group 49">
            <a:extLst>
              <a:ext uri="{FF2B5EF4-FFF2-40B4-BE49-F238E27FC236}">
                <a16:creationId xmlns:a16="http://schemas.microsoft.com/office/drawing/2014/main" id="{50189FDD-2AF4-3659-1501-FDFB0D36A7B4}"/>
              </a:ext>
            </a:extLst>
          </p:cNvPr>
          <p:cNvGrpSpPr/>
          <p:nvPr/>
        </p:nvGrpSpPr>
        <p:grpSpPr>
          <a:xfrm>
            <a:off x="3680889" y="6117253"/>
            <a:ext cx="6020951" cy="556248"/>
            <a:chOff x="0" y="0"/>
            <a:chExt cx="2973808" cy="761354"/>
          </a:xfrm>
        </p:grpSpPr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8E908F85-989A-BA78-8DA6-9CE6AC9EABF0}"/>
                </a:ext>
              </a:extLst>
            </p:cNvPr>
            <p:cNvSpPr/>
            <p:nvPr/>
          </p:nvSpPr>
          <p:spPr>
            <a:xfrm>
              <a:off x="0" y="0"/>
              <a:ext cx="2973808" cy="761354"/>
            </a:xfrm>
            <a:custGeom>
              <a:avLst/>
              <a:gdLst/>
              <a:ahLst/>
              <a:cxnLst/>
              <a:rect l="l" t="t" r="r" b="b"/>
              <a:pathLst>
                <a:path w="2973808" h="761354">
                  <a:moveTo>
                    <a:pt x="13062" y="0"/>
                  </a:moveTo>
                  <a:lnTo>
                    <a:pt x="2960746" y="0"/>
                  </a:lnTo>
                  <a:cubicBezTo>
                    <a:pt x="2964211" y="0"/>
                    <a:pt x="2967533" y="1376"/>
                    <a:pt x="2969982" y="3826"/>
                  </a:cubicBezTo>
                  <a:cubicBezTo>
                    <a:pt x="2972432" y="6275"/>
                    <a:pt x="2973808" y="9598"/>
                    <a:pt x="2973808" y="13062"/>
                  </a:cubicBezTo>
                  <a:lnTo>
                    <a:pt x="2973808" y="748292"/>
                  </a:lnTo>
                  <a:cubicBezTo>
                    <a:pt x="2973808" y="751756"/>
                    <a:pt x="2972432" y="755079"/>
                    <a:pt x="2969982" y="757528"/>
                  </a:cubicBezTo>
                  <a:cubicBezTo>
                    <a:pt x="2967533" y="759978"/>
                    <a:pt x="2964211" y="761354"/>
                    <a:pt x="2960746" y="761354"/>
                  </a:cubicBezTo>
                  <a:lnTo>
                    <a:pt x="13062" y="761354"/>
                  </a:lnTo>
                  <a:cubicBezTo>
                    <a:pt x="5848" y="761354"/>
                    <a:pt x="0" y="755506"/>
                    <a:pt x="0" y="748292"/>
                  </a:cubicBezTo>
                  <a:lnTo>
                    <a:pt x="0" y="13062"/>
                  </a:lnTo>
                  <a:cubicBezTo>
                    <a:pt x="0" y="9598"/>
                    <a:pt x="1376" y="6275"/>
                    <a:pt x="3826" y="3826"/>
                  </a:cubicBezTo>
                  <a:cubicBezTo>
                    <a:pt x="6275" y="1376"/>
                    <a:pt x="9598" y="0"/>
                    <a:pt x="13062" y="0"/>
                  </a:cubicBezTo>
                  <a:close/>
                </a:path>
              </a:pathLst>
            </a:custGeom>
            <a:solidFill>
              <a:srgbClr val="E4DFC7">
                <a:alpha val="49804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ctr" defTabSz="609630" rtl="0"/>
              <a:endParaRPr lang="ar-SA" sz="1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معلم/ة المادة : .....................                           مدير/ة المدرسة : ....................</a:t>
              </a:r>
            </a:p>
          </p:txBody>
        </p:sp>
        <p:sp>
          <p:nvSpPr>
            <p:cNvPr id="51" name="TextBox 51">
              <a:extLst>
                <a:ext uri="{FF2B5EF4-FFF2-40B4-BE49-F238E27FC236}">
                  <a16:creationId xmlns:a16="http://schemas.microsoft.com/office/drawing/2014/main" id="{2EC9D022-1B24-2682-90B7-D083975BF74B}"/>
                </a:ext>
              </a:extLst>
            </p:cNvPr>
            <p:cNvSpPr txBox="1"/>
            <p:nvPr/>
          </p:nvSpPr>
          <p:spPr>
            <a:xfrm>
              <a:off x="0" y="-47625"/>
              <a:ext cx="2973808" cy="80897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4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id="{92F0ED36-C479-A0A1-9E8B-9AFE97CFD5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4209990"/>
              </p:ext>
            </p:extLst>
          </p:nvPr>
        </p:nvGraphicFramePr>
        <p:xfrm>
          <a:off x="2360714" y="2082886"/>
          <a:ext cx="9358386" cy="386654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14470">
                  <a:extLst>
                    <a:ext uri="{9D8B030D-6E8A-4147-A177-3AD203B41FA5}">
                      <a16:colId xmlns:a16="http://schemas.microsoft.com/office/drawing/2014/main" val="317162335"/>
                    </a:ext>
                  </a:extLst>
                </a:gridCol>
                <a:gridCol w="1804992">
                  <a:extLst>
                    <a:ext uri="{9D8B030D-6E8A-4147-A177-3AD203B41FA5}">
                      <a16:colId xmlns:a16="http://schemas.microsoft.com/office/drawing/2014/main" val="3817293601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2670914508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961559660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025685385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121545677"/>
                    </a:ext>
                  </a:extLst>
                </a:gridCol>
              </a:tblGrid>
              <a:tr h="409928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اليوم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الأحد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الاثنين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الثلاثاء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الأربعاء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الخميس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79962"/>
                  </a:ext>
                </a:extLst>
              </a:tr>
              <a:tr h="454592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التاريخ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 / 9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 / 9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 / 9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 / 9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 / 9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838830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موضوع الدرس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تهيئة الفصل السابع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الحوادث والاحتمالات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الحوادث والاحتمالات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استراتيجية حل المسألة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اختبار منتصف الفصل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490135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الهدف التعليمي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معرفة مستوى </a:t>
                      </a:r>
                      <a:r>
                        <a:rPr lang="ar-SA" sz="1400" b="1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الطلبه</a:t>
                      </a:r>
                      <a:endParaRPr lang="ar-SA" sz="14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ونقاط القوة والضعف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أجد احتمال وقوع حادثة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أجد احتمال وقوع حادثة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أحل المسائل باستعمال استراتيجية إنشاء قائمة منظمة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معرفة مستوى الطلبه وتحديد نقاط القوة والضعف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6077169"/>
                  </a:ext>
                </a:extLst>
              </a:tr>
              <a:tr h="1262426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الواجبات والمهام الأدائية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lang="ar-SA" sz="14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 29 - 30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16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911381"/>
                  </a:ext>
                </a:extLst>
              </a:tr>
            </a:tbl>
          </a:graphicData>
        </a:graphic>
      </p:graphicFrame>
      <p:grpSp>
        <p:nvGrpSpPr>
          <p:cNvPr id="63" name="مجموعة 62">
            <a:extLst>
              <a:ext uri="{FF2B5EF4-FFF2-40B4-BE49-F238E27FC236}">
                <a16:creationId xmlns:a16="http://schemas.microsoft.com/office/drawing/2014/main" id="{1FE672C4-65BD-4994-D3E2-678D5E865EFC}"/>
              </a:ext>
            </a:extLst>
          </p:cNvPr>
          <p:cNvGrpSpPr/>
          <p:nvPr/>
        </p:nvGrpSpPr>
        <p:grpSpPr>
          <a:xfrm>
            <a:off x="2619147" y="954740"/>
            <a:ext cx="7830317" cy="970576"/>
            <a:chOff x="2794672" y="844853"/>
            <a:chExt cx="7469163" cy="970576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208A25AD-4FA6-EEB1-0E42-94F5F91C3C18}"/>
                </a:ext>
              </a:extLst>
            </p:cNvPr>
            <p:cNvGrpSpPr/>
            <p:nvPr/>
          </p:nvGrpSpPr>
          <p:grpSpPr>
            <a:xfrm>
              <a:off x="2794672" y="844853"/>
              <a:ext cx="7469163" cy="970576"/>
              <a:chOff x="0" y="0"/>
              <a:chExt cx="1153538" cy="1810672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BBA8AB44-EC26-CB1C-D7E5-836C7F8A7036}"/>
                  </a:ext>
                </a:extLst>
              </p:cNvPr>
              <p:cNvSpPr/>
              <p:nvPr/>
            </p:nvSpPr>
            <p:spPr>
              <a:xfrm>
                <a:off x="0" y="0"/>
                <a:ext cx="1153538" cy="1810672"/>
              </a:xfrm>
              <a:custGeom>
                <a:avLst/>
                <a:gdLst/>
                <a:ahLst/>
                <a:cxnLst/>
                <a:rect l="l" t="t" r="r" b="b"/>
                <a:pathLst>
                  <a:path w="1153538" h="1810672">
                    <a:moveTo>
                      <a:pt x="33673" y="0"/>
                    </a:moveTo>
                    <a:lnTo>
                      <a:pt x="1119865" y="0"/>
                    </a:lnTo>
                    <a:cubicBezTo>
                      <a:pt x="1128795" y="0"/>
                      <a:pt x="1137360" y="3548"/>
                      <a:pt x="1143675" y="9863"/>
                    </a:cubicBezTo>
                    <a:cubicBezTo>
                      <a:pt x="1149990" y="16178"/>
                      <a:pt x="1153538" y="24743"/>
                      <a:pt x="1153538" y="33673"/>
                    </a:cubicBezTo>
                    <a:lnTo>
                      <a:pt x="1153538" y="1776999"/>
                    </a:lnTo>
                    <a:cubicBezTo>
                      <a:pt x="1153538" y="1785930"/>
                      <a:pt x="1149990" y="1794495"/>
                      <a:pt x="1143675" y="1800809"/>
                    </a:cubicBezTo>
                    <a:cubicBezTo>
                      <a:pt x="1137360" y="1807125"/>
                      <a:pt x="1128795" y="1810672"/>
                      <a:pt x="1119865" y="1810672"/>
                    </a:cubicBezTo>
                    <a:lnTo>
                      <a:pt x="33673" y="1810672"/>
                    </a:lnTo>
                    <a:cubicBezTo>
                      <a:pt x="24743" y="1810672"/>
                      <a:pt x="16178" y="1807125"/>
                      <a:pt x="9863" y="1800809"/>
                    </a:cubicBezTo>
                    <a:cubicBezTo>
                      <a:pt x="3548" y="1794495"/>
                      <a:pt x="0" y="1785930"/>
                      <a:pt x="0" y="1776999"/>
                    </a:cubicBezTo>
                    <a:lnTo>
                      <a:pt x="0" y="33673"/>
                    </a:lnTo>
                    <a:cubicBezTo>
                      <a:pt x="0" y="24743"/>
                      <a:pt x="3548" y="16178"/>
                      <a:pt x="9863" y="9863"/>
                    </a:cubicBezTo>
                    <a:cubicBezTo>
                      <a:pt x="16178" y="3548"/>
                      <a:pt x="24743" y="0"/>
                      <a:pt x="33673" y="0"/>
                    </a:cubicBezTo>
                    <a:close/>
                  </a:path>
                </a:pathLst>
              </a:custGeom>
              <a:solidFill>
                <a:srgbClr val="F7F5EE">
                  <a:alpha val="80000"/>
                </a:srgbClr>
              </a:solidFill>
              <a:ln w="9525" cap="sq">
                <a:solidFill>
                  <a:srgbClr val="4F5F3F">
                    <a:alpha val="80000"/>
                  </a:srgbClr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3" name="TextBox 23">
                <a:extLst>
                  <a:ext uri="{FF2B5EF4-FFF2-40B4-BE49-F238E27FC236}">
                    <a16:creationId xmlns:a16="http://schemas.microsoft.com/office/drawing/2014/main" id="{2B5DB843-D64E-01E6-DA32-A451D140B6A1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1153538" cy="1858297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2" name="Group 32">
              <a:extLst>
                <a:ext uri="{FF2B5EF4-FFF2-40B4-BE49-F238E27FC236}">
                  <a16:creationId xmlns:a16="http://schemas.microsoft.com/office/drawing/2014/main" id="{BAE8AA18-FB90-C2BB-8EB2-49883873EFC5}"/>
                </a:ext>
              </a:extLst>
            </p:cNvPr>
            <p:cNvGrpSpPr/>
            <p:nvPr/>
          </p:nvGrpSpPr>
          <p:grpSpPr>
            <a:xfrm>
              <a:off x="3234403" y="993689"/>
              <a:ext cx="1705217" cy="321158"/>
              <a:chOff x="0" y="0"/>
              <a:chExt cx="916667" cy="172644"/>
            </a:xfrm>
          </p:grpSpPr>
          <p:sp>
            <p:nvSpPr>
              <p:cNvPr id="33" name="Freeform 33">
                <a:extLst>
                  <a:ext uri="{FF2B5EF4-FFF2-40B4-BE49-F238E27FC236}">
                    <a16:creationId xmlns:a16="http://schemas.microsoft.com/office/drawing/2014/main" id="{7E143847-1896-D542-78C9-AE2DCD8852DE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الصف</a:t>
                </a:r>
              </a:p>
            </p:txBody>
          </p:sp>
          <p:sp>
            <p:nvSpPr>
              <p:cNvPr id="34" name="TextBox 34">
                <a:extLst>
                  <a:ext uri="{FF2B5EF4-FFF2-40B4-BE49-F238E27FC236}">
                    <a16:creationId xmlns:a16="http://schemas.microsoft.com/office/drawing/2014/main" id="{B9F115B6-CD26-94C6-B014-C101C5FC17A8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6" name="Group 36">
              <a:extLst>
                <a:ext uri="{FF2B5EF4-FFF2-40B4-BE49-F238E27FC236}">
                  <a16:creationId xmlns:a16="http://schemas.microsoft.com/office/drawing/2014/main" id="{C8668651-5877-2FC7-ED4B-C036BE2A815D}"/>
                </a:ext>
              </a:extLst>
            </p:cNvPr>
            <p:cNvGrpSpPr/>
            <p:nvPr/>
          </p:nvGrpSpPr>
          <p:grpSpPr>
            <a:xfrm>
              <a:off x="5663224" y="984270"/>
              <a:ext cx="1705217" cy="321158"/>
              <a:chOff x="0" y="0"/>
              <a:chExt cx="916667" cy="172644"/>
            </a:xfrm>
          </p:grpSpPr>
          <p:sp>
            <p:nvSpPr>
              <p:cNvPr id="37" name="Freeform 37">
                <a:extLst>
                  <a:ext uri="{FF2B5EF4-FFF2-40B4-BE49-F238E27FC236}">
                    <a16:creationId xmlns:a16="http://schemas.microsoft.com/office/drawing/2014/main" id="{94A49913-72EC-CDDF-29B6-11F58BADEC4A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المادة</a:t>
                </a:r>
              </a:p>
            </p:txBody>
          </p:sp>
          <p:sp>
            <p:nvSpPr>
              <p:cNvPr id="38" name="TextBox 38">
                <a:extLst>
                  <a:ext uri="{FF2B5EF4-FFF2-40B4-BE49-F238E27FC236}">
                    <a16:creationId xmlns:a16="http://schemas.microsoft.com/office/drawing/2014/main" id="{F2FDEE5E-09C3-4C2D-D984-51DBE3723968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0" name="Group 40">
              <a:extLst>
                <a:ext uri="{FF2B5EF4-FFF2-40B4-BE49-F238E27FC236}">
                  <a16:creationId xmlns:a16="http://schemas.microsoft.com/office/drawing/2014/main" id="{4C70F917-3873-D8CE-F339-B1CE3484FF45}"/>
                </a:ext>
              </a:extLst>
            </p:cNvPr>
            <p:cNvGrpSpPr/>
            <p:nvPr/>
          </p:nvGrpSpPr>
          <p:grpSpPr>
            <a:xfrm>
              <a:off x="8149318" y="984270"/>
              <a:ext cx="1705217" cy="321158"/>
              <a:chOff x="0" y="0"/>
              <a:chExt cx="916667" cy="172644"/>
            </a:xfrm>
          </p:grpSpPr>
          <p:sp>
            <p:nvSpPr>
              <p:cNvPr id="41" name="Freeform 41">
                <a:extLst>
                  <a:ext uri="{FF2B5EF4-FFF2-40B4-BE49-F238E27FC236}">
                    <a16:creationId xmlns:a16="http://schemas.microsoft.com/office/drawing/2014/main" id="{CB983E52-5D33-A1B2-0D66-BDFB7077A857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الأسبوع</a:t>
                </a:r>
              </a:p>
            </p:txBody>
          </p:sp>
          <p:sp>
            <p:nvSpPr>
              <p:cNvPr id="42" name="TextBox 42">
                <a:extLst>
                  <a:ext uri="{FF2B5EF4-FFF2-40B4-BE49-F238E27FC236}">
                    <a16:creationId xmlns:a16="http://schemas.microsoft.com/office/drawing/2014/main" id="{0F12449C-FC6D-890C-3A61-8686B740A1FF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1" name="Group 36">
              <a:extLst>
                <a:ext uri="{FF2B5EF4-FFF2-40B4-BE49-F238E27FC236}">
                  <a16:creationId xmlns:a16="http://schemas.microsoft.com/office/drawing/2014/main" id="{1CCE700D-D83E-1010-2AFD-0302556A1B38}"/>
                </a:ext>
              </a:extLst>
            </p:cNvPr>
            <p:cNvGrpSpPr/>
            <p:nvPr/>
          </p:nvGrpSpPr>
          <p:grpSpPr>
            <a:xfrm>
              <a:off x="8149317" y="1381363"/>
              <a:ext cx="1705217" cy="321158"/>
              <a:chOff x="0" y="0"/>
              <a:chExt cx="916667" cy="172644"/>
            </a:xfrm>
          </p:grpSpPr>
          <p:sp>
            <p:nvSpPr>
              <p:cNvPr id="35" name="Freeform 37">
                <a:extLst>
                  <a:ext uri="{FF2B5EF4-FFF2-40B4-BE49-F238E27FC236}">
                    <a16:creationId xmlns:a16="http://schemas.microsoft.com/office/drawing/2014/main" id="{1B0C13D6-59B8-A64D-5FBC-EA7E29C783B4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الأول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1A2573A4-CB2F-5FD4-C5D0-C5661966464D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3" name="Group 36">
              <a:extLst>
                <a:ext uri="{FF2B5EF4-FFF2-40B4-BE49-F238E27FC236}">
                  <a16:creationId xmlns:a16="http://schemas.microsoft.com/office/drawing/2014/main" id="{9C0831B5-5D99-8EAF-FB1E-B2D1A1576E34}"/>
                </a:ext>
              </a:extLst>
            </p:cNvPr>
            <p:cNvGrpSpPr/>
            <p:nvPr/>
          </p:nvGrpSpPr>
          <p:grpSpPr>
            <a:xfrm>
              <a:off x="5663223" y="1367653"/>
              <a:ext cx="1705217" cy="321158"/>
              <a:chOff x="0" y="0"/>
              <a:chExt cx="916667" cy="172644"/>
            </a:xfrm>
          </p:grpSpPr>
          <p:sp>
            <p:nvSpPr>
              <p:cNvPr id="55" name="Freeform 37">
                <a:extLst>
                  <a:ext uri="{FF2B5EF4-FFF2-40B4-BE49-F238E27FC236}">
                    <a16:creationId xmlns:a16="http://schemas.microsoft.com/office/drawing/2014/main" id="{57427737-AC64-C7B4-D7BC-506AD4BC9833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رياضيات</a:t>
                </a:r>
              </a:p>
            </p:txBody>
          </p:sp>
          <p:sp>
            <p:nvSpPr>
              <p:cNvPr id="59" name="TextBox 38">
                <a:extLst>
                  <a:ext uri="{FF2B5EF4-FFF2-40B4-BE49-F238E27FC236}">
                    <a16:creationId xmlns:a16="http://schemas.microsoft.com/office/drawing/2014/main" id="{471920C4-6A61-91AD-4010-8C9CD8065E62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60" name="Group 36">
              <a:extLst>
                <a:ext uri="{FF2B5EF4-FFF2-40B4-BE49-F238E27FC236}">
                  <a16:creationId xmlns:a16="http://schemas.microsoft.com/office/drawing/2014/main" id="{043165AE-2AB8-B416-07A0-56F10F60E0E0}"/>
                </a:ext>
              </a:extLst>
            </p:cNvPr>
            <p:cNvGrpSpPr/>
            <p:nvPr/>
          </p:nvGrpSpPr>
          <p:grpSpPr>
            <a:xfrm>
              <a:off x="3246252" y="1379394"/>
              <a:ext cx="1705217" cy="321158"/>
              <a:chOff x="0" y="0"/>
              <a:chExt cx="916667" cy="172644"/>
            </a:xfrm>
          </p:grpSpPr>
          <p:sp>
            <p:nvSpPr>
              <p:cNvPr id="61" name="Freeform 37">
                <a:extLst>
                  <a:ext uri="{FF2B5EF4-FFF2-40B4-BE49-F238E27FC236}">
                    <a16:creationId xmlns:a16="http://schemas.microsoft.com/office/drawing/2014/main" id="{34BDB181-BC6B-FCB1-7527-40EC352E39F9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الأول متوسط</a:t>
                </a:r>
              </a:p>
            </p:txBody>
          </p:sp>
          <p:sp>
            <p:nvSpPr>
              <p:cNvPr id="62" name="TextBox 38">
                <a:extLst>
                  <a:ext uri="{FF2B5EF4-FFF2-40B4-BE49-F238E27FC236}">
                    <a16:creationId xmlns:a16="http://schemas.microsoft.com/office/drawing/2014/main" id="{5EECC39D-A4AF-2F24-7B2B-ED30538C794B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grpSp>
        <p:nvGrpSpPr>
          <p:cNvPr id="64" name="مجموعة 63">
            <a:extLst>
              <a:ext uri="{FF2B5EF4-FFF2-40B4-BE49-F238E27FC236}">
                <a16:creationId xmlns:a16="http://schemas.microsoft.com/office/drawing/2014/main" id="{F0331D66-1BBD-F8D7-32E3-833A08C9D41F}"/>
              </a:ext>
            </a:extLst>
          </p:cNvPr>
          <p:cNvGrpSpPr/>
          <p:nvPr/>
        </p:nvGrpSpPr>
        <p:grpSpPr>
          <a:xfrm>
            <a:off x="217017" y="1690834"/>
            <a:ext cx="1910832" cy="4313152"/>
            <a:chOff x="89640" y="1690833"/>
            <a:chExt cx="2038209" cy="4541089"/>
          </a:xfrm>
        </p:grpSpPr>
        <p:grpSp>
          <p:nvGrpSpPr>
            <p:cNvPr id="46" name="Group 46">
              <a:extLst>
                <a:ext uri="{FF2B5EF4-FFF2-40B4-BE49-F238E27FC236}">
                  <a16:creationId xmlns:a16="http://schemas.microsoft.com/office/drawing/2014/main" id="{3427081C-8F06-027E-0DEF-17FFDF19B60E}"/>
                </a:ext>
              </a:extLst>
            </p:cNvPr>
            <p:cNvGrpSpPr/>
            <p:nvPr/>
          </p:nvGrpSpPr>
          <p:grpSpPr>
            <a:xfrm>
              <a:off x="89640" y="1851412"/>
              <a:ext cx="2038209" cy="4380510"/>
              <a:chOff x="0" y="-129005"/>
              <a:chExt cx="2925915" cy="896934"/>
            </a:xfrm>
            <a:solidFill>
              <a:srgbClr val="F2EFE3"/>
            </a:solidFill>
          </p:grpSpPr>
          <p:sp>
            <p:nvSpPr>
              <p:cNvPr id="47" name="Freeform 47">
                <a:extLst>
                  <a:ext uri="{FF2B5EF4-FFF2-40B4-BE49-F238E27FC236}">
                    <a16:creationId xmlns:a16="http://schemas.microsoft.com/office/drawing/2014/main" id="{EA073728-2699-C5A3-0F77-2952149F6208}"/>
                  </a:ext>
                </a:extLst>
              </p:cNvPr>
              <p:cNvSpPr/>
              <p:nvPr/>
            </p:nvSpPr>
            <p:spPr>
              <a:xfrm>
                <a:off x="0" y="-129005"/>
                <a:ext cx="2925915" cy="896934"/>
              </a:xfrm>
              <a:custGeom>
                <a:avLst/>
                <a:gdLst/>
                <a:ahLst/>
                <a:cxnLst/>
                <a:rect l="l" t="t" r="r" b="b"/>
                <a:pathLst>
                  <a:path w="2925915" h="767929">
                    <a:moveTo>
                      <a:pt x="13276" y="0"/>
                    </a:moveTo>
                    <a:lnTo>
                      <a:pt x="2912639" y="0"/>
                    </a:lnTo>
                    <a:cubicBezTo>
                      <a:pt x="2916160" y="0"/>
                      <a:pt x="2919537" y="1399"/>
                      <a:pt x="2922027" y="3888"/>
                    </a:cubicBezTo>
                    <a:cubicBezTo>
                      <a:pt x="2924516" y="6378"/>
                      <a:pt x="2925915" y="9755"/>
                      <a:pt x="2925915" y="13276"/>
                    </a:cubicBezTo>
                    <a:lnTo>
                      <a:pt x="2925915" y="754654"/>
                    </a:lnTo>
                    <a:cubicBezTo>
                      <a:pt x="2925915" y="761986"/>
                      <a:pt x="2919971" y="767929"/>
                      <a:pt x="2912639" y="767929"/>
                    </a:cubicBezTo>
                    <a:lnTo>
                      <a:pt x="13276" y="767929"/>
                    </a:lnTo>
                    <a:cubicBezTo>
                      <a:pt x="9755" y="767929"/>
                      <a:pt x="6378" y="766531"/>
                      <a:pt x="3888" y="764041"/>
                    </a:cubicBezTo>
                    <a:cubicBezTo>
                      <a:pt x="1399" y="761551"/>
                      <a:pt x="0" y="758175"/>
                      <a:pt x="0" y="754654"/>
                    </a:cubicBezTo>
                    <a:lnTo>
                      <a:pt x="0" y="13276"/>
                    </a:lnTo>
                    <a:cubicBezTo>
                      <a:pt x="0" y="9755"/>
                      <a:pt x="1399" y="6378"/>
                      <a:pt x="3888" y="3888"/>
                    </a:cubicBezTo>
                    <a:cubicBezTo>
                      <a:pt x="6378" y="1399"/>
                      <a:pt x="9755" y="0"/>
                      <a:pt x="13276" y="0"/>
                    </a:cubicBezTo>
                    <a:close/>
                  </a:path>
                </a:pathLst>
              </a:custGeom>
              <a:grpFill/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pPr algn="l" defTabSz="609630" rtl="0"/>
                <a:endParaRPr lang="ar-SA" sz="1200" dirty="0">
                  <a:solidFill>
                    <a:prstClr val="black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48" name="TextBox 48">
                <a:extLst>
                  <a:ext uri="{FF2B5EF4-FFF2-40B4-BE49-F238E27FC236}">
                    <a16:creationId xmlns:a16="http://schemas.microsoft.com/office/drawing/2014/main" id="{32394E5A-06D2-64FC-E755-69C109955B10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2925915" cy="815554"/>
              </a:xfrm>
              <a:prstGeom prst="rect">
                <a:avLst/>
              </a:prstGeom>
              <a:grpFill/>
            </p:spPr>
            <p:txBody>
              <a:bodyPr lIns="33867" tIns="33867" rIns="33867" bIns="33867" rtlCol="0" anchor="ctr"/>
              <a:lstStyle/>
              <a:p>
                <a:pPr algn="ctr" rtl="1"/>
                <a:r>
                  <a:rPr lang="ar-SA" sz="16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تصميم مطوية </a:t>
                </a:r>
              </a:p>
              <a:p>
                <a:pPr algn="ctr" rtl="1"/>
                <a:r>
                  <a:rPr lang="ar-SA" sz="16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الفصل السابع</a:t>
                </a:r>
              </a:p>
              <a:p>
                <a:pPr algn="ctr" rtl="1"/>
                <a:endParaRPr lang="ar-SA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rtl="1"/>
                <a:r>
                  <a:rPr lang="ar-SA" sz="16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وتسلميها </a:t>
                </a:r>
              </a:p>
              <a:p>
                <a:pPr algn="ctr" rtl="1"/>
                <a:r>
                  <a:rPr lang="ar-SA" sz="16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في الأسبوع الثالث</a:t>
                </a:r>
              </a:p>
              <a:p>
                <a:pPr algn="ctr" rtl="1"/>
                <a:r>
                  <a:rPr lang="ar-SA" sz="16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بتاريخ</a:t>
                </a:r>
              </a:p>
              <a:p>
                <a:pPr algn="ctr" rtl="1"/>
                <a:endParaRPr lang="ar-SA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defTabSz="609630" rtl="0">
                  <a:lnSpc>
                    <a:spcPts val="1119"/>
                  </a:lnSpc>
                </a:pPr>
                <a:r>
                  <a:rPr lang="ar-SA" sz="16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16 / 9</a:t>
                </a:r>
                <a:endParaRPr sz="16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27" name="Group 27">
              <a:extLst>
                <a:ext uri="{FF2B5EF4-FFF2-40B4-BE49-F238E27FC236}">
                  <a16:creationId xmlns:a16="http://schemas.microsoft.com/office/drawing/2014/main" id="{B7B20E64-9165-3034-1B4E-062E8A7F4D0F}"/>
                </a:ext>
              </a:extLst>
            </p:cNvPr>
            <p:cNvGrpSpPr/>
            <p:nvPr/>
          </p:nvGrpSpPr>
          <p:grpSpPr>
            <a:xfrm>
              <a:off x="256134" y="1690833"/>
              <a:ext cx="1705217" cy="558028"/>
              <a:chOff x="0" y="0"/>
              <a:chExt cx="916667" cy="172644"/>
            </a:xfrm>
          </p:grpSpPr>
          <p:sp>
            <p:nvSpPr>
              <p:cNvPr id="28" name="Freeform 28">
                <a:extLst>
                  <a:ext uri="{FF2B5EF4-FFF2-40B4-BE49-F238E27FC236}">
                    <a16:creationId xmlns:a16="http://schemas.microsoft.com/office/drawing/2014/main" id="{9ED4C4D3-E8CC-D764-E976-9C62D1C7F3D1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defTabSz="609630" rtl="0"/>
                <a:r>
                  <a:rPr lang="ar-SA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ملاحظات</a:t>
                </a:r>
              </a:p>
            </p:txBody>
          </p:sp>
          <p:sp>
            <p:nvSpPr>
              <p:cNvPr id="29" name="TextBox 29">
                <a:extLst>
                  <a:ext uri="{FF2B5EF4-FFF2-40B4-BE49-F238E27FC236}">
                    <a16:creationId xmlns:a16="http://schemas.microsoft.com/office/drawing/2014/main" id="{15CA480B-6DDD-2395-4918-D815C6710CC9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pic>
        <p:nvPicPr>
          <p:cNvPr id="65" name="Picture 35" descr="Picture 35">
            <a:extLst>
              <a:ext uri="{FF2B5EF4-FFF2-40B4-BE49-F238E27FC236}">
                <a16:creationId xmlns:a16="http://schemas.microsoft.com/office/drawing/2014/main" id="{9870F05E-7DBD-736E-679F-F1F4DA5C50D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grayscl/>
          </a:blip>
          <a:srcRect l="14182" t="11041" r="15559" b="32507"/>
          <a:stretch/>
        </p:blipFill>
        <p:spPr>
          <a:xfrm>
            <a:off x="575491" y="-80492"/>
            <a:ext cx="1023271" cy="831716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صورة 65">
            <a:extLst>
              <a:ext uri="{FF2B5EF4-FFF2-40B4-BE49-F238E27FC236}">
                <a16:creationId xmlns:a16="http://schemas.microsoft.com/office/drawing/2014/main" id="{3A488076-E4AA-A8FC-F8A7-695D3CB6718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8" y="6082458"/>
            <a:ext cx="910096" cy="76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773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7FE869-B3BF-A758-8786-0778A2A926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4516A74-732D-B21D-71A7-C36CBB58A559}"/>
              </a:ext>
            </a:extLst>
          </p:cNvPr>
          <p:cNvGrpSpPr/>
          <p:nvPr/>
        </p:nvGrpSpPr>
        <p:grpSpPr>
          <a:xfrm>
            <a:off x="-192637" y="-298844"/>
            <a:ext cx="12577273" cy="1155852"/>
            <a:chOff x="0" y="0"/>
            <a:chExt cx="6761116" cy="556694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D2F79565-DCEB-8F48-9714-3314A42D8F05}"/>
                </a:ext>
              </a:extLst>
            </p:cNvPr>
            <p:cNvSpPr/>
            <p:nvPr/>
          </p:nvSpPr>
          <p:spPr>
            <a:xfrm>
              <a:off x="0" y="0"/>
              <a:ext cx="6761116" cy="556694"/>
            </a:xfrm>
            <a:custGeom>
              <a:avLst/>
              <a:gdLst/>
              <a:ahLst/>
              <a:cxnLst/>
              <a:rect l="l" t="t" r="r" b="b"/>
              <a:pathLst>
                <a:path w="6761116" h="556694">
                  <a:moveTo>
                    <a:pt x="5745" y="0"/>
                  </a:moveTo>
                  <a:lnTo>
                    <a:pt x="6755371" y="0"/>
                  </a:lnTo>
                  <a:cubicBezTo>
                    <a:pt x="6756895" y="0"/>
                    <a:pt x="6758356" y="605"/>
                    <a:pt x="6759433" y="1683"/>
                  </a:cubicBezTo>
                  <a:cubicBezTo>
                    <a:pt x="6760511" y="2760"/>
                    <a:pt x="6761116" y="4221"/>
                    <a:pt x="6761116" y="5745"/>
                  </a:cubicBezTo>
                  <a:lnTo>
                    <a:pt x="6761116" y="550949"/>
                  </a:lnTo>
                  <a:cubicBezTo>
                    <a:pt x="6761116" y="552472"/>
                    <a:pt x="6760511" y="553934"/>
                    <a:pt x="6759433" y="555011"/>
                  </a:cubicBezTo>
                  <a:cubicBezTo>
                    <a:pt x="6758356" y="556088"/>
                    <a:pt x="6756895" y="556694"/>
                    <a:pt x="6755371" y="556694"/>
                  </a:cubicBezTo>
                  <a:lnTo>
                    <a:pt x="5745" y="556694"/>
                  </a:lnTo>
                  <a:cubicBezTo>
                    <a:pt x="2572" y="556694"/>
                    <a:pt x="0" y="554122"/>
                    <a:pt x="0" y="550949"/>
                  </a:cubicBezTo>
                  <a:lnTo>
                    <a:pt x="0" y="5745"/>
                  </a:lnTo>
                  <a:cubicBezTo>
                    <a:pt x="0" y="4221"/>
                    <a:pt x="605" y="2760"/>
                    <a:pt x="1683" y="1683"/>
                  </a:cubicBezTo>
                  <a:cubicBezTo>
                    <a:pt x="2760" y="605"/>
                    <a:pt x="4221" y="0"/>
                    <a:pt x="5745" y="0"/>
                  </a:cubicBezTo>
                  <a:close/>
                </a:path>
              </a:pathLst>
            </a:custGeom>
            <a:solidFill>
              <a:srgbClr val="F7F5E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200">
                <a:solidFill>
                  <a:prstClr val="black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388BAE7E-2165-F58A-5FF5-EC691720BB4A}"/>
                </a:ext>
              </a:extLst>
            </p:cNvPr>
            <p:cNvSpPr txBox="1"/>
            <p:nvPr/>
          </p:nvSpPr>
          <p:spPr>
            <a:xfrm>
              <a:off x="0" y="-47625"/>
              <a:ext cx="6761116" cy="60431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6EF56779-CF75-6C63-9F93-BE30845FFADB}"/>
              </a:ext>
            </a:extLst>
          </p:cNvPr>
          <p:cNvGrpSpPr/>
          <p:nvPr/>
        </p:nvGrpSpPr>
        <p:grpSpPr>
          <a:xfrm>
            <a:off x="3053595" y="78611"/>
            <a:ext cx="6630030" cy="628027"/>
            <a:chOff x="0" y="0"/>
            <a:chExt cx="3564080" cy="424137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EA0B316B-2512-B9B4-9D9D-01E38D0080AD}"/>
                </a:ext>
              </a:extLst>
            </p:cNvPr>
            <p:cNvSpPr/>
            <p:nvPr/>
          </p:nvSpPr>
          <p:spPr>
            <a:xfrm>
              <a:off x="0" y="0"/>
              <a:ext cx="3564080" cy="424137"/>
            </a:xfrm>
            <a:custGeom>
              <a:avLst/>
              <a:gdLst/>
              <a:ahLst/>
              <a:cxnLst/>
              <a:rect l="l" t="t" r="r" b="b"/>
              <a:pathLst>
                <a:path w="3564080" h="424137">
                  <a:moveTo>
                    <a:pt x="10899" y="0"/>
                  </a:moveTo>
                  <a:lnTo>
                    <a:pt x="3553181" y="0"/>
                  </a:lnTo>
                  <a:cubicBezTo>
                    <a:pt x="3559200" y="0"/>
                    <a:pt x="3564080" y="4879"/>
                    <a:pt x="3564080" y="10899"/>
                  </a:cubicBezTo>
                  <a:lnTo>
                    <a:pt x="3564080" y="413238"/>
                  </a:lnTo>
                  <a:cubicBezTo>
                    <a:pt x="3564080" y="416129"/>
                    <a:pt x="3562931" y="418901"/>
                    <a:pt x="3560888" y="420945"/>
                  </a:cubicBezTo>
                  <a:cubicBezTo>
                    <a:pt x="3558844" y="422989"/>
                    <a:pt x="3556072" y="424137"/>
                    <a:pt x="3553181" y="424137"/>
                  </a:cubicBezTo>
                  <a:lnTo>
                    <a:pt x="10899" y="424137"/>
                  </a:lnTo>
                  <a:cubicBezTo>
                    <a:pt x="8008" y="424137"/>
                    <a:pt x="5236" y="422989"/>
                    <a:pt x="3192" y="420945"/>
                  </a:cubicBezTo>
                  <a:cubicBezTo>
                    <a:pt x="1148" y="418901"/>
                    <a:pt x="0" y="416129"/>
                    <a:pt x="0" y="413238"/>
                  </a:cubicBezTo>
                  <a:lnTo>
                    <a:pt x="0" y="10899"/>
                  </a:lnTo>
                  <a:cubicBezTo>
                    <a:pt x="0" y="8008"/>
                    <a:pt x="1148" y="5236"/>
                    <a:pt x="3192" y="3192"/>
                  </a:cubicBezTo>
                  <a:cubicBezTo>
                    <a:pt x="5236" y="1148"/>
                    <a:pt x="8008" y="0"/>
                    <a:pt x="10899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20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خطة التعلم الأسبوعية الفصل الدراسي الثالث لعام 1446هـ</a:t>
              </a: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054B69C6-D25B-831E-4358-F8F3075A59D9}"/>
                </a:ext>
              </a:extLst>
            </p:cNvPr>
            <p:cNvSpPr txBox="1"/>
            <p:nvPr/>
          </p:nvSpPr>
          <p:spPr>
            <a:xfrm>
              <a:off x="0" y="-47625"/>
              <a:ext cx="3564080" cy="47176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4" name="Freeform 44">
            <a:extLst>
              <a:ext uri="{FF2B5EF4-FFF2-40B4-BE49-F238E27FC236}">
                <a16:creationId xmlns:a16="http://schemas.microsoft.com/office/drawing/2014/main" id="{D94E42B5-DC7B-9201-6206-9DC7549851F6}"/>
              </a:ext>
            </a:extLst>
          </p:cNvPr>
          <p:cNvSpPr/>
          <p:nvPr/>
        </p:nvSpPr>
        <p:spPr>
          <a:xfrm rot="19125080" flipH="1" flipV="1">
            <a:off x="10681160" y="-1169340"/>
            <a:ext cx="1122991" cy="2816023"/>
          </a:xfrm>
          <a:custGeom>
            <a:avLst/>
            <a:gdLst/>
            <a:ahLst/>
            <a:cxnLst/>
            <a:rect l="l" t="t" r="r" b="b"/>
            <a:pathLst>
              <a:path w="1684486" h="4224034">
                <a:moveTo>
                  <a:pt x="1684486" y="4224034"/>
                </a:moveTo>
                <a:lnTo>
                  <a:pt x="0" y="4224034"/>
                </a:lnTo>
                <a:lnTo>
                  <a:pt x="0" y="0"/>
                </a:lnTo>
                <a:lnTo>
                  <a:pt x="1684486" y="0"/>
                </a:lnTo>
                <a:lnTo>
                  <a:pt x="1684486" y="4224034"/>
                </a:lnTo>
                <a:close/>
              </a:path>
            </a:pathLst>
          </a:custGeom>
          <a:blipFill>
            <a:blip r:embed="rId2"/>
            <a:stretch>
              <a:fillRect l="-531" t="-28" b="-93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45" name="Freeform 45">
            <a:extLst>
              <a:ext uri="{FF2B5EF4-FFF2-40B4-BE49-F238E27FC236}">
                <a16:creationId xmlns:a16="http://schemas.microsoft.com/office/drawing/2014/main" id="{5664C1C8-E0BE-2718-BAE5-379020EE4D60}"/>
              </a:ext>
            </a:extLst>
          </p:cNvPr>
          <p:cNvSpPr/>
          <p:nvPr/>
        </p:nvSpPr>
        <p:spPr>
          <a:xfrm rot="8317962" flipH="1">
            <a:off x="9045290" y="-1290925"/>
            <a:ext cx="1151929" cy="2420867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49" name="Group 49">
            <a:extLst>
              <a:ext uri="{FF2B5EF4-FFF2-40B4-BE49-F238E27FC236}">
                <a16:creationId xmlns:a16="http://schemas.microsoft.com/office/drawing/2014/main" id="{514E6E6F-A704-C772-1CE9-67934FF46FBF}"/>
              </a:ext>
            </a:extLst>
          </p:cNvPr>
          <p:cNvGrpSpPr/>
          <p:nvPr/>
        </p:nvGrpSpPr>
        <p:grpSpPr>
          <a:xfrm>
            <a:off x="3680889" y="6117253"/>
            <a:ext cx="6020951" cy="556248"/>
            <a:chOff x="0" y="0"/>
            <a:chExt cx="2973808" cy="761354"/>
          </a:xfrm>
        </p:grpSpPr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E057EE9E-F81C-9AA7-8F9D-F4B231F1E433}"/>
                </a:ext>
              </a:extLst>
            </p:cNvPr>
            <p:cNvSpPr/>
            <p:nvPr/>
          </p:nvSpPr>
          <p:spPr>
            <a:xfrm>
              <a:off x="0" y="0"/>
              <a:ext cx="2973808" cy="761354"/>
            </a:xfrm>
            <a:custGeom>
              <a:avLst/>
              <a:gdLst/>
              <a:ahLst/>
              <a:cxnLst/>
              <a:rect l="l" t="t" r="r" b="b"/>
              <a:pathLst>
                <a:path w="2973808" h="761354">
                  <a:moveTo>
                    <a:pt x="13062" y="0"/>
                  </a:moveTo>
                  <a:lnTo>
                    <a:pt x="2960746" y="0"/>
                  </a:lnTo>
                  <a:cubicBezTo>
                    <a:pt x="2964211" y="0"/>
                    <a:pt x="2967533" y="1376"/>
                    <a:pt x="2969982" y="3826"/>
                  </a:cubicBezTo>
                  <a:cubicBezTo>
                    <a:pt x="2972432" y="6275"/>
                    <a:pt x="2973808" y="9598"/>
                    <a:pt x="2973808" y="13062"/>
                  </a:cubicBezTo>
                  <a:lnTo>
                    <a:pt x="2973808" y="748292"/>
                  </a:lnTo>
                  <a:cubicBezTo>
                    <a:pt x="2973808" y="751756"/>
                    <a:pt x="2972432" y="755079"/>
                    <a:pt x="2969982" y="757528"/>
                  </a:cubicBezTo>
                  <a:cubicBezTo>
                    <a:pt x="2967533" y="759978"/>
                    <a:pt x="2964211" y="761354"/>
                    <a:pt x="2960746" y="761354"/>
                  </a:cubicBezTo>
                  <a:lnTo>
                    <a:pt x="13062" y="761354"/>
                  </a:lnTo>
                  <a:cubicBezTo>
                    <a:pt x="5848" y="761354"/>
                    <a:pt x="0" y="755506"/>
                    <a:pt x="0" y="748292"/>
                  </a:cubicBezTo>
                  <a:lnTo>
                    <a:pt x="0" y="13062"/>
                  </a:lnTo>
                  <a:cubicBezTo>
                    <a:pt x="0" y="9598"/>
                    <a:pt x="1376" y="6275"/>
                    <a:pt x="3826" y="3826"/>
                  </a:cubicBezTo>
                  <a:cubicBezTo>
                    <a:pt x="6275" y="1376"/>
                    <a:pt x="9598" y="0"/>
                    <a:pt x="13062" y="0"/>
                  </a:cubicBezTo>
                  <a:close/>
                </a:path>
              </a:pathLst>
            </a:custGeom>
            <a:solidFill>
              <a:srgbClr val="E4DFC7">
                <a:alpha val="49804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ctr" defTabSz="609630" rtl="0"/>
              <a:endParaRPr lang="ar-SA" sz="1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معلم/ة المادة : .....................                           مدير/ة المدرسة : ....................</a:t>
              </a:r>
            </a:p>
          </p:txBody>
        </p:sp>
        <p:sp>
          <p:nvSpPr>
            <p:cNvPr id="51" name="TextBox 51">
              <a:extLst>
                <a:ext uri="{FF2B5EF4-FFF2-40B4-BE49-F238E27FC236}">
                  <a16:creationId xmlns:a16="http://schemas.microsoft.com/office/drawing/2014/main" id="{4109523F-95A2-04C3-6D6C-678FE44070EA}"/>
                </a:ext>
              </a:extLst>
            </p:cNvPr>
            <p:cNvSpPr txBox="1"/>
            <p:nvPr/>
          </p:nvSpPr>
          <p:spPr>
            <a:xfrm>
              <a:off x="0" y="-47625"/>
              <a:ext cx="2973808" cy="80897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4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id="{55D72D96-23FD-D44F-BD5B-5B5AE83C1C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303333"/>
              </p:ext>
            </p:extLst>
          </p:nvPr>
        </p:nvGraphicFramePr>
        <p:xfrm>
          <a:off x="2360714" y="2082886"/>
          <a:ext cx="9358386" cy="394162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14470">
                  <a:extLst>
                    <a:ext uri="{9D8B030D-6E8A-4147-A177-3AD203B41FA5}">
                      <a16:colId xmlns:a16="http://schemas.microsoft.com/office/drawing/2014/main" val="317162335"/>
                    </a:ext>
                  </a:extLst>
                </a:gridCol>
                <a:gridCol w="1804992">
                  <a:extLst>
                    <a:ext uri="{9D8B030D-6E8A-4147-A177-3AD203B41FA5}">
                      <a16:colId xmlns:a16="http://schemas.microsoft.com/office/drawing/2014/main" val="3817293601"/>
                    </a:ext>
                  </a:extLst>
                </a:gridCol>
                <a:gridCol w="1399457">
                  <a:extLst>
                    <a:ext uri="{9D8B030D-6E8A-4147-A177-3AD203B41FA5}">
                      <a16:colId xmlns:a16="http://schemas.microsoft.com/office/drawing/2014/main" val="2670914508"/>
                    </a:ext>
                  </a:extLst>
                </a:gridCol>
                <a:gridCol w="1552755">
                  <a:extLst>
                    <a:ext uri="{9D8B030D-6E8A-4147-A177-3AD203B41FA5}">
                      <a16:colId xmlns:a16="http://schemas.microsoft.com/office/drawing/2014/main" val="961559660"/>
                    </a:ext>
                  </a:extLst>
                </a:gridCol>
                <a:gridCol w="1587260">
                  <a:extLst>
                    <a:ext uri="{9D8B030D-6E8A-4147-A177-3AD203B41FA5}">
                      <a16:colId xmlns:a16="http://schemas.microsoft.com/office/drawing/2014/main" val="1025685385"/>
                    </a:ext>
                  </a:extLst>
                </a:gridCol>
                <a:gridCol w="1699452">
                  <a:extLst>
                    <a:ext uri="{9D8B030D-6E8A-4147-A177-3AD203B41FA5}">
                      <a16:colId xmlns:a16="http://schemas.microsoft.com/office/drawing/2014/main" val="1121545677"/>
                    </a:ext>
                  </a:extLst>
                </a:gridCol>
              </a:tblGrid>
              <a:tr h="409928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اليوم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الأحد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الاثنين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الثلاثاء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الأربعاء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الخميس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79962"/>
                  </a:ext>
                </a:extLst>
              </a:tr>
              <a:tr h="454592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التاريخ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 / 9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 /9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 / 9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 / 9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 / 9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838830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موضوع الدرس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عد النواتج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عد النواتج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مبدأ العد الأساسي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مبدأ العد الأساسي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اختبار الفصل</a:t>
                      </a: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 </a:t>
                      </a: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الاختبار التراكمي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490135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الهدف التعليمي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أجد فضاء العينة واحتمال وقوع حادثة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أجد فضاء العينة واحتمال وقوع حادثة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أستعمل عملية الضرب لأجد عدد النواتج الممكنة واحتمال وقوع حادثة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أستعمل عملية الضرب لأجد عدد النواتج الممكنة واحتمال وقوع حادثة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مراجعة ما سبق دراسته 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معرفة مستوى الطلبه وتحديد نقاط القوة والضعف .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6077169"/>
                  </a:ext>
                </a:extLst>
              </a:tr>
              <a:tr h="1262426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الواجبات والمهام الأدائية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lang="ar-SA" sz="14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 20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24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lang="ar-SA" sz="14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 16 - 17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 28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lang="ar-SA" sz="14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الاختبار ( 1 )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في 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911381"/>
                  </a:ext>
                </a:extLst>
              </a:tr>
            </a:tbl>
          </a:graphicData>
        </a:graphic>
      </p:graphicFrame>
      <p:grpSp>
        <p:nvGrpSpPr>
          <p:cNvPr id="63" name="مجموعة 62">
            <a:extLst>
              <a:ext uri="{FF2B5EF4-FFF2-40B4-BE49-F238E27FC236}">
                <a16:creationId xmlns:a16="http://schemas.microsoft.com/office/drawing/2014/main" id="{B263D2DD-2A5F-BDBB-8FED-F871E185E8E5}"/>
              </a:ext>
            </a:extLst>
          </p:cNvPr>
          <p:cNvGrpSpPr/>
          <p:nvPr/>
        </p:nvGrpSpPr>
        <p:grpSpPr>
          <a:xfrm>
            <a:off x="2619147" y="954740"/>
            <a:ext cx="7830317" cy="970576"/>
            <a:chOff x="2794672" y="844853"/>
            <a:chExt cx="7469163" cy="970576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02B6EFF5-0187-D3D6-D5C2-FEFF186F250E}"/>
                </a:ext>
              </a:extLst>
            </p:cNvPr>
            <p:cNvGrpSpPr/>
            <p:nvPr/>
          </p:nvGrpSpPr>
          <p:grpSpPr>
            <a:xfrm>
              <a:off x="2794672" y="844853"/>
              <a:ext cx="7469163" cy="970576"/>
              <a:chOff x="0" y="0"/>
              <a:chExt cx="1153538" cy="1810672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7C326A64-DF96-B35C-4EA1-3ED8A8877E7E}"/>
                  </a:ext>
                </a:extLst>
              </p:cNvPr>
              <p:cNvSpPr/>
              <p:nvPr/>
            </p:nvSpPr>
            <p:spPr>
              <a:xfrm>
                <a:off x="0" y="0"/>
                <a:ext cx="1153538" cy="1810672"/>
              </a:xfrm>
              <a:custGeom>
                <a:avLst/>
                <a:gdLst/>
                <a:ahLst/>
                <a:cxnLst/>
                <a:rect l="l" t="t" r="r" b="b"/>
                <a:pathLst>
                  <a:path w="1153538" h="1810672">
                    <a:moveTo>
                      <a:pt x="33673" y="0"/>
                    </a:moveTo>
                    <a:lnTo>
                      <a:pt x="1119865" y="0"/>
                    </a:lnTo>
                    <a:cubicBezTo>
                      <a:pt x="1128795" y="0"/>
                      <a:pt x="1137360" y="3548"/>
                      <a:pt x="1143675" y="9863"/>
                    </a:cubicBezTo>
                    <a:cubicBezTo>
                      <a:pt x="1149990" y="16178"/>
                      <a:pt x="1153538" y="24743"/>
                      <a:pt x="1153538" y="33673"/>
                    </a:cubicBezTo>
                    <a:lnTo>
                      <a:pt x="1153538" y="1776999"/>
                    </a:lnTo>
                    <a:cubicBezTo>
                      <a:pt x="1153538" y="1785930"/>
                      <a:pt x="1149990" y="1794495"/>
                      <a:pt x="1143675" y="1800809"/>
                    </a:cubicBezTo>
                    <a:cubicBezTo>
                      <a:pt x="1137360" y="1807125"/>
                      <a:pt x="1128795" y="1810672"/>
                      <a:pt x="1119865" y="1810672"/>
                    </a:cubicBezTo>
                    <a:lnTo>
                      <a:pt x="33673" y="1810672"/>
                    </a:lnTo>
                    <a:cubicBezTo>
                      <a:pt x="24743" y="1810672"/>
                      <a:pt x="16178" y="1807125"/>
                      <a:pt x="9863" y="1800809"/>
                    </a:cubicBezTo>
                    <a:cubicBezTo>
                      <a:pt x="3548" y="1794495"/>
                      <a:pt x="0" y="1785930"/>
                      <a:pt x="0" y="1776999"/>
                    </a:cubicBezTo>
                    <a:lnTo>
                      <a:pt x="0" y="33673"/>
                    </a:lnTo>
                    <a:cubicBezTo>
                      <a:pt x="0" y="24743"/>
                      <a:pt x="3548" y="16178"/>
                      <a:pt x="9863" y="9863"/>
                    </a:cubicBezTo>
                    <a:cubicBezTo>
                      <a:pt x="16178" y="3548"/>
                      <a:pt x="24743" y="0"/>
                      <a:pt x="33673" y="0"/>
                    </a:cubicBezTo>
                    <a:close/>
                  </a:path>
                </a:pathLst>
              </a:custGeom>
              <a:solidFill>
                <a:srgbClr val="F7F5EE">
                  <a:alpha val="80000"/>
                </a:srgbClr>
              </a:solidFill>
              <a:ln w="9525" cap="sq">
                <a:solidFill>
                  <a:srgbClr val="4F5F3F">
                    <a:alpha val="80000"/>
                  </a:srgbClr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3" name="TextBox 23">
                <a:extLst>
                  <a:ext uri="{FF2B5EF4-FFF2-40B4-BE49-F238E27FC236}">
                    <a16:creationId xmlns:a16="http://schemas.microsoft.com/office/drawing/2014/main" id="{E76653D7-F5DB-5C25-7EB2-C44F8624B084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1153538" cy="1858297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2" name="Group 32">
              <a:extLst>
                <a:ext uri="{FF2B5EF4-FFF2-40B4-BE49-F238E27FC236}">
                  <a16:creationId xmlns:a16="http://schemas.microsoft.com/office/drawing/2014/main" id="{76979B4F-48D8-ED1B-6182-57CA47C80D07}"/>
                </a:ext>
              </a:extLst>
            </p:cNvPr>
            <p:cNvGrpSpPr/>
            <p:nvPr/>
          </p:nvGrpSpPr>
          <p:grpSpPr>
            <a:xfrm>
              <a:off x="3234403" y="993689"/>
              <a:ext cx="1705217" cy="321158"/>
              <a:chOff x="0" y="0"/>
              <a:chExt cx="916667" cy="172644"/>
            </a:xfrm>
          </p:grpSpPr>
          <p:sp>
            <p:nvSpPr>
              <p:cNvPr id="33" name="Freeform 33">
                <a:extLst>
                  <a:ext uri="{FF2B5EF4-FFF2-40B4-BE49-F238E27FC236}">
                    <a16:creationId xmlns:a16="http://schemas.microsoft.com/office/drawing/2014/main" id="{2CF672E5-8E27-9266-C6AE-6B8F282C49FE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الصف</a:t>
                </a:r>
              </a:p>
            </p:txBody>
          </p:sp>
          <p:sp>
            <p:nvSpPr>
              <p:cNvPr id="34" name="TextBox 34">
                <a:extLst>
                  <a:ext uri="{FF2B5EF4-FFF2-40B4-BE49-F238E27FC236}">
                    <a16:creationId xmlns:a16="http://schemas.microsoft.com/office/drawing/2014/main" id="{1F2706DB-7EA7-8DB3-05D3-C3442E4EB831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6" name="Group 36">
              <a:extLst>
                <a:ext uri="{FF2B5EF4-FFF2-40B4-BE49-F238E27FC236}">
                  <a16:creationId xmlns:a16="http://schemas.microsoft.com/office/drawing/2014/main" id="{11A4A595-A058-5926-DFCD-BEE1642E97A5}"/>
                </a:ext>
              </a:extLst>
            </p:cNvPr>
            <p:cNvGrpSpPr/>
            <p:nvPr/>
          </p:nvGrpSpPr>
          <p:grpSpPr>
            <a:xfrm>
              <a:off x="5663224" y="984270"/>
              <a:ext cx="1705217" cy="321158"/>
              <a:chOff x="0" y="0"/>
              <a:chExt cx="916667" cy="172644"/>
            </a:xfrm>
          </p:grpSpPr>
          <p:sp>
            <p:nvSpPr>
              <p:cNvPr id="37" name="Freeform 37">
                <a:extLst>
                  <a:ext uri="{FF2B5EF4-FFF2-40B4-BE49-F238E27FC236}">
                    <a16:creationId xmlns:a16="http://schemas.microsoft.com/office/drawing/2014/main" id="{DF71C5F0-4034-4584-AD56-DA805C5400ED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المادة</a:t>
                </a:r>
              </a:p>
            </p:txBody>
          </p:sp>
          <p:sp>
            <p:nvSpPr>
              <p:cNvPr id="38" name="TextBox 38">
                <a:extLst>
                  <a:ext uri="{FF2B5EF4-FFF2-40B4-BE49-F238E27FC236}">
                    <a16:creationId xmlns:a16="http://schemas.microsoft.com/office/drawing/2014/main" id="{A990527F-1B04-4768-5B11-247BF3DE9C74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0" name="Group 40">
              <a:extLst>
                <a:ext uri="{FF2B5EF4-FFF2-40B4-BE49-F238E27FC236}">
                  <a16:creationId xmlns:a16="http://schemas.microsoft.com/office/drawing/2014/main" id="{3C355284-9694-48A4-EDF3-22B343AE0F7C}"/>
                </a:ext>
              </a:extLst>
            </p:cNvPr>
            <p:cNvGrpSpPr/>
            <p:nvPr/>
          </p:nvGrpSpPr>
          <p:grpSpPr>
            <a:xfrm>
              <a:off x="8149318" y="984270"/>
              <a:ext cx="1705217" cy="321158"/>
              <a:chOff x="0" y="0"/>
              <a:chExt cx="916667" cy="172644"/>
            </a:xfrm>
          </p:grpSpPr>
          <p:sp>
            <p:nvSpPr>
              <p:cNvPr id="41" name="Freeform 41">
                <a:extLst>
                  <a:ext uri="{FF2B5EF4-FFF2-40B4-BE49-F238E27FC236}">
                    <a16:creationId xmlns:a16="http://schemas.microsoft.com/office/drawing/2014/main" id="{80E413C0-5ED9-EF04-93C2-2689DB1093EF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الأسبوع</a:t>
                </a:r>
              </a:p>
            </p:txBody>
          </p:sp>
          <p:sp>
            <p:nvSpPr>
              <p:cNvPr id="42" name="TextBox 42">
                <a:extLst>
                  <a:ext uri="{FF2B5EF4-FFF2-40B4-BE49-F238E27FC236}">
                    <a16:creationId xmlns:a16="http://schemas.microsoft.com/office/drawing/2014/main" id="{443C024E-BE9C-4015-5FBE-9B00FF7FD1D1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1" name="Group 36">
              <a:extLst>
                <a:ext uri="{FF2B5EF4-FFF2-40B4-BE49-F238E27FC236}">
                  <a16:creationId xmlns:a16="http://schemas.microsoft.com/office/drawing/2014/main" id="{0681EC97-BB63-BDF1-C4F3-D69F2C24F0B0}"/>
                </a:ext>
              </a:extLst>
            </p:cNvPr>
            <p:cNvGrpSpPr/>
            <p:nvPr/>
          </p:nvGrpSpPr>
          <p:grpSpPr>
            <a:xfrm>
              <a:off x="8149317" y="1381363"/>
              <a:ext cx="1705217" cy="321158"/>
              <a:chOff x="0" y="0"/>
              <a:chExt cx="916667" cy="172644"/>
            </a:xfrm>
          </p:grpSpPr>
          <p:sp>
            <p:nvSpPr>
              <p:cNvPr id="35" name="Freeform 37">
                <a:extLst>
                  <a:ext uri="{FF2B5EF4-FFF2-40B4-BE49-F238E27FC236}">
                    <a16:creationId xmlns:a16="http://schemas.microsoft.com/office/drawing/2014/main" id="{7081862C-AC8A-CAF4-FE0E-DD8749445DF7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الثاني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D04DC85-A50B-A60F-2C8C-4FAA7E74F379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3" name="Group 36">
              <a:extLst>
                <a:ext uri="{FF2B5EF4-FFF2-40B4-BE49-F238E27FC236}">
                  <a16:creationId xmlns:a16="http://schemas.microsoft.com/office/drawing/2014/main" id="{435BEC02-751C-55D7-04B2-9DD8D40F8E8C}"/>
                </a:ext>
              </a:extLst>
            </p:cNvPr>
            <p:cNvGrpSpPr/>
            <p:nvPr/>
          </p:nvGrpSpPr>
          <p:grpSpPr>
            <a:xfrm>
              <a:off x="5663223" y="1367653"/>
              <a:ext cx="1705217" cy="321158"/>
              <a:chOff x="0" y="0"/>
              <a:chExt cx="916667" cy="172644"/>
            </a:xfrm>
          </p:grpSpPr>
          <p:sp>
            <p:nvSpPr>
              <p:cNvPr id="55" name="Freeform 37">
                <a:extLst>
                  <a:ext uri="{FF2B5EF4-FFF2-40B4-BE49-F238E27FC236}">
                    <a16:creationId xmlns:a16="http://schemas.microsoft.com/office/drawing/2014/main" id="{1EF1BE6F-476A-1455-7F43-6C7431F7520F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رياضيات</a:t>
                </a:r>
              </a:p>
            </p:txBody>
          </p:sp>
          <p:sp>
            <p:nvSpPr>
              <p:cNvPr id="59" name="TextBox 38">
                <a:extLst>
                  <a:ext uri="{FF2B5EF4-FFF2-40B4-BE49-F238E27FC236}">
                    <a16:creationId xmlns:a16="http://schemas.microsoft.com/office/drawing/2014/main" id="{7C017940-DC45-D45C-2BC4-770D9F6B1A81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60" name="Group 36">
              <a:extLst>
                <a:ext uri="{FF2B5EF4-FFF2-40B4-BE49-F238E27FC236}">
                  <a16:creationId xmlns:a16="http://schemas.microsoft.com/office/drawing/2014/main" id="{74C617E3-CDD9-CC57-54BD-AAB39EC014CD}"/>
                </a:ext>
              </a:extLst>
            </p:cNvPr>
            <p:cNvGrpSpPr/>
            <p:nvPr/>
          </p:nvGrpSpPr>
          <p:grpSpPr>
            <a:xfrm>
              <a:off x="3246252" y="1379394"/>
              <a:ext cx="1705217" cy="321158"/>
              <a:chOff x="0" y="0"/>
              <a:chExt cx="916667" cy="172644"/>
            </a:xfrm>
          </p:grpSpPr>
          <p:sp>
            <p:nvSpPr>
              <p:cNvPr id="61" name="Freeform 37">
                <a:extLst>
                  <a:ext uri="{FF2B5EF4-FFF2-40B4-BE49-F238E27FC236}">
                    <a16:creationId xmlns:a16="http://schemas.microsoft.com/office/drawing/2014/main" id="{DF1B31E1-AD5C-0657-FC81-9DD722705874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الأول متوسط</a:t>
                </a:r>
              </a:p>
            </p:txBody>
          </p:sp>
          <p:sp>
            <p:nvSpPr>
              <p:cNvPr id="62" name="TextBox 38">
                <a:extLst>
                  <a:ext uri="{FF2B5EF4-FFF2-40B4-BE49-F238E27FC236}">
                    <a16:creationId xmlns:a16="http://schemas.microsoft.com/office/drawing/2014/main" id="{C363A1E7-E7DF-E234-3F15-952545AC78E5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grpSp>
        <p:nvGrpSpPr>
          <p:cNvPr id="64" name="مجموعة 63">
            <a:extLst>
              <a:ext uri="{FF2B5EF4-FFF2-40B4-BE49-F238E27FC236}">
                <a16:creationId xmlns:a16="http://schemas.microsoft.com/office/drawing/2014/main" id="{6FE3072F-FD1B-58AC-2066-3EEB8FE711DE}"/>
              </a:ext>
            </a:extLst>
          </p:cNvPr>
          <p:cNvGrpSpPr/>
          <p:nvPr/>
        </p:nvGrpSpPr>
        <p:grpSpPr>
          <a:xfrm>
            <a:off x="217017" y="1690834"/>
            <a:ext cx="1910832" cy="4313152"/>
            <a:chOff x="89640" y="1690833"/>
            <a:chExt cx="2038209" cy="4541089"/>
          </a:xfrm>
        </p:grpSpPr>
        <p:grpSp>
          <p:nvGrpSpPr>
            <p:cNvPr id="46" name="Group 46">
              <a:extLst>
                <a:ext uri="{FF2B5EF4-FFF2-40B4-BE49-F238E27FC236}">
                  <a16:creationId xmlns:a16="http://schemas.microsoft.com/office/drawing/2014/main" id="{1A1B704B-C129-1B7D-9436-58B51D253C4E}"/>
                </a:ext>
              </a:extLst>
            </p:cNvPr>
            <p:cNvGrpSpPr/>
            <p:nvPr/>
          </p:nvGrpSpPr>
          <p:grpSpPr>
            <a:xfrm>
              <a:off x="89640" y="1851412"/>
              <a:ext cx="2038209" cy="4380510"/>
              <a:chOff x="0" y="-129005"/>
              <a:chExt cx="2925915" cy="896934"/>
            </a:xfrm>
            <a:solidFill>
              <a:srgbClr val="F2EFE3"/>
            </a:solidFill>
          </p:grpSpPr>
          <p:sp>
            <p:nvSpPr>
              <p:cNvPr id="47" name="Freeform 47">
                <a:extLst>
                  <a:ext uri="{FF2B5EF4-FFF2-40B4-BE49-F238E27FC236}">
                    <a16:creationId xmlns:a16="http://schemas.microsoft.com/office/drawing/2014/main" id="{9E96E553-6CFB-38A5-C4A6-E6298E0135F8}"/>
                  </a:ext>
                </a:extLst>
              </p:cNvPr>
              <p:cNvSpPr/>
              <p:nvPr/>
            </p:nvSpPr>
            <p:spPr>
              <a:xfrm>
                <a:off x="0" y="-129005"/>
                <a:ext cx="2925915" cy="896934"/>
              </a:xfrm>
              <a:custGeom>
                <a:avLst/>
                <a:gdLst/>
                <a:ahLst/>
                <a:cxnLst/>
                <a:rect l="l" t="t" r="r" b="b"/>
                <a:pathLst>
                  <a:path w="2925915" h="767929">
                    <a:moveTo>
                      <a:pt x="13276" y="0"/>
                    </a:moveTo>
                    <a:lnTo>
                      <a:pt x="2912639" y="0"/>
                    </a:lnTo>
                    <a:cubicBezTo>
                      <a:pt x="2916160" y="0"/>
                      <a:pt x="2919537" y="1399"/>
                      <a:pt x="2922027" y="3888"/>
                    </a:cubicBezTo>
                    <a:cubicBezTo>
                      <a:pt x="2924516" y="6378"/>
                      <a:pt x="2925915" y="9755"/>
                      <a:pt x="2925915" y="13276"/>
                    </a:cubicBezTo>
                    <a:lnTo>
                      <a:pt x="2925915" y="754654"/>
                    </a:lnTo>
                    <a:cubicBezTo>
                      <a:pt x="2925915" y="761986"/>
                      <a:pt x="2919971" y="767929"/>
                      <a:pt x="2912639" y="767929"/>
                    </a:cubicBezTo>
                    <a:lnTo>
                      <a:pt x="13276" y="767929"/>
                    </a:lnTo>
                    <a:cubicBezTo>
                      <a:pt x="9755" y="767929"/>
                      <a:pt x="6378" y="766531"/>
                      <a:pt x="3888" y="764041"/>
                    </a:cubicBezTo>
                    <a:cubicBezTo>
                      <a:pt x="1399" y="761551"/>
                      <a:pt x="0" y="758175"/>
                      <a:pt x="0" y="754654"/>
                    </a:cubicBezTo>
                    <a:lnTo>
                      <a:pt x="0" y="13276"/>
                    </a:lnTo>
                    <a:cubicBezTo>
                      <a:pt x="0" y="9755"/>
                      <a:pt x="1399" y="6378"/>
                      <a:pt x="3888" y="3888"/>
                    </a:cubicBezTo>
                    <a:cubicBezTo>
                      <a:pt x="6378" y="1399"/>
                      <a:pt x="9755" y="0"/>
                      <a:pt x="13276" y="0"/>
                    </a:cubicBezTo>
                    <a:close/>
                  </a:path>
                </a:pathLst>
              </a:custGeom>
              <a:grpFill/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pPr algn="l" defTabSz="609630" rtl="0"/>
                <a:endParaRPr lang="ar-SA" sz="1200" dirty="0">
                  <a:solidFill>
                    <a:prstClr val="black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48" name="TextBox 48">
                <a:extLst>
                  <a:ext uri="{FF2B5EF4-FFF2-40B4-BE49-F238E27FC236}">
                    <a16:creationId xmlns:a16="http://schemas.microsoft.com/office/drawing/2014/main" id="{45291832-7A90-5B70-2D01-CEDFB159AF72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2925915" cy="815554"/>
              </a:xfrm>
              <a:prstGeom prst="rect">
                <a:avLst/>
              </a:prstGeom>
              <a:grpFill/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 dirty="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grpSp>
          <p:nvGrpSpPr>
            <p:cNvPr id="27" name="Group 27">
              <a:extLst>
                <a:ext uri="{FF2B5EF4-FFF2-40B4-BE49-F238E27FC236}">
                  <a16:creationId xmlns:a16="http://schemas.microsoft.com/office/drawing/2014/main" id="{AAF9BC09-FE28-B2A4-880A-C620AD52CBB7}"/>
                </a:ext>
              </a:extLst>
            </p:cNvPr>
            <p:cNvGrpSpPr/>
            <p:nvPr/>
          </p:nvGrpSpPr>
          <p:grpSpPr>
            <a:xfrm>
              <a:off x="256134" y="1690833"/>
              <a:ext cx="1705217" cy="558028"/>
              <a:chOff x="0" y="0"/>
              <a:chExt cx="916667" cy="172644"/>
            </a:xfrm>
          </p:grpSpPr>
          <p:sp>
            <p:nvSpPr>
              <p:cNvPr id="28" name="Freeform 28">
                <a:extLst>
                  <a:ext uri="{FF2B5EF4-FFF2-40B4-BE49-F238E27FC236}">
                    <a16:creationId xmlns:a16="http://schemas.microsoft.com/office/drawing/2014/main" id="{AFE0190A-3901-56A1-DBD5-A713E7A56F02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defTabSz="609630" rtl="0"/>
                <a:r>
                  <a:rPr lang="ar-SA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ملاحظات</a:t>
                </a:r>
              </a:p>
            </p:txBody>
          </p:sp>
          <p:sp>
            <p:nvSpPr>
              <p:cNvPr id="29" name="TextBox 29">
                <a:extLst>
                  <a:ext uri="{FF2B5EF4-FFF2-40B4-BE49-F238E27FC236}">
                    <a16:creationId xmlns:a16="http://schemas.microsoft.com/office/drawing/2014/main" id="{899E8291-D0DC-E322-B23E-A1745C56F74E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pic>
        <p:nvPicPr>
          <p:cNvPr id="65" name="Picture 35" descr="Picture 35">
            <a:extLst>
              <a:ext uri="{FF2B5EF4-FFF2-40B4-BE49-F238E27FC236}">
                <a16:creationId xmlns:a16="http://schemas.microsoft.com/office/drawing/2014/main" id="{F2E0A079-4502-CC47-8677-95C45BC6BE3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14182" t="11041" r="15559" b="32507"/>
          <a:stretch/>
        </p:blipFill>
        <p:spPr>
          <a:xfrm>
            <a:off x="575491" y="-80492"/>
            <a:ext cx="1023271" cy="831716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صورة 65">
            <a:extLst>
              <a:ext uri="{FF2B5EF4-FFF2-40B4-BE49-F238E27FC236}">
                <a16:creationId xmlns:a16="http://schemas.microsoft.com/office/drawing/2014/main" id="{82A852AE-94ED-52E6-47D5-B45948D2205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8" y="6082458"/>
            <a:ext cx="910096" cy="76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4158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34EE79-050F-3270-6C5A-75D33EBC07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011F8981-D299-1E1D-B8F3-1FBCB5B9BA21}"/>
              </a:ext>
            </a:extLst>
          </p:cNvPr>
          <p:cNvGrpSpPr/>
          <p:nvPr/>
        </p:nvGrpSpPr>
        <p:grpSpPr>
          <a:xfrm>
            <a:off x="-192637" y="-298844"/>
            <a:ext cx="12577273" cy="1155852"/>
            <a:chOff x="0" y="0"/>
            <a:chExt cx="6761116" cy="556694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967E2E6D-A363-0B41-D8AB-B004E08DA6EB}"/>
                </a:ext>
              </a:extLst>
            </p:cNvPr>
            <p:cNvSpPr/>
            <p:nvPr/>
          </p:nvSpPr>
          <p:spPr>
            <a:xfrm>
              <a:off x="0" y="0"/>
              <a:ext cx="6761116" cy="556694"/>
            </a:xfrm>
            <a:custGeom>
              <a:avLst/>
              <a:gdLst/>
              <a:ahLst/>
              <a:cxnLst/>
              <a:rect l="l" t="t" r="r" b="b"/>
              <a:pathLst>
                <a:path w="6761116" h="556694">
                  <a:moveTo>
                    <a:pt x="5745" y="0"/>
                  </a:moveTo>
                  <a:lnTo>
                    <a:pt x="6755371" y="0"/>
                  </a:lnTo>
                  <a:cubicBezTo>
                    <a:pt x="6756895" y="0"/>
                    <a:pt x="6758356" y="605"/>
                    <a:pt x="6759433" y="1683"/>
                  </a:cubicBezTo>
                  <a:cubicBezTo>
                    <a:pt x="6760511" y="2760"/>
                    <a:pt x="6761116" y="4221"/>
                    <a:pt x="6761116" y="5745"/>
                  </a:cubicBezTo>
                  <a:lnTo>
                    <a:pt x="6761116" y="550949"/>
                  </a:lnTo>
                  <a:cubicBezTo>
                    <a:pt x="6761116" y="552472"/>
                    <a:pt x="6760511" y="553934"/>
                    <a:pt x="6759433" y="555011"/>
                  </a:cubicBezTo>
                  <a:cubicBezTo>
                    <a:pt x="6758356" y="556088"/>
                    <a:pt x="6756895" y="556694"/>
                    <a:pt x="6755371" y="556694"/>
                  </a:cubicBezTo>
                  <a:lnTo>
                    <a:pt x="5745" y="556694"/>
                  </a:lnTo>
                  <a:cubicBezTo>
                    <a:pt x="2572" y="556694"/>
                    <a:pt x="0" y="554122"/>
                    <a:pt x="0" y="550949"/>
                  </a:cubicBezTo>
                  <a:lnTo>
                    <a:pt x="0" y="5745"/>
                  </a:lnTo>
                  <a:cubicBezTo>
                    <a:pt x="0" y="4221"/>
                    <a:pt x="605" y="2760"/>
                    <a:pt x="1683" y="1683"/>
                  </a:cubicBezTo>
                  <a:cubicBezTo>
                    <a:pt x="2760" y="605"/>
                    <a:pt x="4221" y="0"/>
                    <a:pt x="5745" y="0"/>
                  </a:cubicBezTo>
                  <a:close/>
                </a:path>
              </a:pathLst>
            </a:custGeom>
            <a:solidFill>
              <a:srgbClr val="F7F5E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200">
                <a:solidFill>
                  <a:prstClr val="black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DBC1378B-6D15-3976-5B76-3F18E9705E3F}"/>
                </a:ext>
              </a:extLst>
            </p:cNvPr>
            <p:cNvSpPr txBox="1"/>
            <p:nvPr/>
          </p:nvSpPr>
          <p:spPr>
            <a:xfrm>
              <a:off x="0" y="-47625"/>
              <a:ext cx="6761116" cy="60431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FF59E6E1-4633-2C4F-9811-548D95BA4365}"/>
              </a:ext>
            </a:extLst>
          </p:cNvPr>
          <p:cNvGrpSpPr/>
          <p:nvPr/>
        </p:nvGrpSpPr>
        <p:grpSpPr>
          <a:xfrm>
            <a:off x="3053595" y="78611"/>
            <a:ext cx="6630030" cy="628027"/>
            <a:chOff x="0" y="0"/>
            <a:chExt cx="3564080" cy="424137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A1A009B1-2E70-7A50-643D-CBADC2F33C5D}"/>
                </a:ext>
              </a:extLst>
            </p:cNvPr>
            <p:cNvSpPr/>
            <p:nvPr/>
          </p:nvSpPr>
          <p:spPr>
            <a:xfrm>
              <a:off x="0" y="0"/>
              <a:ext cx="3564080" cy="424137"/>
            </a:xfrm>
            <a:custGeom>
              <a:avLst/>
              <a:gdLst/>
              <a:ahLst/>
              <a:cxnLst/>
              <a:rect l="l" t="t" r="r" b="b"/>
              <a:pathLst>
                <a:path w="3564080" h="424137">
                  <a:moveTo>
                    <a:pt x="10899" y="0"/>
                  </a:moveTo>
                  <a:lnTo>
                    <a:pt x="3553181" y="0"/>
                  </a:lnTo>
                  <a:cubicBezTo>
                    <a:pt x="3559200" y="0"/>
                    <a:pt x="3564080" y="4879"/>
                    <a:pt x="3564080" y="10899"/>
                  </a:cubicBezTo>
                  <a:lnTo>
                    <a:pt x="3564080" y="413238"/>
                  </a:lnTo>
                  <a:cubicBezTo>
                    <a:pt x="3564080" y="416129"/>
                    <a:pt x="3562931" y="418901"/>
                    <a:pt x="3560888" y="420945"/>
                  </a:cubicBezTo>
                  <a:cubicBezTo>
                    <a:pt x="3558844" y="422989"/>
                    <a:pt x="3556072" y="424137"/>
                    <a:pt x="3553181" y="424137"/>
                  </a:cubicBezTo>
                  <a:lnTo>
                    <a:pt x="10899" y="424137"/>
                  </a:lnTo>
                  <a:cubicBezTo>
                    <a:pt x="8008" y="424137"/>
                    <a:pt x="5236" y="422989"/>
                    <a:pt x="3192" y="420945"/>
                  </a:cubicBezTo>
                  <a:cubicBezTo>
                    <a:pt x="1148" y="418901"/>
                    <a:pt x="0" y="416129"/>
                    <a:pt x="0" y="413238"/>
                  </a:cubicBezTo>
                  <a:lnTo>
                    <a:pt x="0" y="10899"/>
                  </a:lnTo>
                  <a:cubicBezTo>
                    <a:pt x="0" y="8008"/>
                    <a:pt x="1148" y="5236"/>
                    <a:pt x="3192" y="3192"/>
                  </a:cubicBezTo>
                  <a:cubicBezTo>
                    <a:pt x="5236" y="1148"/>
                    <a:pt x="8008" y="0"/>
                    <a:pt x="10899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20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خطة التعلم الأسبوعية الفصل الدراسي الثالث لعام 1446هـ</a:t>
              </a: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8A1DAF98-66F6-C550-6064-9C3C784808C6}"/>
                </a:ext>
              </a:extLst>
            </p:cNvPr>
            <p:cNvSpPr txBox="1"/>
            <p:nvPr/>
          </p:nvSpPr>
          <p:spPr>
            <a:xfrm>
              <a:off x="0" y="-47625"/>
              <a:ext cx="3564080" cy="47176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4" name="Freeform 44">
            <a:extLst>
              <a:ext uri="{FF2B5EF4-FFF2-40B4-BE49-F238E27FC236}">
                <a16:creationId xmlns:a16="http://schemas.microsoft.com/office/drawing/2014/main" id="{F01DE571-561C-3341-69DD-FCF1C7389B81}"/>
              </a:ext>
            </a:extLst>
          </p:cNvPr>
          <p:cNvSpPr/>
          <p:nvPr/>
        </p:nvSpPr>
        <p:spPr>
          <a:xfrm rot="19125080" flipH="1" flipV="1">
            <a:off x="10681160" y="-1169340"/>
            <a:ext cx="1122991" cy="2816023"/>
          </a:xfrm>
          <a:custGeom>
            <a:avLst/>
            <a:gdLst/>
            <a:ahLst/>
            <a:cxnLst/>
            <a:rect l="l" t="t" r="r" b="b"/>
            <a:pathLst>
              <a:path w="1684486" h="4224034">
                <a:moveTo>
                  <a:pt x="1684486" y="4224034"/>
                </a:moveTo>
                <a:lnTo>
                  <a:pt x="0" y="4224034"/>
                </a:lnTo>
                <a:lnTo>
                  <a:pt x="0" y="0"/>
                </a:lnTo>
                <a:lnTo>
                  <a:pt x="1684486" y="0"/>
                </a:lnTo>
                <a:lnTo>
                  <a:pt x="1684486" y="4224034"/>
                </a:lnTo>
                <a:close/>
              </a:path>
            </a:pathLst>
          </a:custGeom>
          <a:blipFill>
            <a:blip r:embed="rId2"/>
            <a:stretch>
              <a:fillRect l="-531" t="-28" b="-93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45" name="Freeform 45">
            <a:extLst>
              <a:ext uri="{FF2B5EF4-FFF2-40B4-BE49-F238E27FC236}">
                <a16:creationId xmlns:a16="http://schemas.microsoft.com/office/drawing/2014/main" id="{3A67FA4C-D2D2-8A70-2AD2-2D7CF2C0FB34}"/>
              </a:ext>
            </a:extLst>
          </p:cNvPr>
          <p:cNvSpPr/>
          <p:nvPr/>
        </p:nvSpPr>
        <p:spPr>
          <a:xfrm rot="8317962" flipH="1">
            <a:off x="9045290" y="-1290925"/>
            <a:ext cx="1151929" cy="2420867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49" name="Group 49">
            <a:extLst>
              <a:ext uri="{FF2B5EF4-FFF2-40B4-BE49-F238E27FC236}">
                <a16:creationId xmlns:a16="http://schemas.microsoft.com/office/drawing/2014/main" id="{E4E793AC-28BD-E4C9-2A0E-6096AF397134}"/>
              </a:ext>
            </a:extLst>
          </p:cNvPr>
          <p:cNvGrpSpPr/>
          <p:nvPr/>
        </p:nvGrpSpPr>
        <p:grpSpPr>
          <a:xfrm>
            <a:off x="3680889" y="6117253"/>
            <a:ext cx="6020951" cy="556248"/>
            <a:chOff x="0" y="0"/>
            <a:chExt cx="2973808" cy="761354"/>
          </a:xfrm>
        </p:grpSpPr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CE1DE353-CC19-216B-7CA2-C9E6965942AD}"/>
                </a:ext>
              </a:extLst>
            </p:cNvPr>
            <p:cNvSpPr/>
            <p:nvPr/>
          </p:nvSpPr>
          <p:spPr>
            <a:xfrm>
              <a:off x="0" y="0"/>
              <a:ext cx="2973808" cy="761354"/>
            </a:xfrm>
            <a:custGeom>
              <a:avLst/>
              <a:gdLst/>
              <a:ahLst/>
              <a:cxnLst/>
              <a:rect l="l" t="t" r="r" b="b"/>
              <a:pathLst>
                <a:path w="2973808" h="761354">
                  <a:moveTo>
                    <a:pt x="13062" y="0"/>
                  </a:moveTo>
                  <a:lnTo>
                    <a:pt x="2960746" y="0"/>
                  </a:lnTo>
                  <a:cubicBezTo>
                    <a:pt x="2964211" y="0"/>
                    <a:pt x="2967533" y="1376"/>
                    <a:pt x="2969982" y="3826"/>
                  </a:cubicBezTo>
                  <a:cubicBezTo>
                    <a:pt x="2972432" y="6275"/>
                    <a:pt x="2973808" y="9598"/>
                    <a:pt x="2973808" y="13062"/>
                  </a:cubicBezTo>
                  <a:lnTo>
                    <a:pt x="2973808" y="748292"/>
                  </a:lnTo>
                  <a:cubicBezTo>
                    <a:pt x="2973808" y="751756"/>
                    <a:pt x="2972432" y="755079"/>
                    <a:pt x="2969982" y="757528"/>
                  </a:cubicBezTo>
                  <a:cubicBezTo>
                    <a:pt x="2967533" y="759978"/>
                    <a:pt x="2964211" y="761354"/>
                    <a:pt x="2960746" y="761354"/>
                  </a:cubicBezTo>
                  <a:lnTo>
                    <a:pt x="13062" y="761354"/>
                  </a:lnTo>
                  <a:cubicBezTo>
                    <a:pt x="5848" y="761354"/>
                    <a:pt x="0" y="755506"/>
                    <a:pt x="0" y="748292"/>
                  </a:cubicBezTo>
                  <a:lnTo>
                    <a:pt x="0" y="13062"/>
                  </a:lnTo>
                  <a:cubicBezTo>
                    <a:pt x="0" y="9598"/>
                    <a:pt x="1376" y="6275"/>
                    <a:pt x="3826" y="3826"/>
                  </a:cubicBezTo>
                  <a:cubicBezTo>
                    <a:pt x="6275" y="1376"/>
                    <a:pt x="9598" y="0"/>
                    <a:pt x="13062" y="0"/>
                  </a:cubicBezTo>
                  <a:close/>
                </a:path>
              </a:pathLst>
            </a:custGeom>
            <a:solidFill>
              <a:srgbClr val="E4DFC7">
                <a:alpha val="49804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ctr" defTabSz="609630" rtl="0"/>
              <a:endParaRPr lang="ar-SA" sz="1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معلم/ة المادة : .....................                           مدير/ة المدرسة : ....................</a:t>
              </a:r>
            </a:p>
          </p:txBody>
        </p:sp>
        <p:sp>
          <p:nvSpPr>
            <p:cNvPr id="51" name="TextBox 51">
              <a:extLst>
                <a:ext uri="{FF2B5EF4-FFF2-40B4-BE49-F238E27FC236}">
                  <a16:creationId xmlns:a16="http://schemas.microsoft.com/office/drawing/2014/main" id="{9162CAC6-B646-AEE7-E9F7-8E8A7590B631}"/>
                </a:ext>
              </a:extLst>
            </p:cNvPr>
            <p:cNvSpPr txBox="1"/>
            <p:nvPr/>
          </p:nvSpPr>
          <p:spPr>
            <a:xfrm>
              <a:off x="0" y="-47625"/>
              <a:ext cx="2973808" cy="80897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4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id="{89027E07-67D2-E9AC-0FC1-3F51EEBC7E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9697597"/>
              </p:ext>
            </p:extLst>
          </p:nvPr>
        </p:nvGraphicFramePr>
        <p:xfrm>
          <a:off x="2360714" y="2082886"/>
          <a:ext cx="9358386" cy="394162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14470">
                  <a:extLst>
                    <a:ext uri="{9D8B030D-6E8A-4147-A177-3AD203B41FA5}">
                      <a16:colId xmlns:a16="http://schemas.microsoft.com/office/drawing/2014/main" val="317162335"/>
                    </a:ext>
                  </a:extLst>
                </a:gridCol>
                <a:gridCol w="1804992">
                  <a:extLst>
                    <a:ext uri="{9D8B030D-6E8A-4147-A177-3AD203B41FA5}">
                      <a16:colId xmlns:a16="http://schemas.microsoft.com/office/drawing/2014/main" val="3817293601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2670914508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961559660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025685385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121545677"/>
                    </a:ext>
                  </a:extLst>
                </a:gridCol>
              </a:tblGrid>
              <a:tr h="409928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اليوم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الأحد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الاثنين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الثلاثاء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الأربعاء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الخميس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79962"/>
                  </a:ext>
                </a:extLst>
              </a:tr>
              <a:tr h="454592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التاريخ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16 / 9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17 / 9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18 / 9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19 / 9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20 / 9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838830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موضوع الدرس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تهيئة الفصل الثامن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العلاقات بين الزوايا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العلاقات بين الزوايا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العلاقات بين الزوايا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EA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0490135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الهدف التعليمي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معرفة مستوى الطالبات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ونقاط القوة والضعف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أصنف الزوايا وأتعرف على الزوايا المتقابلة بالرأس والزوايا المتجاورة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أصنف الزوايا وأتعرف على الزوايا المتقابلة بالرأس والزوايا المتجاورة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أصنف الزوايا وأتعرف على الزوايا المتقابلة بالرأس والزوايا المتجاورة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EA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6077169"/>
                  </a:ext>
                </a:extLst>
              </a:tr>
              <a:tr h="1262426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الواجبات والمهام الأدائية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lang="ar-SA" sz="14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سؤال23- 24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38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EA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7911381"/>
                  </a:ext>
                </a:extLst>
              </a:tr>
            </a:tbl>
          </a:graphicData>
        </a:graphic>
      </p:graphicFrame>
      <p:grpSp>
        <p:nvGrpSpPr>
          <p:cNvPr id="63" name="مجموعة 62">
            <a:extLst>
              <a:ext uri="{FF2B5EF4-FFF2-40B4-BE49-F238E27FC236}">
                <a16:creationId xmlns:a16="http://schemas.microsoft.com/office/drawing/2014/main" id="{48904A5F-8196-AC49-7636-94C7DC230C3C}"/>
              </a:ext>
            </a:extLst>
          </p:cNvPr>
          <p:cNvGrpSpPr/>
          <p:nvPr/>
        </p:nvGrpSpPr>
        <p:grpSpPr>
          <a:xfrm>
            <a:off x="2619147" y="954740"/>
            <a:ext cx="7830317" cy="970576"/>
            <a:chOff x="2794672" y="844853"/>
            <a:chExt cx="7469163" cy="970576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3593C5B4-5C33-0F37-31B9-57BA62BC4116}"/>
                </a:ext>
              </a:extLst>
            </p:cNvPr>
            <p:cNvGrpSpPr/>
            <p:nvPr/>
          </p:nvGrpSpPr>
          <p:grpSpPr>
            <a:xfrm>
              <a:off x="2794672" y="844853"/>
              <a:ext cx="7469163" cy="970576"/>
              <a:chOff x="0" y="0"/>
              <a:chExt cx="1153538" cy="1810672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EE27DDB6-D36C-777B-0508-0767141929D7}"/>
                  </a:ext>
                </a:extLst>
              </p:cNvPr>
              <p:cNvSpPr/>
              <p:nvPr/>
            </p:nvSpPr>
            <p:spPr>
              <a:xfrm>
                <a:off x="0" y="0"/>
                <a:ext cx="1153538" cy="1810672"/>
              </a:xfrm>
              <a:custGeom>
                <a:avLst/>
                <a:gdLst/>
                <a:ahLst/>
                <a:cxnLst/>
                <a:rect l="l" t="t" r="r" b="b"/>
                <a:pathLst>
                  <a:path w="1153538" h="1810672">
                    <a:moveTo>
                      <a:pt x="33673" y="0"/>
                    </a:moveTo>
                    <a:lnTo>
                      <a:pt x="1119865" y="0"/>
                    </a:lnTo>
                    <a:cubicBezTo>
                      <a:pt x="1128795" y="0"/>
                      <a:pt x="1137360" y="3548"/>
                      <a:pt x="1143675" y="9863"/>
                    </a:cubicBezTo>
                    <a:cubicBezTo>
                      <a:pt x="1149990" y="16178"/>
                      <a:pt x="1153538" y="24743"/>
                      <a:pt x="1153538" y="33673"/>
                    </a:cubicBezTo>
                    <a:lnTo>
                      <a:pt x="1153538" y="1776999"/>
                    </a:lnTo>
                    <a:cubicBezTo>
                      <a:pt x="1153538" y="1785930"/>
                      <a:pt x="1149990" y="1794495"/>
                      <a:pt x="1143675" y="1800809"/>
                    </a:cubicBezTo>
                    <a:cubicBezTo>
                      <a:pt x="1137360" y="1807125"/>
                      <a:pt x="1128795" y="1810672"/>
                      <a:pt x="1119865" y="1810672"/>
                    </a:cubicBezTo>
                    <a:lnTo>
                      <a:pt x="33673" y="1810672"/>
                    </a:lnTo>
                    <a:cubicBezTo>
                      <a:pt x="24743" y="1810672"/>
                      <a:pt x="16178" y="1807125"/>
                      <a:pt x="9863" y="1800809"/>
                    </a:cubicBezTo>
                    <a:cubicBezTo>
                      <a:pt x="3548" y="1794495"/>
                      <a:pt x="0" y="1785930"/>
                      <a:pt x="0" y="1776999"/>
                    </a:cubicBezTo>
                    <a:lnTo>
                      <a:pt x="0" y="33673"/>
                    </a:lnTo>
                    <a:cubicBezTo>
                      <a:pt x="0" y="24743"/>
                      <a:pt x="3548" y="16178"/>
                      <a:pt x="9863" y="9863"/>
                    </a:cubicBezTo>
                    <a:cubicBezTo>
                      <a:pt x="16178" y="3548"/>
                      <a:pt x="24743" y="0"/>
                      <a:pt x="33673" y="0"/>
                    </a:cubicBezTo>
                    <a:close/>
                  </a:path>
                </a:pathLst>
              </a:custGeom>
              <a:solidFill>
                <a:srgbClr val="F7F5EE">
                  <a:alpha val="80000"/>
                </a:srgbClr>
              </a:solidFill>
              <a:ln w="9525" cap="sq">
                <a:solidFill>
                  <a:srgbClr val="4F5F3F">
                    <a:alpha val="80000"/>
                  </a:srgbClr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3" name="TextBox 23">
                <a:extLst>
                  <a:ext uri="{FF2B5EF4-FFF2-40B4-BE49-F238E27FC236}">
                    <a16:creationId xmlns:a16="http://schemas.microsoft.com/office/drawing/2014/main" id="{A83E112F-0AEA-0AD1-23D2-35B606417433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1153538" cy="1858297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2" name="Group 32">
              <a:extLst>
                <a:ext uri="{FF2B5EF4-FFF2-40B4-BE49-F238E27FC236}">
                  <a16:creationId xmlns:a16="http://schemas.microsoft.com/office/drawing/2014/main" id="{C921E506-13E8-97CF-43AA-CB3EE0FCB2C3}"/>
                </a:ext>
              </a:extLst>
            </p:cNvPr>
            <p:cNvGrpSpPr/>
            <p:nvPr/>
          </p:nvGrpSpPr>
          <p:grpSpPr>
            <a:xfrm>
              <a:off x="3234403" y="993689"/>
              <a:ext cx="1705217" cy="321158"/>
              <a:chOff x="0" y="0"/>
              <a:chExt cx="916667" cy="172644"/>
            </a:xfrm>
          </p:grpSpPr>
          <p:sp>
            <p:nvSpPr>
              <p:cNvPr id="33" name="Freeform 33">
                <a:extLst>
                  <a:ext uri="{FF2B5EF4-FFF2-40B4-BE49-F238E27FC236}">
                    <a16:creationId xmlns:a16="http://schemas.microsoft.com/office/drawing/2014/main" id="{CA4AF743-DEFE-CF9E-F17C-BDFE441C918A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الصف</a:t>
                </a:r>
              </a:p>
            </p:txBody>
          </p:sp>
          <p:sp>
            <p:nvSpPr>
              <p:cNvPr id="34" name="TextBox 34">
                <a:extLst>
                  <a:ext uri="{FF2B5EF4-FFF2-40B4-BE49-F238E27FC236}">
                    <a16:creationId xmlns:a16="http://schemas.microsoft.com/office/drawing/2014/main" id="{F331A693-9B71-891C-9C15-E52B24514932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6" name="Group 36">
              <a:extLst>
                <a:ext uri="{FF2B5EF4-FFF2-40B4-BE49-F238E27FC236}">
                  <a16:creationId xmlns:a16="http://schemas.microsoft.com/office/drawing/2014/main" id="{B42AD484-3B74-7D32-5BA2-69D5E0D0B529}"/>
                </a:ext>
              </a:extLst>
            </p:cNvPr>
            <p:cNvGrpSpPr/>
            <p:nvPr/>
          </p:nvGrpSpPr>
          <p:grpSpPr>
            <a:xfrm>
              <a:off x="5663224" y="984270"/>
              <a:ext cx="1705217" cy="321158"/>
              <a:chOff x="0" y="0"/>
              <a:chExt cx="916667" cy="172644"/>
            </a:xfrm>
          </p:grpSpPr>
          <p:sp>
            <p:nvSpPr>
              <p:cNvPr id="37" name="Freeform 37">
                <a:extLst>
                  <a:ext uri="{FF2B5EF4-FFF2-40B4-BE49-F238E27FC236}">
                    <a16:creationId xmlns:a16="http://schemas.microsoft.com/office/drawing/2014/main" id="{6C8D90CF-4086-5D80-2FE3-3C02BDAD9753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المادة</a:t>
                </a:r>
              </a:p>
            </p:txBody>
          </p:sp>
          <p:sp>
            <p:nvSpPr>
              <p:cNvPr id="38" name="TextBox 38">
                <a:extLst>
                  <a:ext uri="{FF2B5EF4-FFF2-40B4-BE49-F238E27FC236}">
                    <a16:creationId xmlns:a16="http://schemas.microsoft.com/office/drawing/2014/main" id="{7C8EBAED-CD2C-F621-E43F-B1EA7E342784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0" name="Group 40">
              <a:extLst>
                <a:ext uri="{FF2B5EF4-FFF2-40B4-BE49-F238E27FC236}">
                  <a16:creationId xmlns:a16="http://schemas.microsoft.com/office/drawing/2014/main" id="{78993817-EB56-3FE1-8D7D-43F4F300F51E}"/>
                </a:ext>
              </a:extLst>
            </p:cNvPr>
            <p:cNvGrpSpPr/>
            <p:nvPr/>
          </p:nvGrpSpPr>
          <p:grpSpPr>
            <a:xfrm>
              <a:off x="8149318" y="984270"/>
              <a:ext cx="1705217" cy="321158"/>
              <a:chOff x="0" y="0"/>
              <a:chExt cx="916667" cy="172644"/>
            </a:xfrm>
          </p:grpSpPr>
          <p:sp>
            <p:nvSpPr>
              <p:cNvPr id="41" name="Freeform 41">
                <a:extLst>
                  <a:ext uri="{FF2B5EF4-FFF2-40B4-BE49-F238E27FC236}">
                    <a16:creationId xmlns:a16="http://schemas.microsoft.com/office/drawing/2014/main" id="{B0E0FFAF-3CC7-DEEE-274C-0C4974B77E50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الأسبوع</a:t>
                </a:r>
              </a:p>
            </p:txBody>
          </p:sp>
          <p:sp>
            <p:nvSpPr>
              <p:cNvPr id="42" name="TextBox 42">
                <a:extLst>
                  <a:ext uri="{FF2B5EF4-FFF2-40B4-BE49-F238E27FC236}">
                    <a16:creationId xmlns:a16="http://schemas.microsoft.com/office/drawing/2014/main" id="{5A2B7C13-884A-D7AA-D9A5-F5FA080C7681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1" name="Group 36">
              <a:extLst>
                <a:ext uri="{FF2B5EF4-FFF2-40B4-BE49-F238E27FC236}">
                  <a16:creationId xmlns:a16="http://schemas.microsoft.com/office/drawing/2014/main" id="{5ABA7555-99D6-232C-F434-3A03C2EDB946}"/>
                </a:ext>
              </a:extLst>
            </p:cNvPr>
            <p:cNvGrpSpPr/>
            <p:nvPr/>
          </p:nvGrpSpPr>
          <p:grpSpPr>
            <a:xfrm>
              <a:off x="8149317" y="1381363"/>
              <a:ext cx="1705217" cy="321158"/>
              <a:chOff x="0" y="0"/>
              <a:chExt cx="916667" cy="172644"/>
            </a:xfrm>
          </p:grpSpPr>
          <p:sp>
            <p:nvSpPr>
              <p:cNvPr id="35" name="Freeform 37">
                <a:extLst>
                  <a:ext uri="{FF2B5EF4-FFF2-40B4-BE49-F238E27FC236}">
                    <a16:creationId xmlns:a16="http://schemas.microsoft.com/office/drawing/2014/main" id="{C4B1120A-7FA3-260A-9DB2-EDC3792479B5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الثالث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FB5E45C8-ADE9-B369-F7AB-6D6745175A90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3" name="Group 36">
              <a:extLst>
                <a:ext uri="{FF2B5EF4-FFF2-40B4-BE49-F238E27FC236}">
                  <a16:creationId xmlns:a16="http://schemas.microsoft.com/office/drawing/2014/main" id="{4D62F206-922E-F73D-CEB7-3787556FA44B}"/>
                </a:ext>
              </a:extLst>
            </p:cNvPr>
            <p:cNvGrpSpPr/>
            <p:nvPr/>
          </p:nvGrpSpPr>
          <p:grpSpPr>
            <a:xfrm>
              <a:off x="5663223" y="1367653"/>
              <a:ext cx="1705217" cy="321158"/>
              <a:chOff x="0" y="0"/>
              <a:chExt cx="916667" cy="172644"/>
            </a:xfrm>
          </p:grpSpPr>
          <p:sp>
            <p:nvSpPr>
              <p:cNvPr id="55" name="Freeform 37">
                <a:extLst>
                  <a:ext uri="{FF2B5EF4-FFF2-40B4-BE49-F238E27FC236}">
                    <a16:creationId xmlns:a16="http://schemas.microsoft.com/office/drawing/2014/main" id="{FEA59F53-7682-2FA1-2FB8-3F1B2160268D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رياضيات</a:t>
                </a:r>
              </a:p>
            </p:txBody>
          </p:sp>
          <p:sp>
            <p:nvSpPr>
              <p:cNvPr id="59" name="TextBox 38">
                <a:extLst>
                  <a:ext uri="{FF2B5EF4-FFF2-40B4-BE49-F238E27FC236}">
                    <a16:creationId xmlns:a16="http://schemas.microsoft.com/office/drawing/2014/main" id="{AE500598-572C-731A-401C-5F38B56A4D39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60" name="Group 36">
              <a:extLst>
                <a:ext uri="{FF2B5EF4-FFF2-40B4-BE49-F238E27FC236}">
                  <a16:creationId xmlns:a16="http://schemas.microsoft.com/office/drawing/2014/main" id="{517786F6-1418-1A69-B744-202C41FBE219}"/>
                </a:ext>
              </a:extLst>
            </p:cNvPr>
            <p:cNvGrpSpPr/>
            <p:nvPr/>
          </p:nvGrpSpPr>
          <p:grpSpPr>
            <a:xfrm>
              <a:off x="3246252" y="1379394"/>
              <a:ext cx="1705217" cy="321158"/>
              <a:chOff x="0" y="0"/>
              <a:chExt cx="916667" cy="172644"/>
            </a:xfrm>
          </p:grpSpPr>
          <p:sp>
            <p:nvSpPr>
              <p:cNvPr id="61" name="Freeform 37">
                <a:extLst>
                  <a:ext uri="{FF2B5EF4-FFF2-40B4-BE49-F238E27FC236}">
                    <a16:creationId xmlns:a16="http://schemas.microsoft.com/office/drawing/2014/main" id="{7262E810-7F42-42BA-3C02-D8608F6B96E6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الأول متوسط</a:t>
                </a:r>
              </a:p>
            </p:txBody>
          </p:sp>
          <p:sp>
            <p:nvSpPr>
              <p:cNvPr id="62" name="TextBox 38">
                <a:extLst>
                  <a:ext uri="{FF2B5EF4-FFF2-40B4-BE49-F238E27FC236}">
                    <a16:creationId xmlns:a16="http://schemas.microsoft.com/office/drawing/2014/main" id="{8D995C2F-AC01-87BA-EAA1-953AFCE8EA78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grpSp>
        <p:nvGrpSpPr>
          <p:cNvPr id="64" name="مجموعة 63">
            <a:extLst>
              <a:ext uri="{FF2B5EF4-FFF2-40B4-BE49-F238E27FC236}">
                <a16:creationId xmlns:a16="http://schemas.microsoft.com/office/drawing/2014/main" id="{7874AE7D-5973-24F3-0365-3618159BEAD8}"/>
              </a:ext>
            </a:extLst>
          </p:cNvPr>
          <p:cNvGrpSpPr/>
          <p:nvPr/>
        </p:nvGrpSpPr>
        <p:grpSpPr>
          <a:xfrm>
            <a:off x="217017" y="1690834"/>
            <a:ext cx="1910832" cy="4313152"/>
            <a:chOff x="89640" y="1690833"/>
            <a:chExt cx="2038209" cy="4541089"/>
          </a:xfrm>
        </p:grpSpPr>
        <p:grpSp>
          <p:nvGrpSpPr>
            <p:cNvPr id="46" name="Group 46">
              <a:extLst>
                <a:ext uri="{FF2B5EF4-FFF2-40B4-BE49-F238E27FC236}">
                  <a16:creationId xmlns:a16="http://schemas.microsoft.com/office/drawing/2014/main" id="{F9B72BBA-5521-9A5A-5419-7E061E2E40B4}"/>
                </a:ext>
              </a:extLst>
            </p:cNvPr>
            <p:cNvGrpSpPr/>
            <p:nvPr/>
          </p:nvGrpSpPr>
          <p:grpSpPr>
            <a:xfrm>
              <a:off x="89640" y="1851412"/>
              <a:ext cx="2038209" cy="4380510"/>
              <a:chOff x="0" y="-129005"/>
              <a:chExt cx="2925915" cy="896934"/>
            </a:xfrm>
            <a:solidFill>
              <a:srgbClr val="F2EFE3"/>
            </a:solidFill>
          </p:grpSpPr>
          <p:sp>
            <p:nvSpPr>
              <p:cNvPr id="47" name="Freeform 47">
                <a:extLst>
                  <a:ext uri="{FF2B5EF4-FFF2-40B4-BE49-F238E27FC236}">
                    <a16:creationId xmlns:a16="http://schemas.microsoft.com/office/drawing/2014/main" id="{655FC07C-A4B3-B74A-28BF-CFBAC06C96D9}"/>
                  </a:ext>
                </a:extLst>
              </p:cNvPr>
              <p:cNvSpPr/>
              <p:nvPr/>
            </p:nvSpPr>
            <p:spPr>
              <a:xfrm>
                <a:off x="0" y="-129005"/>
                <a:ext cx="2925915" cy="896934"/>
              </a:xfrm>
              <a:custGeom>
                <a:avLst/>
                <a:gdLst/>
                <a:ahLst/>
                <a:cxnLst/>
                <a:rect l="l" t="t" r="r" b="b"/>
                <a:pathLst>
                  <a:path w="2925915" h="767929">
                    <a:moveTo>
                      <a:pt x="13276" y="0"/>
                    </a:moveTo>
                    <a:lnTo>
                      <a:pt x="2912639" y="0"/>
                    </a:lnTo>
                    <a:cubicBezTo>
                      <a:pt x="2916160" y="0"/>
                      <a:pt x="2919537" y="1399"/>
                      <a:pt x="2922027" y="3888"/>
                    </a:cubicBezTo>
                    <a:cubicBezTo>
                      <a:pt x="2924516" y="6378"/>
                      <a:pt x="2925915" y="9755"/>
                      <a:pt x="2925915" y="13276"/>
                    </a:cubicBezTo>
                    <a:lnTo>
                      <a:pt x="2925915" y="754654"/>
                    </a:lnTo>
                    <a:cubicBezTo>
                      <a:pt x="2925915" y="761986"/>
                      <a:pt x="2919971" y="767929"/>
                      <a:pt x="2912639" y="767929"/>
                    </a:cubicBezTo>
                    <a:lnTo>
                      <a:pt x="13276" y="767929"/>
                    </a:lnTo>
                    <a:cubicBezTo>
                      <a:pt x="9755" y="767929"/>
                      <a:pt x="6378" y="766531"/>
                      <a:pt x="3888" y="764041"/>
                    </a:cubicBezTo>
                    <a:cubicBezTo>
                      <a:pt x="1399" y="761551"/>
                      <a:pt x="0" y="758175"/>
                      <a:pt x="0" y="754654"/>
                    </a:cubicBezTo>
                    <a:lnTo>
                      <a:pt x="0" y="13276"/>
                    </a:lnTo>
                    <a:cubicBezTo>
                      <a:pt x="0" y="9755"/>
                      <a:pt x="1399" y="6378"/>
                      <a:pt x="3888" y="3888"/>
                    </a:cubicBezTo>
                    <a:cubicBezTo>
                      <a:pt x="6378" y="1399"/>
                      <a:pt x="9755" y="0"/>
                      <a:pt x="13276" y="0"/>
                    </a:cubicBezTo>
                    <a:close/>
                  </a:path>
                </a:pathLst>
              </a:custGeom>
              <a:grpFill/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pPr algn="l" defTabSz="609630" rtl="0"/>
                <a:endParaRPr lang="ar-SA" sz="1200" dirty="0">
                  <a:solidFill>
                    <a:prstClr val="black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48" name="TextBox 48">
                <a:extLst>
                  <a:ext uri="{FF2B5EF4-FFF2-40B4-BE49-F238E27FC236}">
                    <a16:creationId xmlns:a16="http://schemas.microsoft.com/office/drawing/2014/main" id="{768487DB-E50F-0079-BE29-145CA0BDC5D2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2925915" cy="815554"/>
              </a:xfrm>
              <a:prstGeom prst="rect">
                <a:avLst/>
              </a:prstGeom>
              <a:grpFill/>
            </p:spPr>
            <p:txBody>
              <a:bodyPr lIns="33867" tIns="33867" rIns="33867" bIns="33867" rtlCol="0" anchor="ctr"/>
              <a:lstStyle/>
              <a:p>
                <a:pPr algn="ctr" rtl="1"/>
                <a:r>
                  <a:rPr lang="ar-SA" sz="16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تصميم مطوية </a:t>
                </a:r>
              </a:p>
              <a:p>
                <a:pPr algn="ctr" rtl="1"/>
                <a:r>
                  <a:rPr lang="ar-SA" sz="16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الفصل الثامن</a:t>
                </a:r>
              </a:p>
              <a:p>
                <a:pPr algn="ctr" rtl="1"/>
                <a:endParaRPr lang="ar-SA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rtl="1"/>
                <a:r>
                  <a:rPr lang="ar-SA" sz="16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وتسلميها </a:t>
                </a:r>
              </a:p>
              <a:p>
                <a:pPr algn="ctr" rtl="1"/>
                <a:r>
                  <a:rPr lang="ar-SA" sz="16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في الأسبوع السادس</a:t>
                </a:r>
              </a:p>
              <a:p>
                <a:pPr algn="ctr" rtl="1"/>
                <a:r>
                  <a:rPr lang="ar-SA" sz="16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بتاريخ</a:t>
                </a:r>
              </a:p>
              <a:p>
                <a:pPr algn="ctr" rtl="1"/>
                <a:endParaRPr lang="ar-SA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defTabSz="609630" rtl="0">
                  <a:lnSpc>
                    <a:spcPts val="1119"/>
                  </a:lnSpc>
                </a:pPr>
                <a:r>
                  <a:rPr lang="ar-SA" sz="16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26 / 10</a:t>
                </a:r>
                <a:endParaRPr sz="1600" dirty="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grpSp>
          <p:nvGrpSpPr>
            <p:cNvPr id="27" name="Group 27">
              <a:extLst>
                <a:ext uri="{FF2B5EF4-FFF2-40B4-BE49-F238E27FC236}">
                  <a16:creationId xmlns:a16="http://schemas.microsoft.com/office/drawing/2014/main" id="{CCBACFD2-4F4A-507E-C981-9125173186FD}"/>
                </a:ext>
              </a:extLst>
            </p:cNvPr>
            <p:cNvGrpSpPr/>
            <p:nvPr/>
          </p:nvGrpSpPr>
          <p:grpSpPr>
            <a:xfrm>
              <a:off x="256134" y="1690833"/>
              <a:ext cx="1705217" cy="558028"/>
              <a:chOff x="0" y="0"/>
              <a:chExt cx="916667" cy="172644"/>
            </a:xfrm>
          </p:grpSpPr>
          <p:sp>
            <p:nvSpPr>
              <p:cNvPr id="28" name="Freeform 28">
                <a:extLst>
                  <a:ext uri="{FF2B5EF4-FFF2-40B4-BE49-F238E27FC236}">
                    <a16:creationId xmlns:a16="http://schemas.microsoft.com/office/drawing/2014/main" id="{1108E75D-0CF0-21C9-D1DA-9E44FE418883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defTabSz="609630" rtl="0"/>
                <a:r>
                  <a:rPr lang="ar-SA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ملاحظات</a:t>
                </a:r>
              </a:p>
            </p:txBody>
          </p:sp>
          <p:sp>
            <p:nvSpPr>
              <p:cNvPr id="29" name="TextBox 29">
                <a:extLst>
                  <a:ext uri="{FF2B5EF4-FFF2-40B4-BE49-F238E27FC236}">
                    <a16:creationId xmlns:a16="http://schemas.microsoft.com/office/drawing/2014/main" id="{219E9370-9F96-F079-B0F6-B11E11F4A978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pic>
        <p:nvPicPr>
          <p:cNvPr id="65" name="Picture 35" descr="Picture 35">
            <a:extLst>
              <a:ext uri="{FF2B5EF4-FFF2-40B4-BE49-F238E27FC236}">
                <a16:creationId xmlns:a16="http://schemas.microsoft.com/office/drawing/2014/main" id="{364B21FC-F663-6008-DF5B-F6FEAC97A8A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14182" t="11041" r="15559" b="32507"/>
          <a:stretch/>
        </p:blipFill>
        <p:spPr>
          <a:xfrm>
            <a:off x="575491" y="-80492"/>
            <a:ext cx="1023271" cy="831716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صورة 65">
            <a:extLst>
              <a:ext uri="{FF2B5EF4-FFF2-40B4-BE49-F238E27FC236}">
                <a16:creationId xmlns:a16="http://schemas.microsoft.com/office/drawing/2014/main" id="{16177397-8DE9-640C-C69D-4C706ED3304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8" y="6082458"/>
            <a:ext cx="910096" cy="760775"/>
          </a:xfrm>
          <a:prstGeom prst="rect">
            <a:avLst/>
          </a:prstGeom>
        </p:spPr>
      </p:pic>
      <p:sp>
        <p:nvSpPr>
          <p:cNvPr id="9" name="Freeform 28">
            <a:extLst>
              <a:ext uri="{FF2B5EF4-FFF2-40B4-BE49-F238E27FC236}">
                <a16:creationId xmlns:a16="http://schemas.microsoft.com/office/drawing/2014/main" id="{210C9F0E-7EF1-679E-4F2C-B31200046E3C}"/>
              </a:ext>
            </a:extLst>
          </p:cNvPr>
          <p:cNvSpPr/>
          <p:nvPr/>
        </p:nvSpPr>
        <p:spPr>
          <a:xfrm>
            <a:off x="2479937" y="3295290"/>
            <a:ext cx="1225249" cy="2209483"/>
          </a:xfrm>
          <a:custGeom>
            <a:avLst/>
            <a:gdLst/>
            <a:ahLst/>
            <a:cxnLst/>
            <a:rect l="l" t="t" r="r" b="b"/>
            <a:pathLst>
              <a:path w="916667" h="172644">
                <a:moveTo>
                  <a:pt x="42375" y="0"/>
                </a:moveTo>
                <a:lnTo>
                  <a:pt x="874292" y="0"/>
                </a:lnTo>
                <a:cubicBezTo>
                  <a:pt x="885531" y="0"/>
                  <a:pt x="896309" y="4464"/>
                  <a:pt x="904256" y="12411"/>
                </a:cubicBezTo>
                <a:cubicBezTo>
                  <a:pt x="912202" y="20358"/>
                  <a:pt x="916667" y="31136"/>
                  <a:pt x="916667" y="42375"/>
                </a:cubicBezTo>
                <a:lnTo>
                  <a:pt x="916667" y="130269"/>
                </a:lnTo>
                <a:cubicBezTo>
                  <a:pt x="916667" y="153672"/>
                  <a:pt x="897695" y="172644"/>
                  <a:pt x="874292" y="172644"/>
                </a:cubicBezTo>
                <a:lnTo>
                  <a:pt x="42375" y="172644"/>
                </a:lnTo>
                <a:cubicBezTo>
                  <a:pt x="18972" y="172644"/>
                  <a:pt x="0" y="153672"/>
                  <a:pt x="0" y="130269"/>
                </a:cubicBezTo>
                <a:lnTo>
                  <a:pt x="0" y="42375"/>
                </a:lnTo>
                <a:cubicBezTo>
                  <a:pt x="0" y="18972"/>
                  <a:pt x="18972" y="0"/>
                  <a:pt x="42375" y="0"/>
                </a:cubicBezTo>
                <a:close/>
              </a:path>
            </a:pathLst>
          </a:custGeom>
          <a:solidFill>
            <a:srgbClr val="F2EFE3"/>
          </a:solidFill>
          <a:ln w="9525" cap="sq">
            <a:solidFill>
              <a:srgbClr val="4F5F3F"/>
            </a:solidFill>
            <a:prstDash val="solid"/>
            <a:miter/>
          </a:ln>
        </p:spPr>
        <p:txBody>
          <a:bodyPr/>
          <a:lstStyle/>
          <a:p>
            <a:pPr algn="ctr" defTabSz="609630" rtl="0"/>
            <a:endParaRPr lang="ar-SA" sz="1400" b="1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609630" rtl="0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إجازة</a:t>
            </a:r>
          </a:p>
          <a:p>
            <a:pPr algn="ctr" defTabSz="609630" rtl="0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عيد </a:t>
            </a:r>
          </a:p>
          <a:p>
            <a:pPr algn="ctr" defTabSz="609630" rtl="0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الفطر </a:t>
            </a:r>
          </a:p>
          <a:p>
            <a:pPr algn="ctr" defTabSz="609630" rtl="0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المبارك</a:t>
            </a:r>
          </a:p>
        </p:txBody>
      </p:sp>
    </p:spTree>
    <p:extLst>
      <p:ext uri="{BB962C8B-B14F-4D97-AF65-F5344CB8AC3E}">
        <p14:creationId xmlns:p14="http://schemas.microsoft.com/office/powerpoint/2010/main" val="2363851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98DAD7-DB34-8F91-7075-4C71AD44E4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01392378-25A3-7A56-B274-D4D03C712002}"/>
              </a:ext>
            </a:extLst>
          </p:cNvPr>
          <p:cNvGrpSpPr/>
          <p:nvPr/>
        </p:nvGrpSpPr>
        <p:grpSpPr>
          <a:xfrm>
            <a:off x="-287307" y="-27596"/>
            <a:ext cx="12577273" cy="2003377"/>
            <a:chOff x="0" y="0"/>
            <a:chExt cx="6761116" cy="556694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DBD4D093-55D7-54BD-3F62-6C7CBECB74B5}"/>
                </a:ext>
              </a:extLst>
            </p:cNvPr>
            <p:cNvSpPr/>
            <p:nvPr/>
          </p:nvSpPr>
          <p:spPr>
            <a:xfrm>
              <a:off x="0" y="0"/>
              <a:ext cx="6761116" cy="556694"/>
            </a:xfrm>
            <a:custGeom>
              <a:avLst/>
              <a:gdLst/>
              <a:ahLst/>
              <a:cxnLst/>
              <a:rect l="l" t="t" r="r" b="b"/>
              <a:pathLst>
                <a:path w="6761116" h="556694">
                  <a:moveTo>
                    <a:pt x="5745" y="0"/>
                  </a:moveTo>
                  <a:lnTo>
                    <a:pt x="6755371" y="0"/>
                  </a:lnTo>
                  <a:cubicBezTo>
                    <a:pt x="6756895" y="0"/>
                    <a:pt x="6758356" y="605"/>
                    <a:pt x="6759433" y="1683"/>
                  </a:cubicBezTo>
                  <a:cubicBezTo>
                    <a:pt x="6760511" y="2760"/>
                    <a:pt x="6761116" y="4221"/>
                    <a:pt x="6761116" y="5745"/>
                  </a:cubicBezTo>
                  <a:lnTo>
                    <a:pt x="6761116" y="550949"/>
                  </a:lnTo>
                  <a:cubicBezTo>
                    <a:pt x="6761116" y="552472"/>
                    <a:pt x="6760511" y="553934"/>
                    <a:pt x="6759433" y="555011"/>
                  </a:cubicBezTo>
                  <a:cubicBezTo>
                    <a:pt x="6758356" y="556088"/>
                    <a:pt x="6756895" y="556694"/>
                    <a:pt x="6755371" y="556694"/>
                  </a:cubicBezTo>
                  <a:lnTo>
                    <a:pt x="5745" y="556694"/>
                  </a:lnTo>
                  <a:cubicBezTo>
                    <a:pt x="2572" y="556694"/>
                    <a:pt x="0" y="554122"/>
                    <a:pt x="0" y="550949"/>
                  </a:cubicBezTo>
                  <a:lnTo>
                    <a:pt x="0" y="5745"/>
                  </a:lnTo>
                  <a:cubicBezTo>
                    <a:pt x="0" y="4221"/>
                    <a:pt x="605" y="2760"/>
                    <a:pt x="1683" y="1683"/>
                  </a:cubicBezTo>
                  <a:cubicBezTo>
                    <a:pt x="2760" y="605"/>
                    <a:pt x="4221" y="0"/>
                    <a:pt x="5745" y="0"/>
                  </a:cubicBezTo>
                  <a:close/>
                </a:path>
              </a:pathLst>
            </a:custGeom>
            <a:solidFill>
              <a:srgbClr val="F7F5E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200">
                <a:solidFill>
                  <a:prstClr val="black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767507B4-07BA-0DF8-69EA-D6C1D4B19160}"/>
                </a:ext>
              </a:extLst>
            </p:cNvPr>
            <p:cNvSpPr txBox="1"/>
            <p:nvPr/>
          </p:nvSpPr>
          <p:spPr>
            <a:xfrm>
              <a:off x="0" y="-47625"/>
              <a:ext cx="6761116" cy="60431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4" name="Freeform 44">
            <a:extLst>
              <a:ext uri="{FF2B5EF4-FFF2-40B4-BE49-F238E27FC236}">
                <a16:creationId xmlns:a16="http://schemas.microsoft.com/office/drawing/2014/main" id="{2E61DD6D-83AF-7D9F-8EE1-EB9886230B29}"/>
              </a:ext>
            </a:extLst>
          </p:cNvPr>
          <p:cNvSpPr/>
          <p:nvPr/>
        </p:nvSpPr>
        <p:spPr>
          <a:xfrm rot="18770323" flipH="1" flipV="1">
            <a:off x="10057781" y="-928457"/>
            <a:ext cx="1330269" cy="3384749"/>
          </a:xfrm>
          <a:custGeom>
            <a:avLst/>
            <a:gdLst/>
            <a:ahLst/>
            <a:cxnLst/>
            <a:rect l="l" t="t" r="r" b="b"/>
            <a:pathLst>
              <a:path w="1684486" h="4224034">
                <a:moveTo>
                  <a:pt x="1684486" y="4224034"/>
                </a:moveTo>
                <a:lnTo>
                  <a:pt x="0" y="4224034"/>
                </a:lnTo>
                <a:lnTo>
                  <a:pt x="0" y="0"/>
                </a:lnTo>
                <a:lnTo>
                  <a:pt x="1684486" y="0"/>
                </a:lnTo>
                <a:lnTo>
                  <a:pt x="1684486" y="4224034"/>
                </a:lnTo>
                <a:close/>
              </a:path>
            </a:pathLst>
          </a:custGeom>
          <a:blipFill>
            <a:blip r:embed="rId2"/>
            <a:stretch>
              <a:fillRect l="-531" t="-28" b="-93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61" name="Group 5">
            <a:extLst>
              <a:ext uri="{FF2B5EF4-FFF2-40B4-BE49-F238E27FC236}">
                <a16:creationId xmlns:a16="http://schemas.microsoft.com/office/drawing/2014/main" id="{D85859DE-4B05-26C8-E75D-7121AFF7C3CE}"/>
              </a:ext>
            </a:extLst>
          </p:cNvPr>
          <p:cNvGrpSpPr/>
          <p:nvPr/>
        </p:nvGrpSpPr>
        <p:grpSpPr>
          <a:xfrm>
            <a:off x="3132510" y="1046173"/>
            <a:ext cx="6078635" cy="1356176"/>
            <a:chOff x="0" y="0"/>
            <a:chExt cx="3564080" cy="424137"/>
          </a:xfrm>
        </p:grpSpPr>
        <p:sp>
          <p:nvSpPr>
            <p:cNvPr id="62" name="Freeform 6">
              <a:extLst>
                <a:ext uri="{FF2B5EF4-FFF2-40B4-BE49-F238E27FC236}">
                  <a16:creationId xmlns:a16="http://schemas.microsoft.com/office/drawing/2014/main" id="{58A72BD0-4ADE-5010-8120-B25DC068F828}"/>
                </a:ext>
              </a:extLst>
            </p:cNvPr>
            <p:cNvSpPr/>
            <p:nvPr/>
          </p:nvSpPr>
          <p:spPr>
            <a:xfrm>
              <a:off x="0" y="0"/>
              <a:ext cx="3564080" cy="424137"/>
            </a:xfrm>
            <a:custGeom>
              <a:avLst/>
              <a:gdLst/>
              <a:ahLst/>
              <a:cxnLst/>
              <a:rect l="l" t="t" r="r" b="b"/>
              <a:pathLst>
                <a:path w="3564080" h="424137">
                  <a:moveTo>
                    <a:pt x="10899" y="0"/>
                  </a:moveTo>
                  <a:lnTo>
                    <a:pt x="3553181" y="0"/>
                  </a:lnTo>
                  <a:cubicBezTo>
                    <a:pt x="3559200" y="0"/>
                    <a:pt x="3564080" y="4879"/>
                    <a:pt x="3564080" y="10899"/>
                  </a:cubicBezTo>
                  <a:lnTo>
                    <a:pt x="3564080" y="413238"/>
                  </a:lnTo>
                  <a:cubicBezTo>
                    <a:pt x="3564080" y="416129"/>
                    <a:pt x="3562931" y="418901"/>
                    <a:pt x="3560888" y="420945"/>
                  </a:cubicBezTo>
                  <a:cubicBezTo>
                    <a:pt x="3558844" y="422989"/>
                    <a:pt x="3556072" y="424137"/>
                    <a:pt x="3553181" y="424137"/>
                  </a:cubicBezTo>
                  <a:lnTo>
                    <a:pt x="10899" y="424137"/>
                  </a:lnTo>
                  <a:cubicBezTo>
                    <a:pt x="8008" y="424137"/>
                    <a:pt x="5236" y="422989"/>
                    <a:pt x="3192" y="420945"/>
                  </a:cubicBezTo>
                  <a:cubicBezTo>
                    <a:pt x="1148" y="418901"/>
                    <a:pt x="0" y="416129"/>
                    <a:pt x="0" y="413238"/>
                  </a:cubicBezTo>
                  <a:lnTo>
                    <a:pt x="0" y="10899"/>
                  </a:lnTo>
                  <a:cubicBezTo>
                    <a:pt x="0" y="8008"/>
                    <a:pt x="1148" y="5236"/>
                    <a:pt x="3192" y="3192"/>
                  </a:cubicBezTo>
                  <a:cubicBezTo>
                    <a:pt x="5236" y="1148"/>
                    <a:pt x="8008" y="0"/>
                    <a:pt x="10899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4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4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إجازة عيد الفطر</a:t>
              </a:r>
            </a:p>
          </p:txBody>
        </p:sp>
        <p:sp>
          <p:nvSpPr>
            <p:cNvPr id="63" name="TextBox 7">
              <a:extLst>
                <a:ext uri="{FF2B5EF4-FFF2-40B4-BE49-F238E27FC236}">
                  <a16:creationId xmlns:a16="http://schemas.microsoft.com/office/drawing/2014/main" id="{9470B353-BD62-E2D4-384A-9BC488E944C2}"/>
                </a:ext>
              </a:extLst>
            </p:cNvPr>
            <p:cNvSpPr txBox="1"/>
            <p:nvPr/>
          </p:nvSpPr>
          <p:spPr>
            <a:xfrm>
              <a:off x="0" y="-47625"/>
              <a:ext cx="3564080" cy="47176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5" name="Freeform 45">
            <a:extLst>
              <a:ext uri="{FF2B5EF4-FFF2-40B4-BE49-F238E27FC236}">
                <a16:creationId xmlns:a16="http://schemas.microsoft.com/office/drawing/2014/main" id="{1E100B6F-44E0-ADB0-2116-2D425D28E58F}"/>
              </a:ext>
            </a:extLst>
          </p:cNvPr>
          <p:cNvSpPr/>
          <p:nvPr/>
        </p:nvSpPr>
        <p:spPr>
          <a:xfrm rot="8317962" flipH="1">
            <a:off x="8437787" y="-517703"/>
            <a:ext cx="1486187" cy="3062545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64" name="Group 24">
            <a:extLst>
              <a:ext uri="{FF2B5EF4-FFF2-40B4-BE49-F238E27FC236}">
                <a16:creationId xmlns:a16="http://schemas.microsoft.com/office/drawing/2014/main" id="{62F1E84E-07E5-6B1B-1FCE-A6E86BB3DF7C}"/>
              </a:ext>
            </a:extLst>
          </p:cNvPr>
          <p:cNvGrpSpPr/>
          <p:nvPr/>
        </p:nvGrpSpPr>
        <p:grpSpPr>
          <a:xfrm>
            <a:off x="3919104" y="3247219"/>
            <a:ext cx="4813667" cy="1508457"/>
            <a:chOff x="0" y="0"/>
            <a:chExt cx="1153538" cy="1810672"/>
          </a:xfrm>
        </p:grpSpPr>
        <p:sp>
          <p:nvSpPr>
            <p:cNvPr id="65" name="Freeform 25">
              <a:extLst>
                <a:ext uri="{FF2B5EF4-FFF2-40B4-BE49-F238E27FC236}">
                  <a16:creationId xmlns:a16="http://schemas.microsoft.com/office/drawing/2014/main" id="{78D736B1-6051-4E48-21CB-75A45B8752F2}"/>
                </a:ext>
              </a:extLst>
            </p:cNvPr>
            <p:cNvSpPr/>
            <p:nvPr/>
          </p:nvSpPr>
          <p:spPr>
            <a:xfrm>
              <a:off x="0" y="0"/>
              <a:ext cx="1153538" cy="1810672"/>
            </a:xfrm>
            <a:custGeom>
              <a:avLst/>
              <a:gdLst/>
              <a:ahLst/>
              <a:cxnLst/>
              <a:rect l="l" t="t" r="r" b="b"/>
              <a:pathLst>
                <a:path w="1153538" h="1810672">
                  <a:moveTo>
                    <a:pt x="33673" y="0"/>
                  </a:moveTo>
                  <a:lnTo>
                    <a:pt x="1119865" y="0"/>
                  </a:lnTo>
                  <a:cubicBezTo>
                    <a:pt x="1128795" y="0"/>
                    <a:pt x="1137360" y="3548"/>
                    <a:pt x="1143675" y="9863"/>
                  </a:cubicBezTo>
                  <a:cubicBezTo>
                    <a:pt x="1149990" y="16178"/>
                    <a:pt x="1153538" y="24743"/>
                    <a:pt x="1153538" y="33673"/>
                  </a:cubicBezTo>
                  <a:lnTo>
                    <a:pt x="1153538" y="1776999"/>
                  </a:lnTo>
                  <a:cubicBezTo>
                    <a:pt x="1153538" y="1785930"/>
                    <a:pt x="1149990" y="1794495"/>
                    <a:pt x="1143675" y="1800809"/>
                  </a:cubicBezTo>
                  <a:cubicBezTo>
                    <a:pt x="1137360" y="1807125"/>
                    <a:pt x="1128795" y="1810672"/>
                    <a:pt x="1119865" y="1810672"/>
                  </a:cubicBezTo>
                  <a:lnTo>
                    <a:pt x="33673" y="1810672"/>
                  </a:lnTo>
                  <a:cubicBezTo>
                    <a:pt x="24743" y="1810672"/>
                    <a:pt x="16178" y="1807125"/>
                    <a:pt x="9863" y="1800809"/>
                  </a:cubicBezTo>
                  <a:cubicBezTo>
                    <a:pt x="3548" y="1794495"/>
                    <a:pt x="0" y="1785930"/>
                    <a:pt x="0" y="1776999"/>
                  </a:cubicBezTo>
                  <a:lnTo>
                    <a:pt x="0" y="33673"/>
                  </a:lnTo>
                  <a:cubicBezTo>
                    <a:pt x="0" y="24743"/>
                    <a:pt x="3548" y="16178"/>
                    <a:pt x="9863" y="9863"/>
                  </a:cubicBezTo>
                  <a:cubicBezTo>
                    <a:pt x="16178" y="3548"/>
                    <a:pt x="24743" y="0"/>
                    <a:pt x="33673" y="0"/>
                  </a:cubicBezTo>
                  <a:close/>
                </a:path>
              </a:pathLst>
            </a:custGeom>
            <a:solidFill>
              <a:srgbClr val="F7F5EE">
                <a:alpha val="80000"/>
              </a:srgbClr>
            </a:solidFill>
            <a:ln w="9525" cap="sq">
              <a:solidFill>
                <a:srgbClr val="4F5F3F">
                  <a:alpha val="80000"/>
                </a:srgbClr>
              </a:solidFill>
              <a:prstDash val="solid"/>
              <a:miter/>
            </a:ln>
          </p:spPr>
          <p:txBody>
            <a:bodyPr/>
            <a:lstStyle/>
            <a:p>
              <a:pPr algn="ctr"/>
              <a:endPara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sz="24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تبدأ </a:t>
              </a:r>
              <a:r>
                <a:rPr lang="ar-SA" sz="2400" b="1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الإجازة </a:t>
              </a:r>
              <a:endPara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sz="24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يوم الخميس : 20 / 9 / 1446 هـ</a:t>
              </a:r>
            </a:p>
          </p:txBody>
        </p:sp>
        <p:sp>
          <p:nvSpPr>
            <p:cNvPr id="66" name="TextBox 26">
              <a:extLst>
                <a:ext uri="{FF2B5EF4-FFF2-40B4-BE49-F238E27FC236}">
                  <a16:creationId xmlns:a16="http://schemas.microsoft.com/office/drawing/2014/main" id="{C13E9571-63C1-E64B-EC15-C3A6340EB1B1}"/>
                </a:ext>
              </a:extLst>
            </p:cNvPr>
            <p:cNvSpPr txBox="1"/>
            <p:nvPr/>
          </p:nvSpPr>
          <p:spPr>
            <a:xfrm>
              <a:off x="0" y="-47625"/>
              <a:ext cx="1153538" cy="1858297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119"/>
                </a:lnSpc>
              </a:pPr>
              <a:endParaRPr sz="1200"/>
            </a:p>
          </p:txBody>
        </p:sp>
      </p:grpSp>
      <p:grpSp>
        <p:nvGrpSpPr>
          <p:cNvPr id="67" name="Group 40">
            <a:extLst>
              <a:ext uri="{FF2B5EF4-FFF2-40B4-BE49-F238E27FC236}">
                <a16:creationId xmlns:a16="http://schemas.microsoft.com/office/drawing/2014/main" id="{59F5B33E-B99E-7031-9798-C568DFA21A77}"/>
              </a:ext>
            </a:extLst>
          </p:cNvPr>
          <p:cNvGrpSpPr/>
          <p:nvPr/>
        </p:nvGrpSpPr>
        <p:grpSpPr>
          <a:xfrm>
            <a:off x="4238345" y="5215037"/>
            <a:ext cx="4175184" cy="1193579"/>
            <a:chOff x="0" y="0"/>
            <a:chExt cx="916667" cy="172644"/>
          </a:xfrm>
        </p:grpSpPr>
        <p:sp>
          <p:nvSpPr>
            <p:cNvPr id="68" name="Freeform 41">
              <a:extLst>
                <a:ext uri="{FF2B5EF4-FFF2-40B4-BE49-F238E27FC236}">
                  <a16:creationId xmlns:a16="http://schemas.microsoft.com/office/drawing/2014/main" id="{EC82606B-5386-D0BB-AEBE-FAF3D8BBB1F5}"/>
                </a:ext>
              </a:extLst>
            </p:cNvPr>
            <p:cNvSpPr/>
            <p:nvPr/>
          </p:nvSpPr>
          <p:spPr>
            <a:xfrm>
              <a:off x="0" y="0"/>
              <a:ext cx="916667" cy="172644"/>
            </a:xfrm>
            <a:custGeom>
              <a:avLst/>
              <a:gdLst/>
              <a:ahLst/>
              <a:cxnLst/>
              <a:rect l="l" t="t" r="r" b="b"/>
              <a:pathLst>
                <a:path w="916667" h="172644">
                  <a:moveTo>
                    <a:pt x="42375" y="0"/>
                  </a:moveTo>
                  <a:lnTo>
                    <a:pt x="874292" y="0"/>
                  </a:lnTo>
                  <a:cubicBezTo>
                    <a:pt x="885531" y="0"/>
                    <a:pt x="896309" y="4464"/>
                    <a:pt x="904256" y="12411"/>
                  </a:cubicBezTo>
                  <a:cubicBezTo>
                    <a:pt x="912202" y="20358"/>
                    <a:pt x="916667" y="31136"/>
                    <a:pt x="916667" y="42375"/>
                  </a:cubicBezTo>
                  <a:lnTo>
                    <a:pt x="916667" y="130269"/>
                  </a:lnTo>
                  <a:cubicBezTo>
                    <a:pt x="916667" y="153672"/>
                    <a:pt x="897695" y="172644"/>
                    <a:pt x="874292" y="172644"/>
                  </a:cubicBezTo>
                  <a:lnTo>
                    <a:pt x="42375" y="172644"/>
                  </a:lnTo>
                  <a:cubicBezTo>
                    <a:pt x="18972" y="172644"/>
                    <a:pt x="0" y="153672"/>
                    <a:pt x="0" y="130269"/>
                  </a:cubicBezTo>
                  <a:lnTo>
                    <a:pt x="0" y="42375"/>
                  </a:lnTo>
                  <a:cubicBezTo>
                    <a:pt x="0" y="18972"/>
                    <a:pt x="18972" y="0"/>
                    <a:pt x="42375" y="0"/>
                  </a:cubicBezTo>
                  <a:close/>
                </a:path>
              </a:pathLst>
            </a:custGeom>
            <a:solidFill>
              <a:srgbClr val="F4E5DB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ctr"/>
              <a:endParaRPr lang="ar-SA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sz="20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تستأنف الدراسة</a:t>
              </a:r>
            </a:p>
            <a:p>
              <a:pPr algn="ctr"/>
              <a:r>
                <a:rPr lang="ar-SA" sz="20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يوم الأحد : 8 / 10 / 1446 هـ</a:t>
              </a:r>
            </a:p>
          </p:txBody>
        </p:sp>
        <p:sp>
          <p:nvSpPr>
            <p:cNvPr id="69" name="TextBox 42">
              <a:extLst>
                <a:ext uri="{FF2B5EF4-FFF2-40B4-BE49-F238E27FC236}">
                  <a16:creationId xmlns:a16="http://schemas.microsoft.com/office/drawing/2014/main" id="{3D97274E-B790-6AFE-38A1-B0400457EAF7}"/>
                </a:ext>
              </a:extLst>
            </p:cNvPr>
            <p:cNvSpPr txBox="1"/>
            <p:nvPr/>
          </p:nvSpPr>
          <p:spPr>
            <a:xfrm>
              <a:off x="0" y="-47625"/>
              <a:ext cx="916667" cy="22026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119"/>
                </a:lnSpc>
              </a:pPr>
              <a:endParaRPr sz="1200"/>
            </a:p>
          </p:txBody>
        </p:sp>
      </p:grpSp>
      <p:pic>
        <p:nvPicPr>
          <p:cNvPr id="70" name="Picture 35" descr="Picture 35">
            <a:extLst>
              <a:ext uri="{FF2B5EF4-FFF2-40B4-BE49-F238E27FC236}">
                <a16:creationId xmlns:a16="http://schemas.microsoft.com/office/drawing/2014/main" id="{4294DA80-6067-4F08-FB9E-3CC855CFA75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14182" t="11041" r="15559" b="32507"/>
          <a:stretch/>
        </p:blipFill>
        <p:spPr>
          <a:xfrm>
            <a:off x="557843" y="888398"/>
            <a:ext cx="1552642" cy="1070634"/>
          </a:xfrm>
          <a:prstGeom prst="rect">
            <a:avLst/>
          </a:prstGeom>
          <a:ln w="12700">
            <a:miter lim="400000"/>
          </a:ln>
        </p:spPr>
      </p:pic>
      <p:pic>
        <p:nvPicPr>
          <p:cNvPr id="71" name="صورة 70">
            <a:extLst>
              <a:ext uri="{FF2B5EF4-FFF2-40B4-BE49-F238E27FC236}">
                <a16:creationId xmlns:a16="http://schemas.microsoft.com/office/drawing/2014/main" id="{34043B8D-964F-97E0-71AC-230A1F6B352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4" y="5946219"/>
            <a:ext cx="1090742" cy="911782"/>
          </a:xfrm>
          <a:prstGeom prst="rect">
            <a:avLst/>
          </a:prstGeom>
        </p:spPr>
      </p:pic>
      <p:sp>
        <p:nvSpPr>
          <p:cNvPr id="72" name="Freeform 45">
            <a:extLst>
              <a:ext uri="{FF2B5EF4-FFF2-40B4-BE49-F238E27FC236}">
                <a16:creationId xmlns:a16="http://schemas.microsoft.com/office/drawing/2014/main" id="{DB69EADC-FE8F-FEC7-AD24-CE4C433D102C}"/>
              </a:ext>
            </a:extLst>
          </p:cNvPr>
          <p:cNvSpPr/>
          <p:nvPr/>
        </p:nvSpPr>
        <p:spPr>
          <a:xfrm rot="19938698" flipH="1">
            <a:off x="700444" y="4662715"/>
            <a:ext cx="1151929" cy="2420867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C876E6-1F48-9C28-E831-6C20741FBF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8F9D9DD1-495E-BF32-33C1-D54A7D21D434}"/>
              </a:ext>
            </a:extLst>
          </p:cNvPr>
          <p:cNvGrpSpPr/>
          <p:nvPr/>
        </p:nvGrpSpPr>
        <p:grpSpPr>
          <a:xfrm>
            <a:off x="-192637" y="-298844"/>
            <a:ext cx="12577273" cy="1155852"/>
            <a:chOff x="0" y="0"/>
            <a:chExt cx="6761116" cy="556694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76C2815E-620B-992E-0535-2A8169AEFEDB}"/>
                </a:ext>
              </a:extLst>
            </p:cNvPr>
            <p:cNvSpPr/>
            <p:nvPr/>
          </p:nvSpPr>
          <p:spPr>
            <a:xfrm>
              <a:off x="0" y="0"/>
              <a:ext cx="6761116" cy="556694"/>
            </a:xfrm>
            <a:custGeom>
              <a:avLst/>
              <a:gdLst/>
              <a:ahLst/>
              <a:cxnLst/>
              <a:rect l="l" t="t" r="r" b="b"/>
              <a:pathLst>
                <a:path w="6761116" h="556694">
                  <a:moveTo>
                    <a:pt x="5745" y="0"/>
                  </a:moveTo>
                  <a:lnTo>
                    <a:pt x="6755371" y="0"/>
                  </a:lnTo>
                  <a:cubicBezTo>
                    <a:pt x="6756895" y="0"/>
                    <a:pt x="6758356" y="605"/>
                    <a:pt x="6759433" y="1683"/>
                  </a:cubicBezTo>
                  <a:cubicBezTo>
                    <a:pt x="6760511" y="2760"/>
                    <a:pt x="6761116" y="4221"/>
                    <a:pt x="6761116" y="5745"/>
                  </a:cubicBezTo>
                  <a:lnTo>
                    <a:pt x="6761116" y="550949"/>
                  </a:lnTo>
                  <a:cubicBezTo>
                    <a:pt x="6761116" y="552472"/>
                    <a:pt x="6760511" y="553934"/>
                    <a:pt x="6759433" y="555011"/>
                  </a:cubicBezTo>
                  <a:cubicBezTo>
                    <a:pt x="6758356" y="556088"/>
                    <a:pt x="6756895" y="556694"/>
                    <a:pt x="6755371" y="556694"/>
                  </a:cubicBezTo>
                  <a:lnTo>
                    <a:pt x="5745" y="556694"/>
                  </a:lnTo>
                  <a:cubicBezTo>
                    <a:pt x="2572" y="556694"/>
                    <a:pt x="0" y="554122"/>
                    <a:pt x="0" y="550949"/>
                  </a:cubicBezTo>
                  <a:lnTo>
                    <a:pt x="0" y="5745"/>
                  </a:lnTo>
                  <a:cubicBezTo>
                    <a:pt x="0" y="4221"/>
                    <a:pt x="605" y="2760"/>
                    <a:pt x="1683" y="1683"/>
                  </a:cubicBezTo>
                  <a:cubicBezTo>
                    <a:pt x="2760" y="605"/>
                    <a:pt x="4221" y="0"/>
                    <a:pt x="5745" y="0"/>
                  </a:cubicBezTo>
                  <a:close/>
                </a:path>
              </a:pathLst>
            </a:custGeom>
            <a:solidFill>
              <a:srgbClr val="F7F5E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200">
                <a:solidFill>
                  <a:prstClr val="black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25B61D4A-D96A-532C-072B-53399B1321E1}"/>
                </a:ext>
              </a:extLst>
            </p:cNvPr>
            <p:cNvSpPr txBox="1"/>
            <p:nvPr/>
          </p:nvSpPr>
          <p:spPr>
            <a:xfrm>
              <a:off x="0" y="-47625"/>
              <a:ext cx="6761116" cy="60431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F5A460EF-4DF3-37FE-A1CC-481274D0804D}"/>
              </a:ext>
            </a:extLst>
          </p:cNvPr>
          <p:cNvGrpSpPr/>
          <p:nvPr/>
        </p:nvGrpSpPr>
        <p:grpSpPr>
          <a:xfrm>
            <a:off x="3053595" y="78611"/>
            <a:ext cx="6630030" cy="628027"/>
            <a:chOff x="0" y="0"/>
            <a:chExt cx="3564080" cy="424137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73F0AB9D-D787-B28D-C7BE-A047C47FE170}"/>
                </a:ext>
              </a:extLst>
            </p:cNvPr>
            <p:cNvSpPr/>
            <p:nvPr/>
          </p:nvSpPr>
          <p:spPr>
            <a:xfrm>
              <a:off x="0" y="0"/>
              <a:ext cx="3564080" cy="424137"/>
            </a:xfrm>
            <a:custGeom>
              <a:avLst/>
              <a:gdLst/>
              <a:ahLst/>
              <a:cxnLst/>
              <a:rect l="l" t="t" r="r" b="b"/>
              <a:pathLst>
                <a:path w="3564080" h="424137">
                  <a:moveTo>
                    <a:pt x="10899" y="0"/>
                  </a:moveTo>
                  <a:lnTo>
                    <a:pt x="3553181" y="0"/>
                  </a:lnTo>
                  <a:cubicBezTo>
                    <a:pt x="3559200" y="0"/>
                    <a:pt x="3564080" y="4879"/>
                    <a:pt x="3564080" y="10899"/>
                  </a:cubicBezTo>
                  <a:lnTo>
                    <a:pt x="3564080" y="413238"/>
                  </a:lnTo>
                  <a:cubicBezTo>
                    <a:pt x="3564080" y="416129"/>
                    <a:pt x="3562931" y="418901"/>
                    <a:pt x="3560888" y="420945"/>
                  </a:cubicBezTo>
                  <a:cubicBezTo>
                    <a:pt x="3558844" y="422989"/>
                    <a:pt x="3556072" y="424137"/>
                    <a:pt x="3553181" y="424137"/>
                  </a:cubicBezTo>
                  <a:lnTo>
                    <a:pt x="10899" y="424137"/>
                  </a:lnTo>
                  <a:cubicBezTo>
                    <a:pt x="8008" y="424137"/>
                    <a:pt x="5236" y="422989"/>
                    <a:pt x="3192" y="420945"/>
                  </a:cubicBezTo>
                  <a:cubicBezTo>
                    <a:pt x="1148" y="418901"/>
                    <a:pt x="0" y="416129"/>
                    <a:pt x="0" y="413238"/>
                  </a:cubicBezTo>
                  <a:lnTo>
                    <a:pt x="0" y="10899"/>
                  </a:lnTo>
                  <a:cubicBezTo>
                    <a:pt x="0" y="8008"/>
                    <a:pt x="1148" y="5236"/>
                    <a:pt x="3192" y="3192"/>
                  </a:cubicBezTo>
                  <a:cubicBezTo>
                    <a:pt x="5236" y="1148"/>
                    <a:pt x="8008" y="0"/>
                    <a:pt x="10899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20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خطة التعلم الأسبوعية الفصل الدراسي الثالث لعام 1446هـ</a:t>
              </a: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EF8EC684-FBA2-7114-9561-8158CD455554}"/>
                </a:ext>
              </a:extLst>
            </p:cNvPr>
            <p:cNvSpPr txBox="1"/>
            <p:nvPr/>
          </p:nvSpPr>
          <p:spPr>
            <a:xfrm>
              <a:off x="0" y="-47625"/>
              <a:ext cx="3564080" cy="47176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4" name="Freeform 44">
            <a:extLst>
              <a:ext uri="{FF2B5EF4-FFF2-40B4-BE49-F238E27FC236}">
                <a16:creationId xmlns:a16="http://schemas.microsoft.com/office/drawing/2014/main" id="{4D7BAC98-3530-951A-8F28-CB106538A5B0}"/>
              </a:ext>
            </a:extLst>
          </p:cNvPr>
          <p:cNvSpPr/>
          <p:nvPr/>
        </p:nvSpPr>
        <p:spPr>
          <a:xfrm rot="19125080" flipH="1" flipV="1">
            <a:off x="10681160" y="-1169340"/>
            <a:ext cx="1122991" cy="2816023"/>
          </a:xfrm>
          <a:custGeom>
            <a:avLst/>
            <a:gdLst/>
            <a:ahLst/>
            <a:cxnLst/>
            <a:rect l="l" t="t" r="r" b="b"/>
            <a:pathLst>
              <a:path w="1684486" h="4224034">
                <a:moveTo>
                  <a:pt x="1684486" y="4224034"/>
                </a:moveTo>
                <a:lnTo>
                  <a:pt x="0" y="4224034"/>
                </a:lnTo>
                <a:lnTo>
                  <a:pt x="0" y="0"/>
                </a:lnTo>
                <a:lnTo>
                  <a:pt x="1684486" y="0"/>
                </a:lnTo>
                <a:lnTo>
                  <a:pt x="1684486" y="4224034"/>
                </a:lnTo>
                <a:close/>
              </a:path>
            </a:pathLst>
          </a:custGeom>
          <a:blipFill>
            <a:blip r:embed="rId2"/>
            <a:stretch>
              <a:fillRect l="-531" t="-28" b="-93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45" name="Freeform 45">
            <a:extLst>
              <a:ext uri="{FF2B5EF4-FFF2-40B4-BE49-F238E27FC236}">
                <a16:creationId xmlns:a16="http://schemas.microsoft.com/office/drawing/2014/main" id="{582A7C27-8F32-8193-1679-C5EA1E5CFFFB}"/>
              </a:ext>
            </a:extLst>
          </p:cNvPr>
          <p:cNvSpPr/>
          <p:nvPr/>
        </p:nvSpPr>
        <p:spPr>
          <a:xfrm rot="8317962" flipH="1">
            <a:off x="9045290" y="-1290925"/>
            <a:ext cx="1151929" cy="2420867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49" name="Group 49">
            <a:extLst>
              <a:ext uri="{FF2B5EF4-FFF2-40B4-BE49-F238E27FC236}">
                <a16:creationId xmlns:a16="http://schemas.microsoft.com/office/drawing/2014/main" id="{FC9A86E3-A9B1-27B5-5697-F36980562937}"/>
              </a:ext>
            </a:extLst>
          </p:cNvPr>
          <p:cNvGrpSpPr/>
          <p:nvPr/>
        </p:nvGrpSpPr>
        <p:grpSpPr>
          <a:xfrm>
            <a:off x="3680889" y="6117253"/>
            <a:ext cx="6020951" cy="556248"/>
            <a:chOff x="0" y="0"/>
            <a:chExt cx="2973808" cy="761354"/>
          </a:xfrm>
        </p:grpSpPr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1C3BC5B4-6689-7391-2CEF-FC11C6090DD7}"/>
                </a:ext>
              </a:extLst>
            </p:cNvPr>
            <p:cNvSpPr/>
            <p:nvPr/>
          </p:nvSpPr>
          <p:spPr>
            <a:xfrm>
              <a:off x="0" y="0"/>
              <a:ext cx="2973808" cy="761354"/>
            </a:xfrm>
            <a:custGeom>
              <a:avLst/>
              <a:gdLst/>
              <a:ahLst/>
              <a:cxnLst/>
              <a:rect l="l" t="t" r="r" b="b"/>
              <a:pathLst>
                <a:path w="2973808" h="761354">
                  <a:moveTo>
                    <a:pt x="13062" y="0"/>
                  </a:moveTo>
                  <a:lnTo>
                    <a:pt x="2960746" y="0"/>
                  </a:lnTo>
                  <a:cubicBezTo>
                    <a:pt x="2964211" y="0"/>
                    <a:pt x="2967533" y="1376"/>
                    <a:pt x="2969982" y="3826"/>
                  </a:cubicBezTo>
                  <a:cubicBezTo>
                    <a:pt x="2972432" y="6275"/>
                    <a:pt x="2973808" y="9598"/>
                    <a:pt x="2973808" y="13062"/>
                  </a:cubicBezTo>
                  <a:lnTo>
                    <a:pt x="2973808" y="748292"/>
                  </a:lnTo>
                  <a:cubicBezTo>
                    <a:pt x="2973808" y="751756"/>
                    <a:pt x="2972432" y="755079"/>
                    <a:pt x="2969982" y="757528"/>
                  </a:cubicBezTo>
                  <a:cubicBezTo>
                    <a:pt x="2967533" y="759978"/>
                    <a:pt x="2964211" y="761354"/>
                    <a:pt x="2960746" y="761354"/>
                  </a:cubicBezTo>
                  <a:lnTo>
                    <a:pt x="13062" y="761354"/>
                  </a:lnTo>
                  <a:cubicBezTo>
                    <a:pt x="5848" y="761354"/>
                    <a:pt x="0" y="755506"/>
                    <a:pt x="0" y="748292"/>
                  </a:cubicBezTo>
                  <a:lnTo>
                    <a:pt x="0" y="13062"/>
                  </a:lnTo>
                  <a:cubicBezTo>
                    <a:pt x="0" y="9598"/>
                    <a:pt x="1376" y="6275"/>
                    <a:pt x="3826" y="3826"/>
                  </a:cubicBezTo>
                  <a:cubicBezTo>
                    <a:pt x="6275" y="1376"/>
                    <a:pt x="9598" y="0"/>
                    <a:pt x="13062" y="0"/>
                  </a:cubicBezTo>
                  <a:close/>
                </a:path>
              </a:pathLst>
            </a:custGeom>
            <a:solidFill>
              <a:srgbClr val="E4DFC7">
                <a:alpha val="49804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ctr" defTabSz="609630" rtl="0"/>
              <a:endParaRPr lang="ar-SA" sz="1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معلم/ة المادة : .....................                           مدير/ة المدرسة : ....................</a:t>
              </a:r>
            </a:p>
          </p:txBody>
        </p:sp>
        <p:sp>
          <p:nvSpPr>
            <p:cNvPr id="51" name="TextBox 51">
              <a:extLst>
                <a:ext uri="{FF2B5EF4-FFF2-40B4-BE49-F238E27FC236}">
                  <a16:creationId xmlns:a16="http://schemas.microsoft.com/office/drawing/2014/main" id="{C263C5FA-3B2E-C244-F16B-2E14DA118D26}"/>
                </a:ext>
              </a:extLst>
            </p:cNvPr>
            <p:cNvSpPr txBox="1"/>
            <p:nvPr/>
          </p:nvSpPr>
          <p:spPr>
            <a:xfrm>
              <a:off x="0" y="-47625"/>
              <a:ext cx="2973808" cy="80897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4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id="{69406243-3EF3-FFB4-09BE-FE98527D6A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5250804"/>
              </p:ext>
            </p:extLst>
          </p:nvPr>
        </p:nvGraphicFramePr>
        <p:xfrm>
          <a:off x="2360714" y="2082886"/>
          <a:ext cx="9358386" cy="394162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14470">
                  <a:extLst>
                    <a:ext uri="{9D8B030D-6E8A-4147-A177-3AD203B41FA5}">
                      <a16:colId xmlns:a16="http://schemas.microsoft.com/office/drawing/2014/main" val="317162335"/>
                    </a:ext>
                  </a:extLst>
                </a:gridCol>
                <a:gridCol w="1804992">
                  <a:extLst>
                    <a:ext uri="{9D8B030D-6E8A-4147-A177-3AD203B41FA5}">
                      <a16:colId xmlns:a16="http://schemas.microsoft.com/office/drawing/2014/main" val="3817293601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2670914508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961559660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025685385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121545677"/>
                    </a:ext>
                  </a:extLst>
                </a:gridCol>
              </a:tblGrid>
              <a:tr h="409928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اليوم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الأحد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الاثنين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الثلاثاء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الأربعاء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الخميس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79962"/>
                  </a:ext>
                </a:extLst>
              </a:tr>
              <a:tr h="454592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التاريخ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8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838830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موضوع الدرس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الزوايا المتتامة والمتكاملة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الزوايا المتتامة والمتكاملة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إحصاء التمثيل بالقطاعات الدائرية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إحصاء التمثيل بالقطاعات الدائرية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المثلثات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490135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الهدف التعليمي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أحدد الزوايا المتتامة والمتكاملة وأجد القياس المجهول للزاوية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أحدد الزوايا المتتامة والمتكاملة وأجد القياس المجهول للزاوية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أنشئ قطاعات دائرية وأفسرها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أنشئ قطاعات دائرية وأفسرها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أتعرف المثلثات وأصنفها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6077169"/>
                  </a:ext>
                </a:extLst>
              </a:tr>
              <a:tr h="1262426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الواجبات والمهام الأدائية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lang="ar-SA" sz="14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 27 - 28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43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lang="ar-SA" sz="14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 22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49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 36 - 37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57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911381"/>
                  </a:ext>
                </a:extLst>
              </a:tr>
            </a:tbl>
          </a:graphicData>
        </a:graphic>
      </p:graphicFrame>
      <p:grpSp>
        <p:nvGrpSpPr>
          <p:cNvPr id="63" name="مجموعة 62">
            <a:extLst>
              <a:ext uri="{FF2B5EF4-FFF2-40B4-BE49-F238E27FC236}">
                <a16:creationId xmlns:a16="http://schemas.microsoft.com/office/drawing/2014/main" id="{E00FF5B4-89BC-CB1C-2473-CAA6A7CEF80D}"/>
              </a:ext>
            </a:extLst>
          </p:cNvPr>
          <p:cNvGrpSpPr/>
          <p:nvPr/>
        </p:nvGrpSpPr>
        <p:grpSpPr>
          <a:xfrm>
            <a:off x="2619147" y="954740"/>
            <a:ext cx="7830317" cy="970576"/>
            <a:chOff x="2794672" y="844853"/>
            <a:chExt cx="7469163" cy="970576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8F277EDC-A2DF-F80D-B47A-1758213EF98F}"/>
                </a:ext>
              </a:extLst>
            </p:cNvPr>
            <p:cNvGrpSpPr/>
            <p:nvPr/>
          </p:nvGrpSpPr>
          <p:grpSpPr>
            <a:xfrm>
              <a:off x="2794672" y="844853"/>
              <a:ext cx="7469163" cy="970576"/>
              <a:chOff x="0" y="0"/>
              <a:chExt cx="1153538" cy="1810672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BEF4DA27-4568-CC9E-F912-9D35F8C86FEB}"/>
                  </a:ext>
                </a:extLst>
              </p:cNvPr>
              <p:cNvSpPr/>
              <p:nvPr/>
            </p:nvSpPr>
            <p:spPr>
              <a:xfrm>
                <a:off x="0" y="0"/>
                <a:ext cx="1153538" cy="1810672"/>
              </a:xfrm>
              <a:custGeom>
                <a:avLst/>
                <a:gdLst/>
                <a:ahLst/>
                <a:cxnLst/>
                <a:rect l="l" t="t" r="r" b="b"/>
                <a:pathLst>
                  <a:path w="1153538" h="1810672">
                    <a:moveTo>
                      <a:pt x="33673" y="0"/>
                    </a:moveTo>
                    <a:lnTo>
                      <a:pt x="1119865" y="0"/>
                    </a:lnTo>
                    <a:cubicBezTo>
                      <a:pt x="1128795" y="0"/>
                      <a:pt x="1137360" y="3548"/>
                      <a:pt x="1143675" y="9863"/>
                    </a:cubicBezTo>
                    <a:cubicBezTo>
                      <a:pt x="1149990" y="16178"/>
                      <a:pt x="1153538" y="24743"/>
                      <a:pt x="1153538" y="33673"/>
                    </a:cubicBezTo>
                    <a:lnTo>
                      <a:pt x="1153538" y="1776999"/>
                    </a:lnTo>
                    <a:cubicBezTo>
                      <a:pt x="1153538" y="1785930"/>
                      <a:pt x="1149990" y="1794495"/>
                      <a:pt x="1143675" y="1800809"/>
                    </a:cubicBezTo>
                    <a:cubicBezTo>
                      <a:pt x="1137360" y="1807125"/>
                      <a:pt x="1128795" y="1810672"/>
                      <a:pt x="1119865" y="1810672"/>
                    </a:cubicBezTo>
                    <a:lnTo>
                      <a:pt x="33673" y="1810672"/>
                    </a:lnTo>
                    <a:cubicBezTo>
                      <a:pt x="24743" y="1810672"/>
                      <a:pt x="16178" y="1807125"/>
                      <a:pt x="9863" y="1800809"/>
                    </a:cubicBezTo>
                    <a:cubicBezTo>
                      <a:pt x="3548" y="1794495"/>
                      <a:pt x="0" y="1785930"/>
                      <a:pt x="0" y="1776999"/>
                    </a:cubicBezTo>
                    <a:lnTo>
                      <a:pt x="0" y="33673"/>
                    </a:lnTo>
                    <a:cubicBezTo>
                      <a:pt x="0" y="24743"/>
                      <a:pt x="3548" y="16178"/>
                      <a:pt x="9863" y="9863"/>
                    </a:cubicBezTo>
                    <a:cubicBezTo>
                      <a:pt x="16178" y="3548"/>
                      <a:pt x="24743" y="0"/>
                      <a:pt x="33673" y="0"/>
                    </a:cubicBezTo>
                    <a:close/>
                  </a:path>
                </a:pathLst>
              </a:custGeom>
              <a:solidFill>
                <a:srgbClr val="F7F5EE">
                  <a:alpha val="80000"/>
                </a:srgbClr>
              </a:solidFill>
              <a:ln w="9525" cap="sq">
                <a:solidFill>
                  <a:srgbClr val="4F5F3F">
                    <a:alpha val="80000"/>
                  </a:srgbClr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3" name="TextBox 23">
                <a:extLst>
                  <a:ext uri="{FF2B5EF4-FFF2-40B4-BE49-F238E27FC236}">
                    <a16:creationId xmlns:a16="http://schemas.microsoft.com/office/drawing/2014/main" id="{949D58C9-1914-5933-EC0A-713A5E7138AD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1153538" cy="1858297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2" name="Group 32">
              <a:extLst>
                <a:ext uri="{FF2B5EF4-FFF2-40B4-BE49-F238E27FC236}">
                  <a16:creationId xmlns:a16="http://schemas.microsoft.com/office/drawing/2014/main" id="{8CD0C8B0-1E06-B0E7-A2B4-FE3ED96325A1}"/>
                </a:ext>
              </a:extLst>
            </p:cNvPr>
            <p:cNvGrpSpPr/>
            <p:nvPr/>
          </p:nvGrpSpPr>
          <p:grpSpPr>
            <a:xfrm>
              <a:off x="3234403" y="993689"/>
              <a:ext cx="1705217" cy="321158"/>
              <a:chOff x="0" y="0"/>
              <a:chExt cx="916667" cy="172644"/>
            </a:xfrm>
          </p:grpSpPr>
          <p:sp>
            <p:nvSpPr>
              <p:cNvPr id="33" name="Freeform 33">
                <a:extLst>
                  <a:ext uri="{FF2B5EF4-FFF2-40B4-BE49-F238E27FC236}">
                    <a16:creationId xmlns:a16="http://schemas.microsoft.com/office/drawing/2014/main" id="{38B1B917-A09C-8765-E6E0-067A2252C33B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الصف</a:t>
                </a:r>
              </a:p>
            </p:txBody>
          </p:sp>
          <p:sp>
            <p:nvSpPr>
              <p:cNvPr id="34" name="TextBox 34">
                <a:extLst>
                  <a:ext uri="{FF2B5EF4-FFF2-40B4-BE49-F238E27FC236}">
                    <a16:creationId xmlns:a16="http://schemas.microsoft.com/office/drawing/2014/main" id="{2AD1633F-B7FF-741F-ED70-D46AF31D85ED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6" name="Group 36">
              <a:extLst>
                <a:ext uri="{FF2B5EF4-FFF2-40B4-BE49-F238E27FC236}">
                  <a16:creationId xmlns:a16="http://schemas.microsoft.com/office/drawing/2014/main" id="{E01BD1F3-3131-4651-3464-F0887DCE7AA8}"/>
                </a:ext>
              </a:extLst>
            </p:cNvPr>
            <p:cNvGrpSpPr/>
            <p:nvPr/>
          </p:nvGrpSpPr>
          <p:grpSpPr>
            <a:xfrm>
              <a:off x="5663224" y="984270"/>
              <a:ext cx="1705217" cy="321158"/>
              <a:chOff x="0" y="0"/>
              <a:chExt cx="916667" cy="172644"/>
            </a:xfrm>
          </p:grpSpPr>
          <p:sp>
            <p:nvSpPr>
              <p:cNvPr id="37" name="Freeform 37">
                <a:extLst>
                  <a:ext uri="{FF2B5EF4-FFF2-40B4-BE49-F238E27FC236}">
                    <a16:creationId xmlns:a16="http://schemas.microsoft.com/office/drawing/2014/main" id="{B4C08C5E-1079-6D6A-428E-6699169CF55C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المادة</a:t>
                </a:r>
              </a:p>
            </p:txBody>
          </p:sp>
          <p:sp>
            <p:nvSpPr>
              <p:cNvPr id="38" name="TextBox 38">
                <a:extLst>
                  <a:ext uri="{FF2B5EF4-FFF2-40B4-BE49-F238E27FC236}">
                    <a16:creationId xmlns:a16="http://schemas.microsoft.com/office/drawing/2014/main" id="{661EFE0E-9D15-974E-4EAE-424B59AEE6ED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0" name="Group 40">
              <a:extLst>
                <a:ext uri="{FF2B5EF4-FFF2-40B4-BE49-F238E27FC236}">
                  <a16:creationId xmlns:a16="http://schemas.microsoft.com/office/drawing/2014/main" id="{84314B7A-A908-6F17-A6B1-72018C091A62}"/>
                </a:ext>
              </a:extLst>
            </p:cNvPr>
            <p:cNvGrpSpPr/>
            <p:nvPr/>
          </p:nvGrpSpPr>
          <p:grpSpPr>
            <a:xfrm>
              <a:off x="8149318" y="984270"/>
              <a:ext cx="1705217" cy="321158"/>
              <a:chOff x="0" y="0"/>
              <a:chExt cx="916667" cy="172644"/>
            </a:xfrm>
          </p:grpSpPr>
          <p:sp>
            <p:nvSpPr>
              <p:cNvPr id="41" name="Freeform 41">
                <a:extLst>
                  <a:ext uri="{FF2B5EF4-FFF2-40B4-BE49-F238E27FC236}">
                    <a16:creationId xmlns:a16="http://schemas.microsoft.com/office/drawing/2014/main" id="{8471242B-8868-0BE3-872A-F967436B887C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الأسبوع</a:t>
                </a:r>
              </a:p>
            </p:txBody>
          </p:sp>
          <p:sp>
            <p:nvSpPr>
              <p:cNvPr id="42" name="TextBox 42">
                <a:extLst>
                  <a:ext uri="{FF2B5EF4-FFF2-40B4-BE49-F238E27FC236}">
                    <a16:creationId xmlns:a16="http://schemas.microsoft.com/office/drawing/2014/main" id="{69139026-A2EF-1E39-2031-512D5B8602A1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1" name="Group 36">
              <a:extLst>
                <a:ext uri="{FF2B5EF4-FFF2-40B4-BE49-F238E27FC236}">
                  <a16:creationId xmlns:a16="http://schemas.microsoft.com/office/drawing/2014/main" id="{757D46B3-C05E-E1E7-34B6-91E092EB5F59}"/>
                </a:ext>
              </a:extLst>
            </p:cNvPr>
            <p:cNvGrpSpPr/>
            <p:nvPr/>
          </p:nvGrpSpPr>
          <p:grpSpPr>
            <a:xfrm>
              <a:off x="8149317" y="1381363"/>
              <a:ext cx="1705217" cy="321158"/>
              <a:chOff x="0" y="0"/>
              <a:chExt cx="916667" cy="172644"/>
            </a:xfrm>
          </p:grpSpPr>
          <p:sp>
            <p:nvSpPr>
              <p:cNvPr id="35" name="Freeform 37">
                <a:extLst>
                  <a:ext uri="{FF2B5EF4-FFF2-40B4-BE49-F238E27FC236}">
                    <a16:creationId xmlns:a16="http://schemas.microsoft.com/office/drawing/2014/main" id="{C3BC1B15-8E50-A42C-9BE3-556FE74E9914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الرابع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058D2019-00F5-753F-1698-B2F999335175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3" name="Group 36">
              <a:extLst>
                <a:ext uri="{FF2B5EF4-FFF2-40B4-BE49-F238E27FC236}">
                  <a16:creationId xmlns:a16="http://schemas.microsoft.com/office/drawing/2014/main" id="{DE6C2CEB-D625-827A-26DC-6C199DC2D546}"/>
                </a:ext>
              </a:extLst>
            </p:cNvPr>
            <p:cNvGrpSpPr/>
            <p:nvPr/>
          </p:nvGrpSpPr>
          <p:grpSpPr>
            <a:xfrm>
              <a:off x="5663223" y="1367653"/>
              <a:ext cx="1705217" cy="321158"/>
              <a:chOff x="0" y="0"/>
              <a:chExt cx="916667" cy="172644"/>
            </a:xfrm>
          </p:grpSpPr>
          <p:sp>
            <p:nvSpPr>
              <p:cNvPr id="55" name="Freeform 37">
                <a:extLst>
                  <a:ext uri="{FF2B5EF4-FFF2-40B4-BE49-F238E27FC236}">
                    <a16:creationId xmlns:a16="http://schemas.microsoft.com/office/drawing/2014/main" id="{735F5DF5-83FE-F359-A39A-673EB2CCCE4C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رياضيات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59" name="TextBox 38">
                <a:extLst>
                  <a:ext uri="{FF2B5EF4-FFF2-40B4-BE49-F238E27FC236}">
                    <a16:creationId xmlns:a16="http://schemas.microsoft.com/office/drawing/2014/main" id="{5FBCF921-A85E-052B-493D-790236C479C5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60" name="Group 36">
              <a:extLst>
                <a:ext uri="{FF2B5EF4-FFF2-40B4-BE49-F238E27FC236}">
                  <a16:creationId xmlns:a16="http://schemas.microsoft.com/office/drawing/2014/main" id="{404C1EBA-6437-4822-B3F5-0CACA8EFCF07}"/>
                </a:ext>
              </a:extLst>
            </p:cNvPr>
            <p:cNvGrpSpPr/>
            <p:nvPr/>
          </p:nvGrpSpPr>
          <p:grpSpPr>
            <a:xfrm>
              <a:off x="3246252" y="1379394"/>
              <a:ext cx="1705217" cy="321158"/>
              <a:chOff x="0" y="0"/>
              <a:chExt cx="916667" cy="172644"/>
            </a:xfrm>
          </p:grpSpPr>
          <p:sp>
            <p:nvSpPr>
              <p:cNvPr id="61" name="Freeform 37">
                <a:extLst>
                  <a:ext uri="{FF2B5EF4-FFF2-40B4-BE49-F238E27FC236}">
                    <a16:creationId xmlns:a16="http://schemas.microsoft.com/office/drawing/2014/main" id="{7F7B5D92-5052-BA1E-8FDE-BD943175D937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الأول متوسط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62" name="TextBox 38">
                <a:extLst>
                  <a:ext uri="{FF2B5EF4-FFF2-40B4-BE49-F238E27FC236}">
                    <a16:creationId xmlns:a16="http://schemas.microsoft.com/office/drawing/2014/main" id="{3C9ED31B-C999-60B3-629C-0DC2A24CD8F8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grpSp>
        <p:nvGrpSpPr>
          <p:cNvPr id="64" name="مجموعة 63">
            <a:extLst>
              <a:ext uri="{FF2B5EF4-FFF2-40B4-BE49-F238E27FC236}">
                <a16:creationId xmlns:a16="http://schemas.microsoft.com/office/drawing/2014/main" id="{0983E588-9617-85BD-5277-2C91B4D13246}"/>
              </a:ext>
            </a:extLst>
          </p:cNvPr>
          <p:cNvGrpSpPr/>
          <p:nvPr/>
        </p:nvGrpSpPr>
        <p:grpSpPr>
          <a:xfrm>
            <a:off x="217017" y="1690834"/>
            <a:ext cx="1910832" cy="4313152"/>
            <a:chOff x="89640" y="1690833"/>
            <a:chExt cx="2038209" cy="4541089"/>
          </a:xfrm>
        </p:grpSpPr>
        <p:grpSp>
          <p:nvGrpSpPr>
            <p:cNvPr id="46" name="Group 46">
              <a:extLst>
                <a:ext uri="{FF2B5EF4-FFF2-40B4-BE49-F238E27FC236}">
                  <a16:creationId xmlns:a16="http://schemas.microsoft.com/office/drawing/2014/main" id="{DC56E216-80EB-236D-682F-B168F0C90EBE}"/>
                </a:ext>
              </a:extLst>
            </p:cNvPr>
            <p:cNvGrpSpPr/>
            <p:nvPr/>
          </p:nvGrpSpPr>
          <p:grpSpPr>
            <a:xfrm>
              <a:off x="89640" y="1851412"/>
              <a:ext cx="2038209" cy="4380510"/>
              <a:chOff x="0" y="-129005"/>
              <a:chExt cx="2925915" cy="896934"/>
            </a:xfrm>
            <a:solidFill>
              <a:srgbClr val="F2EFE3"/>
            </a:solidFill>
          </p:grpSpPr>
          <p:sp>
            <p:nvSpPr>
              <p:cNvPr id="47" name="Freeform 47">
                <a:extLst>
                  <a:ext uri="{FF2B5EF4-FFF2-40B4-BE49-F238E27FC236}">
                    <a16:creationId xmlns:a16="http://schemas.microsoft.com/office/drawing/2014/main" id="{2FB0C167-E915-DBD2-856F-2FAF25713A15}"/>
                  </a:ext>
                </a:extLst>
              </p:cNvPr>
              <p:cNvSpPr/>
              <p:nvPr/>
            </p:nvSpPr>
            <p:spPr>
              <a:xfrm>
                <a:off x="0" y="-129005"/>
                <a:ext cx="2925915" cy="896934"/>
              </a:xfrm>
              <a:custGeom>
                <a:avLst/>
                <a:gdLst/>
                <a:ahLst/>
                <a:cxnLst/>
                <a:rect l="l" t="t" r="r" b="b"/>
                <a:pathLst>
                  <a:path w="2925915" h="767929">
                    <a:moveTo>
                      <a:pt x="13276" y="0"/>
                    </a:moveTo>
                    <a:lnTo>
                      <a:pt x="2912639" y="0"/>
                    </a:lnTo>
                    <a:cubicBezTo>
                      <a:pt x="2916160" y="0"/>
                      <a:pt x="2919537" y="1399"/>
                      <a:pt x="2922027" y="3888"/>
                    </a:cubicBezTo>
                    <a:cubicBezTo>
                      <a:pt x="2924516" y="6378"/>
                      <a:pt x="2925915" y="9755"/>
                      <a:pt x="2925915" y="13276"/>
                    </a:cubicBezTo>
                    <a:lnTo>
                      <a:pt x="2925915" y="754654"/>
                    </a:lnTo>
                    <a:cubicBezTo>
                      <a:pt x="2925915" y="761986"/>
                      <a:pt x="2919971" y="767929"/>
                      <a:pt x="2912639" y="767929"/>
                    </a:cubicBezTo>
                    <a:lnTo>
                      <a:pt x="13276" y="767929"/>
                    </a:lnTo>
                    <a:cubicBezTo>
                      <a:pt x="9755" y="767929"/>
                      <a:pt x="6378" y="766531"/>
                      <a:pt x="3888" y="764041"/>
                    </a:cubicBezTo>
                    <a:cubicBezTo>
                      <a:pt x="1399" y="761551"/>
                      <a:pt x="0" y="758175"/>
                      <a:pt x="0" y="754654"/>
                    </a:cubicBezTo>
                    <a:lnTo>
                      <a:pt x="0" y="13276"/>
                    </a:lnTo>
                    <a:cubicBezTo>
                      <a:pt x="0" y="9755"/>
                      <a:pt x="1399" y="6378"/>
                      <a:pt x="3888" y="3888"/>
                    </a:cubicBezTo>
                    <a:cubicBezTo>
                      <a:pt x="6378" y="1399"/>
                      <a:pt x="9755" y="0"/>
                      <a:pt x="13276" y="0"/>
                    </a:cubicBezTo>
                    <a:close/>
                  </a:path>
                </a:pathLst>
              </a:custGeom>
              <a:grpFill/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pPr algn="l" defTabSz="609630" rtl="0"/>
                <a:endParaRPr lang="ar-SA" sz="1200" dirty="0">
                  <a:solidFill>
                    <a:prstClr val="black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48" name="TextBox 48">
                <a:extLst>
                  <a:ext uri="{FF2B5EF4-FFF2-40B4-BE49-F238E27FC236}">
                    <a16:creationId xmlns:a16="http://schemas.microsoft.com/office/drawing/2014/main" id="{7BD04EEA-455C-63AC-391D-70D13DC3B4DF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2925915" cy="815554"/>
              </a:xfrm>
              <a:prstGeom prst="rect">
                <a:avLst/>
              </a:prstGeom>
              <a:grpFill/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grpSp>
          <p:nvGrpSpPr>
            <p:cNvPr id="27" name="Group 27">
              <a:extLst>
                <a:ext uri="{FF2B5EF4-FFF2-40B4-BE49-F238E27FC236}">
                  <a16:creationId xmlns:a16="http://schemas.microsoft.com/office/drawing/2014/main" id="{51D0D992-DD66-6880-E4EE-906A4A011C0C}"/>
                </a:ext>
              </a:extLst>
            </p:cNvPr>
            <p:cNvGrpSpPr/>
            <p:nvPr/>
          </p:nvGrpSpPr>
          <p:grpSpPr>
            <a:xfrm>
              <a:off x="256134" y="1690833"/>
              <a:ext cx="1705217" cy="558028"/>
              <a:chOff x="0" y="0"/>
              <a:chExt cx="916667" cy="172644"/>
            </a:xfrm>
          </p:grpSpPr>
          <p:sp>
            <p:nvSpPr>
              <p:cNvPr id="28" name="Freeform 28">
                <a:extLst>
                  <a:ext uri="{FF2B5EF4-FFF2-40B4-BE49-F238E27FC236}">
                    <a16:creationId xmlns:a16="http://schemas.microsoft.com/office/drawing/2014/main" id="{FEA79597-0683-E073-FA4C-5408806EBA42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defTabSz="609630" rtl="0"/>
                <a:r>
                  <a:rPr lang="ar-SA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ملاحظات</a:t>
                </a:r>
              </a:p>
            </p:txBody>
          </p:sp>
          <p:sp>
            <p:nvSpPr>
              <p:cNvPr id="29" name="TextBox 29">
                <a:extLst>
                  <a:ext uri="{FF2B5EF4-FFF2-40B4-BE49-F238E27FC236}">
                    <a16:creationId xmlns:a16="http://schemas.microsoft.com/office/drawing/2014/main" id="{01765AD2-F53F-DED7-8903-3300B3CCF195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pic>
        <p:nvPicPr>
          <p:cNvPr id="65" name="Picture 35" descr="Picture 35">
            <a:extLst>
              <a:ext uri="{FF2B5EF4-FFF2-40B4-BE49-F238E27FC236}">
                <a16:creationId xmlns:a16="http://schemas.microsoft.com/office/drawing/2014/main" id="{3C908ACA-EB4A-0A6A-C0E9-F64CCE1D92D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14182" t="11041" r="15559" b="32507"/>
          <a:stretch/>
        </p:blipFill>
        <p:spPr>
          <a:xfrm>
            <a:off x="575491" y="-80492"/>
            <a:ext cx="1023271" cy="831716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صورة 65">
            <a:extLst>
              <a:ext uri="{FF2B5EF4-FFF2-40B4-BE49-F238E27FC236}">
                <a16:creationId xmlns:a16="http://schemas.microsoft.com/office/drawing/2014/main" id="{F7C062C5-3C19-6791-4B60-9C5FA3A72BF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8" y="6082458"/>
            <a:ext cx="910096" cy="76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7358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F7A728-417E-5194-F4E3-E5B2C1EF59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6481D22D-E791-C6F8-D09F-CABE8B716682}"/>
              </a:ext>
            </a:extLst>
          </p:cNvPr>
          <p:cNvGrpSpPr/>
          <p:nvPr/>
        </p:nvGrpSpPr>
        <p:grpSpPr>
          <a:xfrm>
            <a:off x="-192637" y="-298844"/>
            <a:ext cx="12577273" cy="1155852"/>
            <a:chOff x="0" y="0"/>
            <a:chExt cx="6761116" cy="556694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A86A6E69-4F84-1468-0719-0EB7BCD75A19}"/>
                </a:ext>
              </a:extLst>
            </p:cNvPr>
            <p:cNvSpPr/>
            <p:nvPr/>
          </p:nvSpPr>
          <p:spPr>
            <a:xfrm>
              <a:off x="0" y="0"/>
              <a:ext cx="6761116" cy="556694"/>
            </a:xfrm>
            <a:custGeom>
              <a:avLst/>
              <a:gdLst/>
              <a:ahLst/>
              <a:cxnLst/>
              <a:rect l="l" t="t" r="r" b="b"/>
              <a:pathLst>
                <a:path w="6761116" h="556694">
                  <a:moveTo>
                    <a:pt x="5745" y="0"/>
                  </a:moveTo>
                  <a:lnTo>
                    <a:pt x="6755371" y="0"/>
                  </a:lnTo>
                  <a:cubicBezTo>
                    <a:pt x="6756895" y="0"/>
                    <a:pt x="6758356" y="605"/>
                    <a:pt x="6759433" y="1683"/>
                  </a:cubicBezTo>
                  <a:cubicBezTo>
                    <a:pt x="6760511" y="2760"/>
                    <a:pt x="6761116" y="4221"/>
                    <a:pt x="6761116" y="5745"/>
                  </a:cubicBezTo>
                  <a:lnTo>
                    <a:pt x="6761116" y="550949"/>
                  </a:lnTo>
                  <a:cubicBezTo>
                    <a:pt x="6761116" y="552472"/>
                    <a:pt x="6760511" y="553934"/>
                    <a:pt x="6759433" y="555011"/>
                  </a:cubicBezTo>
                  <a:cubicBezTo>
                    <a:pt x="6758356" y="556088"/>
                    <a:pt x="6756895" y="556694"/>
                    <a:pt x="6755371" y="556694"/>
                  </a:cubicBezTo>
                  <a:lnTo>
                    <a:pt x="5745" y="556694"/>
                  </a:lnTo>
                  <a:cubicBezTo>
                    <a:pt x="2572" y="556694"/>
                    <a:pt x="0" y="554122"/>
                    <a:pt x="0" y="550949"/>
                  </a:cubicBezTo>
                  <a:lnTo>
                    <a:pt x="0" y="5745"/>
                  </a:lnTo>
                  <a:cubicBezTo>
                    <a:pt x="0" y="4221"/>
                    <a:pt x="605" y="2760"/>
                    <a:pt x="1683" y="1683"/>
                  </a:cubicBezTo>
                  <a:cubicBezTo>
                    <a:pt x="2760" y="605"/>
                    <a:pt x="4221" y="0"/>
                    <a:pt x="5745" y="0"/>
                  </a:cubicBezTo>
                  <a:close/>
                </a:path>
              </a:pathLst>
            </a:custGeom>
            <a:solidFill>
              <a:srgbClr val="F7F5E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200">
                <a:solidFill>
                  <a:prstClr val="black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3095B380-94A6-525C-4950-BC4EC31DD6F4}"/>
                </a:ext>
              </a:extLst>
            </p:cNvPr>
            <p:cNvSpPr txBox="1"/>
            <p:nvPr/>
          </p:nvSpPr>
          <p:spPr>
            <a:xfrm>
              <a:off x="0" y="-47625"/>
              <a:ext cx="6761116" cy="60431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4D2EEF2F-8EA5-9EBF-A8EE-9B9CD6336CFE}"/>
              </a:ext>
            </a:extLst>
          </p:cNvPr>
          <p:cNvGrpSpPr/>
          <p:nvPr/>
        </p:nvGrpSpPr>
        <p:grpSpPr>
          <a:xfrm>
            <a:off x="3053595" y="78611"/>
            <a:ext cx="6630030" cy="628027"/>
            <a:chOff x="0" y="0"/>
            <a:chExt cx="3564080" cy="424137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9EAE1636-6DA2-D272-9D5F-6F37171EDEA2}"/>
                </a:ext>
              </a:extLst>
            </p:cNvPr>
            <p:cNvSpPr/>
            <p:nvPr/>
          </p:nvSpPr>
          <p:spPr>
            <a:xfrm>
              <a:off x="0" y="0"/>
              <a:ext cx="3564080" cy="424137"/>
            </a:xfrm>
            <a:custGeom>
              <a:avLst/>
              <a:gdLst/>
              <a:ahLst/>
              <a:cxnLst/>
              <a:rect l="l" t="t" r="r" b="b"/>
              <a:pathLst>
                <a:path w="3564080" h="424137">
                  <a:moveTo>
                    <a:pt x="10899" y="0"/>
                  </a:moveTo>
                  <a:lnTo>
                    <a:pt x="3553181" y="0"/>
                  </a:lnTo>
                  <a:cubicBezTo>
                    <a:pt x="3559200" y="0"/>
                    <a:pt x="3564080" y="4879"/>
                    <a:pt x="3564080" y="10899"/>
                  </a:cubicBezTo>
                  <a:lnTo>
                    <a:pt x="3564080" y="413238"/>
                  </a:lnTo>
                  <a:cubicBezTo>
                    <a:pt x="3564080" y="416129"/>
                    <a:pt x="3562931" y="418901"/>
                    <a:pt x="3560888" y="420945"/>
                  </a:cubicBezTo>
                  <a:cubicBezTo>
                    <a:pt x="3558844" y="422989"/>
                    <a:pt x="3556072" y="424137"/>
                    <a:pt x="3553181" y="424137"/>
                  </a:cubicBezTo>
                  <a:lnTo>
                    <a:pt x="10899" y="424137"/>
                  </a:lnTo>
                  <a:cubicBezTo>
                    <a:pt x="8008" y="424137"/>
                    <a:pt x="5236" y="422989"/>
                    <a:pt x="3192" y="420945"/>
                  </a:cubicBezTo>
                  <a:cubicBezTo>
                    <a:pt x="1148" y="418901"/>
                    <a:pt x="0" y="416129"/>
                    <a:pt x="0" y="413238"/>
                  </a:cubicBezTo>
                  <a:lnTo>
                    <a:pt x="0" y="10899"/>
                  </a:lnTo>
                  <a:cubicBezTo>
                    <a:pt x="0" y="8008"/>
                    <a:pt x="1148" y="5236"/>
                    <a:pt x="3192" y="3192"/>
                  </a:cubicBezTo>
                  <a:cubicBezTo>
                    <a:pt x="5236" y="1148"/>
                    <a:pt x="8008" y="0"/>
                    <a:pt x="10899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20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خطة التعلم الأسبوعية الفصل الدراسي الثالث لعام 1446هـ</a:t>
              </a: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2A7B1F93-21DC-0C76-F8F6-29D8A8776F77}"/>
                </a:ext>
              </a:extLst>
            </p:cNvPr>
            <p:cNvSpPr txBox="1"/>
            <p:nvPr/>
          </p:nvSpPr>
          <p:spPr>
            <a:xfrm>
              <a:off x="0" y="-47625"/>
              <a:ext cx="3564080" cy="47176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4" name="Freeform 44">
            <a:extLst>
              <a:ext uri="{FF2B5EF4-FFF2-40B4-BE49-F238E27FC236}">
                <a16:creationId xmlns:a16="http://schemas.microsoft.com/office/drawing/2014/main" id="{9E44176E-5851-52A0-B764-63D8CCA86341}"/>
              </a:ext>
            </a:extLst>
          </p:cNvPr>
          <p:cNvSpPr/>
          <p:nvPr/>
        </p:nvSpPr>
        <p:spPr>
          <a:xfrm rot="19125080" flipH="1" flipV="1">
            <a:off x="10681160" y="-1169340"/>
            <a:ext cx="1122991" cy="2816023"/>
          </a:xfrm>
          <a:custGeom>
            <a:avLst/>
            <a:gdLst/>
            <a:ahLst/>
            <a:cxnLst/>
            <a:rect l="l" t="t" r="r" b="b"/>
            <a:pathLst>
              <a:path w="1684486" h="4224034">
                <a:moveTo>
                  <a:pt x="1684486" y="4224034"/>
                </a:moveTo>
                <a:lnTo>
                  <a:pt x="0" y="4224034"/>
                </a:lnTo>
                <a:lnTo>
                  <a:pt x="0" y="0"/>
                </a:lnTo>
                <a:lnTo>
                  <a:pt x="1684486" y="0"/>
                </a:lnTo>
                <a:lnTo>
                  <a:pt x="1684486" y="4224034"/>
                </a:lnTo>
                <a:close/>
              </a:path>
            </a:pathLst>
          </a:custGeom>
          <a:blipFill>
            <a:blip r:embed="rId2"/>
            <a:stretch>
              <a:fillRect l="-531" t="-28" b="-93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45" name="Freeform 45">
            <a:extLst>
              <a:ext uri="{FF2B5EF4-FFF2-40B4-BE49-F238E27FC236}">
                <a16:creationId xmlns:a16="http://schemas.microsoft.com/office/drawing/2014/main" id="{ECF2E673-A61D-F9DC-CB6D-AC577B324BD0}"/>
              </a:ext>
            </a:extLst>
          </p:cNvPr>
          <p:cNvSpPr/>
          <p:nvPr/>
        </p:nvSpPr>
        <p:spPr>
          <a:xfrm rot="8317962" flipH="1">
            <a:off x="9045290" y="-1290925"/>
            <a:ext cx="1151929" cy="2420867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49" name="Group 49">
            <a:extLst>
              <a:ext uri="{FF2B5EF4-FFF2-40B4-BE49-F238E27FC236}">
                <a16:creationId xmlns:a16="http://schemas.microsoft.com/office/drawing/2014/main" id="{E3C1E81E-4745-D4EF-5E5D-0DCB491E7A2C}"/>
              </a:ext>
            </a:extLst>
          </p:cNvPr>
          <p:cNvGrpSpPr/>
          <p:nvPr/>
        </p:nvGrpSpPr>
        <p:grpSpPr>
          <a:xfrm>
            <a:off x="3680889" y="6117253"/>
            <a:ext cx="6020951" cy="556248"/>
            <a:chOff x="0" y="0"/>
            <a:chExt cx="2973808" cy="761354"/>
          </a:xfrm>
        </p:grpSpPr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68C5889F-D0F1-7748-962F-CB39F918A9F2}"/>
                </a:ext>
              </a:extLst>
            </p:cNvPr>
            <p:cNvSpPr/>
            <p:nvPr/>
          </p:nvSpPr>
          <p:spPr>
            <a:xfrm>
              <a:off x="0" y="0"/>
              <a:ext cx="2973808" cy="761354"/>
            </a:xfrm>
            <a:custGeom>
              <a:avLst/>
              <a:gdLst/>
              <a:ahLst/>
              <a:cxnLst/>
              <a:rect l="l" t="t" r="r" b="b"/>
              <a:pathLst>
                <a:path w="2973808" h="761354">
                  <a:moveTo>
                    <a:pt x="13062" y="0"/>
                  </a:moveTo>
                  <a:lnTo>
                    <a:pt x="2960746" y="0"/>
                  </a:lnTo>
                  <a:cubicBezTo>
                    <a:pt x="2964211" y="0"/>
                    <a:pt x="2967533" y="1376"/>
                    <a:pt x="2969982" y="3826"/>
                  </a:cubicBezTo>
                  <a:cubicBezTo>
                    <a:pt x="2972432" y="6275"/>
                    <a:pt x="2973808" y="9598"/>
                    <a:pt x="2973808" y="13062"/>
                  </a:cubicBezTo>
                  <a:lnTo>
                    <a:pt x="2973808" y="748292"/>
                  </a:lnTo>
                  <a:cubicBezTo>
                    <a:pt x="2973808" y="751756"/>
                    <a:pt x="2972432" y="755079"/>
                    <a:pt x="2969982" y="757528"/>
                  </a:cubicBezTo>
                  <a:cubicBezTo>
                    <a:pt x="2967533" y="759978"/>
                    <a:pt x="2964211" y="761354"/>
                    <a:pt x="2960746" y="761354"/>
                  </a:cubicBezTo>
                  <a:lnTo>
                    <a:pt x="13062" y="761354"/>
                  </a:lnTo>
                  <a:cubicBezTo>
                    <a:pt x="5848" y="761354"/>
                    <a:pt x="0" y="755506"/>
                    <a:pt x="0" y="748292"/>
                  </a:cubicBezTo>
                  <a:lnTo>
                    <a:pt x="0" y="13062"/>
                  </a:lnTo>
                  <a:cubicBezTo>
                    <a:pt x="0" y="9598"/>
                    <a:pt x="1376" y="6275"/>
                    <a:pt x="3826" y="3826"/>
                  </a:cubicBezTo>
                  <a:cubicBezTo>
                    <a:pt x="6275" y="1376"/>
                    <a:pt x="9598" y="0"/>
                    <a:pt x="13062" y="0"/>
                  </a:cubicBezTo>
                  <a:close/>
                </a:path>
              </a:pathLst>
            </a:custGeom>
            <a:solidFill>
              <a:srgbClr val="E4DFC7">
                <a:alpha val="49804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ctr" defTabSz="609630" rtl="0"/>
              <a:endParaRPr lang="ar-SA" sz="1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معلم/ة المادة : .....................                           مدير/ة المدرسة : ....................</a:t>
              </a:r>
            </a:p>
          </p:txBody>
        </p:sp>
        <p:sp>
          <p:nvSpPr>
            <p:cNvPr id="51" name="TextBox 51">
              <a:extLst>
                <a:ext uri="{FF2B5EF4-FFF2-40B4-BE49-F238E27FC236}">
                  <a16:creationId xmlns:a16="http://schemas.microsoft.com/office/drawing/2014/main" id="{FAC41E20-313B-678B-1F61-78980365C150}"/>
                </a:ext>
              </a:extLst>
            </p:cNvPr>
            <p:cNvSpPr txBox="1"/>
            <p:nvPr/>
          </p:nvSpPr>
          <p:spPr>
            <a:xfrm>
              <a:off x="0" y="-47625"/>
              <a:ext cx="2973808" cy="80897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4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id="{B5B5A9F2-C3BF-F2E9-1315-E4F26E3D0E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487837"/>
              </p:ext>
            </p:extLst>
          </p:nvPr>
        </p:nvGraphicFramePr>
        <p:xfrm>
          <a:off x="2360714" y="2082886"/>
          <a:ext cx="9358386" cy="394162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14470">
                  <a:extLst>
                    <a:ext uri="{9D8B030D-6E8A-4147-A177-3AD203B41FA5}">
                      <a16:colId xmlns:a16="http://schemas.microsoft.com/office/drawing/2014/main" val="317162335"/>
                    </a:ext>
                  </a:extLst>
                </a:gridCol>
                <a:gridCol w="1804992">
                  <a:extLst>
                    <a:ext uri="{9D8B030D-6E8A-4147-A177-3AD203B41FA5}">
                      <a16:colId xmlns:a16="http://schemas.microsoft.com/office/drawing/2014/main" val="3817293601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2670914508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961559660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025685385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121545677"/>
                    </a:ext>
                  </a:extLst>
                </a:gridCol>
              </a:tblGrid>
              <a:tr h="409928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اليوم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الأحد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الاثنين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الثلاثاء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الأربعاء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الخميس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79962"/>
                  </a:ext>
                </a:extLst>
              </a:tr>
              <a:tr h="454592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التاريخ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15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16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17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18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19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838830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موضوع الدرس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المثلثات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استراتيجية حل المسألة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الأشكال الرباعية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الأشكال الرباعية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الأشكال المتشابهة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490135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الهدف التعليمي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أتعرف المثلثات وأصنفها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أحل المسائل باستعمال استراتيجية التبرير المنطقي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أتعرف الأشكال الرباعية وأصنفها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أتعرف الأشكال الرباعية وأصنفها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أحدد ما إذا كانت الأشكال متشابهة ، وأجد الطول المجهول في شكلين متشابهين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6077169"/>
                  </a:ext>
                </a:extLst>
              </a:tr>
              <a:tr h="1262426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الواجبات والمهام الأدائية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 38 - 39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67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 19 - 20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72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911381"/>
                  </a:ext>
                </a:extLst>
              </a:tr>
            </a:tbl>
          </a:graphicData>
        </a:graphic>
      </p:graphicFrame>
      <p:grpSp>
        <p:nvGrpSpPr>
          <p:cNvPr id="63" name="مجموعة 62">
            <a:extLst>
              <a:ext uri="{FF2B5EF4-FFF2-40B4-BE49-F238E27FC236}">
                <a16:creationId xmlns:a16="http://schemas.microsoft.com/office/drawing/2014/main" id="{515C5F64-960C-D128-DD05-9D7267831E0D}"/>
              </a:ext>
            </a:extLst>
          </p:cNvPr>
          <p:cNvGrpSpPr/>
          <p:nvPr/>
        </p:nvGrpSpPr>
        <p:grpSpPr>
          <a:xfrm>
            <a:off x="2619147" y="954740"/>
            <a:ext cx="7830317" cy="970576"/>
            <a:chOff x="2794672" y="844853"/>
            <a:chExt cx="7469163" cy="970576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3F7CA792-82B7-A2B8-4BA9-11D4DA5AEF36}"/>
                </a:ext>
              </a:extLst>
            </p:cNvPr>
            <p:cNvGrpSpPr/>
            <p:nvPr/>
          </p:nvGrpSpPr>
          <p:grpSpPr>
            <a:xfrm>
              <a:off x="2794672" y="844853"/>
              <a:ext cx="7469163" cy="970576"/>
              <a:chOff x="0" y="0"/>
              <a:chExt cx="1153538" cy="1810672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7A71A24E-7854-4920-7CDF-87DADD8266A6}"/>
                  </a:ext>
                </a:extLst>
              </p:cNvPr>
              <p:cNvSpPr/>
              <p:nvPr/>
            </p:nvSpPr>
            <p:spPr>
              <a:xfrm>
                <a:off x="0" y="0"/>
                <a:ext cx="1153538" cy="1810672"/>
              </a:xfrm>
              <a:custGeom>
                <a:avLst/>
                <a:gdLst/>
                <a:ahLst/>
                <a:cxnLst/>
                <a:rect l="l" t="t" r="r" b="b"/>
                <a:pathLst>
                  <a:path w="1153538" h="1810672">
                    <a:moveTo>
                      <a:pt x="33673" y="0"/>
                    </a:moveTo>
                    <a:lnTo>
                      <a:pt x="1119865" y="0"/>
                    </a:lnTo>
                    <a:cubicBezTo>
                      <a:pt x="1128795" y="0"/>
                      <a:pt x="1137360" y="3548"/>
                      <a:pt x="1143675" y="9863"/>
                    </a:cubicBezTo>
                    <a:cubicBezTo>
                      <a:pt x="1149990" y="16178"/>
                      <a:pt x="1153538" y="24743"/>
                      <a:pt x="1153538" y="33673"/>
                    </a:cubicBezTo>
                    <a:lnTo>
                      <a:pt x="1153538" y="1776999"/>
                    </a:lnTo>
                    <a:cubicBezTo>
                      <a:pt x="1153538" y="1785930"/>
                      <a:pt x="1149990" y="1794495"/>
                      <a:pt x="1143675" y="1800809"/>
                    </a:cubicBezTo>
                    <a:cubicBezTo>
                      <a:pt x="1137360" y="1807125"/>
                      <a:pt x="1128795" y="1810672"/>
                      <a:pt x="1119865" y="1810672"/>
                    </a:cubicBezTo>
                    <a:lnTo>
                      <a:pt x="33673" y="1810672"/>
                    </a:lnTo>
                    <a:cubicBezTo>
                      <a:pt x="24743" y="1810672"/>
                      <a:pt x="16178" y="1807125"/>
                      <a:pt x="9863" y="1800809"/>
                    </a:cubicBezTo>
                    <a:cubicBezTo>
                      <a:pt x="3548" y="1794495"/>
                      <a:pt x="0" y="1785930"/>
                      <a:pt x="0" y="1776999"/>
                    </a:cubicBezTo>
                    <a:lnTo>
                      <a:pt x="0" y="33673"/>
                    </a:lnTo>
                    <a:cubicBezTo>
                      <a:pt x="0" y="24743"/>
                      <a:pt x="3548" y="16178"/>
                      <a:pt x="9863" y="9863"/>
                    </a:cubicBezTo>
                    <a:cubicBezTo>
                      <a:pt x="16178" y="3548"/>
                      <a:pt x="24743" y="0"/>
                      <a:pt x="33673" y="0"/>
                    </a:cubicBezTo>
                    <a:close/>
                  </a:path>
                </a:pathLst>
              </a:custGeom>
              <a:solidFill>
                <a:srgbClr val="F7F5EE">
                  <a:alpha val="80000"/>
                </a:srgbClr>
              </a:solidFill>
              <a:ln w="9525" cap="sq">
                <a:solidFill>
                  <a:srgbClr val="4F5F3F">
                    <a:alpha val="80000"/>
                  </a:srgbClr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3" name="TextBox 23">
                <a:extLst>
                  <a:ext uri="{FF2B5EF4-FFF2-40B4-BE49-F238E27FC236}">
                    <a16:creationId xmlns:a16="http://schemas.microsoft.com/office/drawing/2014/main" id="{6F34DB0B-53FF-6A59-E552-B2B6841E555C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1153538" cy="1858297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2" name="Group 32">
              <a:extLst>
                <a:ext uri="{FF2B5EF4-FFF2-40B4-BE49-F238E27FC236}">
                  <a16:creationId xmlns:a16="http://schemas.microsoft.com/office/drawing/2014/main" id="{936EB1A5-B132-C272-EB24-57C2B720ED3C}"/>
                </a:ext>
              </a:extLst>
            </p:cNvPr>
            <p:cNvGrpSpPr/>
            <p:nvPr/>
          </p:nvGrpSpPr>
          <p:grpSpPr>
            <a:xfrm>
              <a:off x="3234403" y="993689"/>
              <a:ext cx="1705217" cy="321158"/>
              <a:chOff x="0" y="0"/>
              <a:chExt cx="916667" cy="172644"/>
            </a:xfrm>
          </p:grpSpPr>
          <p:sp>
            <p:nvSpPr>
              <p:cNvPr id="33" name="Freeform 33">
                <a:extLst>
                  <a:ext uri="{FF2B5EF4-FFF2-40B4-BE49-F238E27FC236}">
                    <a16:creationId xmlns:a16="http://schemas.microsoft.com/office/drawing/2014/main" id="{D6AE91CA-E15E-3CD1-341E-270E92CEFC04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الصف</a:t>
                </a:r>
              </a:p>
            </p:txBody>
          </p:sp>
          <p:sp>
            <p:nvSpPr>
              <p:cNvPr id="34" name="TextBox 34">
                <a:extLst>
                  <a:ext uri="{FF2B5EF4-FFF2-40B4-BE49-F238E27FC236}">
                    <a16:creationId xmlns:a16="http://schemas.microsoft.com/office/drawing/2014/main" id="{CE3CC1CF-F028-0B8B-F4AE-1BAE6A30F050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6" name="Group 36">
              <a:extLst>
                <a:ext uri="{FF2B5EF4-FFF2-40B4-BE49-F238E27FC236}">
                  <a16:creationId xmlns:a16="http://schemas.microsoft.com/office/drawing/2014/main" id="{B268CD06-B78E-AC10-12F2-6F7D5DDF48ED}"/>
                </a:ext>
              </a:extLst>
            </p:cNvPr>
            <p:cNvGrpSpPr/>
            <p:nvPr/>
          </p:nvGrpSpPr>
          <p:grpSpPr>
            <a:xfrm>
              <a:off x="5663224" y="984270"/>
              <a:ext cx="1705217" cy="321158"/>
              <a:chOff x="0" y="0"/>
              <a:chExt cx="916667" cy="172644"/>
            </a:xfrm>
          </p:grpSpPr>
          <p:sp>
            <p:nvSpPr>
              <p:cNvPr id="37" name="Freeform 37">
                <a:extLst>
                  <a:ext uri="{FF2B5EF4-FFF2-40B4-BE49-F238E27FC236}">
                    <a16:creationId xmlns:a16="http://schemas.microsoft.com/office/drawing/2014/main" id="{C68F11E2-EDE3-75C9-DDB6-E13A939F94DB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المادة</a:t>
                </a:r>
              </a:p>
            </p:txBody>
          </p:sp>
          <p:sp>
            <p:nvSpPr>
              <p:cNvPr id="38" name="TextBox 38">
                <a:extLst>
                  <a:ext uri="{FF2B5EF4-FFF2-40B4-BE49-F238E27FC236}">
                    <a16:creationId xmlns:a16="http://schemas.microsoft.com/office/drawing/2014/main" id="{5405DEB6-7886-5BA3-C8BC-5BF5E4DC7457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0" name="Group 40">
              <a:extLst>
                <a:ext uri="{FF2B5EF4-FFF2-40B4-BE49-F238E27FC236}">
                  <a16:creationId xmlns:a16="http://schemas.microsoft.com/office/drawing/2014/main" id="{72E92578-56F6-BFA6-082D-3280E0ED06C5}"/>
                </a:ext>
              </a:extLst>
            </p:cNvPr>
            <p:cNvGrpSpPr/>
            <p:nvPr/>
          </p:nvGrpSpPr>
          <p:grpSpPr>
            <a:xfrm>
              <a:off x="8149318" y="984270"/>
              <a:ext cx="1705217" cy="321158"/>
              <a:chOff x="0" y="0"/>
              <a:chExt cx="916667" cy="172644"/>
            </a:xfrm>
          </p:grpSpPr>
          <p:sp>
            <p:nvSpPr>
              <p:cNvPr id="41" name="Freeform 41">
                <a:extLst>
                  <a:ext uri="{FF2B5EF4-FFF2-40B4-BE49-F238E27FC236}">
                    <a16:creationId xmlns:a16="http://schemas.microsoft.com/office/drawing/2014/main" id="{112D4B6D-B494-473D-39F5-FABD0DD6F636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الأسبوع</a:t>
                </a:r>
              </a:p>
            </p:txBody>
          </p:sp>
          <p:sp>
            <p:nvSpPr>
              <p:cNvPr id="42" name="TextBox 42">
                <a:extLst>
                  <a:ext uri="{FF2B5EF4-FFF2-40B4-BE49-F238E27FC236}">
                    <a16:creationId xmlns:a16="http://schemas.microsoft.com/office/drawing/2014/main" id="{36FEA710-6BBA-DFB7-FBAC-15791E0C3A93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1" name="Group 36">
              <a:extLst>
                <a:ext uri="{FF2B5EF4-FFF2-40B4-BE49-F238E27FC236}">
                  <a16:creationId xmlns:a16="http://schemas.microsoft.com/office/drawing/2014/main" id="{A5F048BF-C0B0-F60D-6B96-C18379EDF843}"/>
                </a:ext>
              </a:extLst>
            </p:cNvPr>
            <p:cNvGrpSpPr/>
            <p:nvPr/>
          </p:nvGrpSpPr>
          <p:grpSpPr>
            <a:xfrm>
              <a:off x="8149317" y="1381363"/>
              <a:ext cx="1705217" cy="321158"/>
              <a:chOff x="0" y="0"/>
              <a:chExt cx="916667" cy="172644"/>
            </a:xfrm>
          </p:grpSpPr>
          <p:sp>
            <p:nvSpPr>
              <p:cNvPr id="35" name="Freeform 37">
                <a:extLst>
                  <a:ext uri="{FF2B5EF4-FFF2-40B4-BE49-F238E27FC236}">
                    <a16:creationId xmlns:a16="http://schemas.microsoft.com/office/drawing/2014/main" id="{0E903DF2-DAF7-D235-D756-593B8CB498C4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الخامس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A83E60E3-3249-597F-6218-CD314619DA33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3" name="Group 36">
              <a:extLst>
                <a:ext uri="{FF2B5EF4-FFF2-40B4-BE49-F238E27FC236}">
                  <a16:creationId xmlns:a16="http://schemas.microsoft.com/office/drawing/2014/main" id="{EC92103E-2EDD-C4F0-5DC3-88202270F8B1}"/>
                </a:ext>
              </a:extLst>
            </p:cNvPr>
            <p:cNvGrpSpPr/>
            <p:nvPr/>
          </p:nvGrpSpPr>
          <p:grpSpPr>
            <a:xfrm>
              <a:off x="5663223" y="1367653"/>
              <a:ext cx="1705217" cy="321158"/>
              <a:chOff x="0" y="0"/>
              <a:chExt cx="916667" cy="172644"/>
            </a:xfrm>
          </p:grpSpPr>
          <p:sp>
            <p:nvSpPr>
              <p:cNvPr id="55" name="Freeform 37">
                <a:extLst>
                  <a:ext uri="{FF2B5EF4-FFF2-40B4-BE49-F238E27FC236}">
                    <a16:creationId xmlns:a16="http://schemas.microsoft.com/office/drawing/2014/main" id="{861AD487-E569-1E28-B177-4E6E30937B59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رياضيات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59" name="TextBox 38">
                <a:extLst>
                  <a:ext uri="{FF2B5EF4-FFF2-40B4-BE49-F238E27FC236}">
                    <a16:creationId xmlns:a16="http://schemas.microsoft.com/office/drawing/2014/main" id="{345489F6-B765-20EE-4515-5819C8660902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60" name="Group 36">
              <a:extLst>
                <a:ext uri="{FF2B5EF4-FFF2-40B4-BE49-F238E27FC236}">
                  <a16:creationId xmlns:a16="http://schemas.microsoft.com/office/drawing/2014/main" id="{6962A1CF-98D1-06BC-6EA6-6C632EC453A2}"/>
                </a:ext>
              </a:extLst>
            </p:cNvPr>
            <p:cNvGrpSpPr/>
            <p:nvPr/>
          </p:nvGrpSpPr>
          <p:grpSpPr>
            <a:xfrm>
              <a:off x="3246252" y="1379394"/>
              <a:ext cx="1705217" cy="321158"/>
              <a:chOff x="0" y="0"/>
              <a:chExt cx="916667" cy="172644"/>
            </a:xfrm>
          </p:grpSpPr>
          <p:sp>
            <p:nvSpPr>
              <p:cNvPr id="61" name="Freeform 37">
                <a:extLst>
                  <a:ext uri="{FF2B5EF4-FFF2-40B4-BE49-F238E27FC236}">
                    <a16:creationId xmlns:a16="http://schemas.microsoft.com/office/drawing/2014/main" id="{E83DF37C-6BE0-2EB8-95A8-C8E1B4AEC99C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الأول متوسط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62" name="TextBox 38">
                <a:extLst>
                  <a:ext uri="{FF2B5EF4-FFF2-40B4-BE49-F238E27FC236}">
                    <a16:creationId xmlns:a16="http://schemas.microsoft.com/office/drawing/2014/main" id="{829242B7-89A2-08F0-2676-63E1EDDEA844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grpSp>
        <p:nvGrpSpPr>
          <p:cNvPr id="64" name="مجموعة 63">
            <a:extLst>
              <a:ext uri="{FF2B5EF4-FFF2-40B4-BE49-F238E27FC236}">
                <a16:creationId xmlns:a16="http://schemas.microsoft.com/office/drawing/2014/main" id="{85096708-DDF9-B15A-F036-BADF292D04A9}"/>
              </a:ext>
            </a:extLst>
          </p:cNvPr>
          <p:cNvGrpSpPr/>
          <p:nvPr/>
        </p:nvGrpSpPr>
        <p:grpSpPr>
          <a:xfrm>
            <a:off x="217017" y="1690834"/>
            <a:ext cx="1910832" cy="4313152"/>
            <a:chOff x="89640" y="1690833"/>
            <a:chExt cx="2038209" cy="4541089"/>
          </a:xfrm>
        </p:grpSpPr>
        <p:grpSp>
          <p:nvGrpSpPr>
            <p:cNvPr id="46" name="Group 46">
              <a:extLst>
                <a:ext uri="{FF2B5EF4-FFF2-40B4-BE49-F238E27FC236}">
                  <a16:creationId xmlns:a16="http://schemas.microsoft.com/office/drawing/2014/main" id="{822AAD09-E458-F316-0CE2-628EF945919E}"/>
                </a:ext>
              </a:extLst>
            </p:cNvPr>
            <p:cNvGrpSpPr/>
            <p:nvPr/>
          </p:nvGrpSpPr>
          <p:grpSpPr>
            <a:xfrm>
              <a:off x="89640" y="1851412"/>
              <a:ext cx="2038209" cy="4380510"/>
              <a:chOff x="0" y="-129005"/>
              <a:chExt cx="2925915" cy="896934"/>
            </a:xfrm>
            <a:solidFill>
              <a:srgbClr val="F2EFE3"/>
            </a:solidFill>
          </p:grpSpPr>
          <p:sp>
            <p:nvSpPr>
              <p:cNvPr id="47" name="Freeform 47">
                <a:extLst>
                  <a:ext uri="{FF2B5EF4-FFF2-40B4-BE49-F238E27FC236}">
                    <a16:creationId xmlns:a16="http://schemas.microsoft.com/office/drawing/2014/main" id="{F2FAD002-C563-1839-382C-61C462FDF471}"/>
                  </a:ext>
                </a:extLst>
              </p:cNvPr>
              <p:cNvSpPr/>
              <p:nvPr/>
            </p:nvSpPr>
            <p:spPr>
              <a:xfrm>
                <a:off x="0" y="-129005"/>
                <a:ext cx="2925915" cy="896934"/>
              </a:xfrm>
              <a:custGeom>
                <a:avLst/>
                <a:gdLst/>
                <a:ahLst/>
                <a:cxnLst/>
                <a:rect l="l" t="t" r="r" b="b"/>
                <a:pathLst>
                  <a:path w="2925915" h="767929">
                    <a:moveTo>
                      <a:pt x="13276" y="0"/>
                    </a:moveTo>
                    <a:lnTo>
                      <a:pt x="2912639" y="0"/>
                    </a:lnTo>
                    <a:cubicBezTo>
                      <a:pt x="2916160" y="0"/>
                      <a:pt x="2919537" y="1399"/>
                      <a:pt x="2922027" y="3888"/>
                    </a:cubicBezTo>
                    <a:cubicBezTo>
                      <a:pt x="2924516" y="6378"/>
                      <a:pt x="2925915" y="9755"/>
                      <a:pt x="2925915" y="13276"/>
                    </a:cubicBezTo>
                    <a:lnTo>
                      <a:pt x="2925915" y="754654"/>
                    </a:lnTo>
                    <a:cubicBezTo>
                      <a:pt x="2925915" y="761986"/>
                      <a:pt x="2919971" y="767929"/>
                      <a:pt x="2912639" y="767929"/>
                    </a:cubicBezTo>
                    <a:lnTo>
                      <a:pt x="13276" y="767929"/>
                    </a:lnTo>
                    <a:cubicBezTo>
                      <a:pt x="9755" y="767929"/>
                      <a:pt x="6378" y="766531"/>
                      <a:pt x="3888" y="764041"/>
                    </a:cubicBezTo>
                    <a:cubicBezTo>
                      <a:pt x="1399" y="761551"/>
                      <a:pt x="0" y="758175"/>
                      <a:pt x="0" y="754654"/>
                    </a:cubicBezTo>
                    <a:lnTo>
                      <a:pt x="0" y="13276"/>
                    </a:lnTo>
                    <a:cubicBezTo>
                      <a:pt x="0" y="9755"/>
                      <a:pt x="1399" y="6378"/>
                      <a:pt x="3888" y="3888"/>
                    </a:cubicBezTo>
                    <a:cubicBezTo>
                      <a:pt x="6378" y="1399"/>
                      <a:pt x="9755" y="0"/>
                      <a:pt x="13276" y="0"/>
                    </a:cubicBezTo>
                    <a:close/>
                  </a:path>
                </a:pathLst>
              </a:custGeom>
              <a:grpFill/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pPr algn="l" defTabSz="609630" rtl="0"/>
                <a:endParaRPr lang="ar-SA" sz="1200" dirty="0">
                  <a:solidFill>
                    <a:prstClr val="black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48" name="TextBox 48">
                <a:extLst>
                  <a:ext uri="{FF2B5EF4-FFF2-40B4-BE49-F238E27FC236}">
                    <a16:creationId xmlns:a16="http://schemas.microsoft.com/office/drawing/2014/main" id="{E7F21C2D-A8E2-7534-B097-2037397AAEBD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2925915" cy="815554"/>
              </a:xfrm>
              <a:prstGeom prst="rect">
                <a:avLst/>
              </a:prstGeom>
              <a:grpFill/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grpSp>
          <p:nvGrpSpPr>
            <p:cNvPr id="27" name="Group 27">
              <a:extLst>
                <a:ext uri="{FF2B5EF4-FFF2-40B4-BE49-F238E27FC236}">
                  <a16:creationId xmlns:a16="http://schemas.microsoft.com/office/drawing/2014/main" id="{F753CC5C-7A47-1BB4-DBBC-5C1F0F4DDDC0}"/>
                </a:ext>
              </a:extLst>
            </p:cNvPr>
            <p:cNvGrpSpPr/>
            <p:nvPr/>
          </p:nvGrpSpPr>
          <p:grpSpPr>
            <a:xfrm>
              <a:off x="256134" y="1690833"/>
              <a:ext cx="1705217" cy="558028"/>
              <a:chOff x="0" y="0"/>
              <a:chExt cx="916667" cy="172644"/>
            </a:xfrm>
          </p:grpSpPr>
          <p:sp>
            <p:nvSpPr>
              <p:cNvPr id="28" name="Freeform 28">
                <a:extLst>
                  <a:ext uri="{FF2B5EF4-FFF2-40B4-BE49-F238E27FC236}">
                    <a16:creationId xmlns:a16="http://schemas.microsoft.com/office/drawing/2014/main" id="{BEEDCF27-BC78-FF8F-D9A3-8927C7A33D17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defTabSz="609630" rtl="0"/>
                <a:r>
                  <a:rPr lang="ar-SA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ملاحظات</a:t>
                </a:r>
              </a:p>
            </p:txBody>
          </p:sp>
          <p:sp>
            <p:nvSpPr>
              <p:cNvPr id="29" name="TextBox 29">
                <a:extLst>
                  <a:ext uri="{FF2B5EF4-FFF2-40B4-BE49-F238E27FC236}">
                    <a16:creationId xmlns:a16="http://schemas.microsoft.com/office/drawing/2014/main" id="{2B3345B8-48C3-A6BA-1DD1-91DDC932677C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pic>
        <p:nvPicPr>
          <p:cNvPr id="65" name="Picture 35" descr="Picture 35">
            <a:extLst>
              <a:ext uri="{FF2B5EF4-FFF2-40B4-BE49-F238E27FC236}">
                <a16:creationId xmlns:a16="http://schemas.microsoft.com/office/drawing/2014/main" id="{67176E2A-D864-82A6-0341-A7E23D83D42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14182" t="11041" r="15559" b="32507"/>
          <a:stretch/>
        </p:blipFill>
        <p:spPr>
          <a:xfrm>
            <a:off x="575491" y="-80492"/>
            <a:ext cx="1023271" cy="831716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صورة 65">
            <a:extLst>
              <a:ext uri="{FF2B5EF4-FFF2-40B4-BE49-F238E27FC236}">
                <a16:creationId xmlns:a16="http://schemas.microsoft.com/office/drawing/2014/main" id="{A9EEE597-E714-A1E4-1F20-9B92ECB3978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8" y="6082458"/>
            <a:ext cx="910096" cy="76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889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F641AE-916F-0A58-B1D3-5CC5CF3A0A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4AC14469-697E-E5B2-2881-CC11DE60E239}"/>
              </a:ext>
            </a:extLst>
          </p:cNvPr>
          <p:cNvGrpSpPr/>
          <p:nvPr/>
        </p:nvGrpSpPr>
        <p:grpSpPr>
          <a:xfrm>
            <a:off x="-192637" y="-298844"/>
            <a:ext cx="12577273" cy="1155852"/>
            <a:chOff x="0" y="0"/>
            <a:chExt cx="6761116" cy="556694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C3F9A7B6-DDC6-7EAA-12BE-DEB932CDFC60}"/>
                </a:ext>
              </a:extLst>
            </p:cNvPr>
            <p:cNvSpPr/>
            <p:nvPr/>
          </p:nvSpPr>
          <p:spPr>
            <a:xfrm>
              <a:off x="0" y="0"/>
              <a:ext cx="6761116" cy="556694"/>
            </a:xfrm>
            <a:custGeom>
              <a:avLst/>
              <a:gdLst/>
              <a:ahLst/>
              <a:cxnLst/>
              <a:rect l="l" t="t" r="r" b="b"/>
              <a:pathLst>
                <a:path w="6761116" h="556694">
                  <a:moveTo>
                    <a:pt x="5745" y="0"/>
                  </a:moveTo>
                  <a:lnTo>
                    <a:pt x="6755371" y="0"/>
                  </a:lnTo>
                  <a:cubicBezTo>
                    <a:pt x="6756895" y="0"/>
                    <a:pt x="6758356" y="605"/>
                    <a:pt x="6759433" y="1683"/>
                  </a:cubicBezTo>
                  <a:cubicBezTo>
                    <a:pt x="6760511" y="2760"/>
                    <a:pt x="6761116" y="4221"/>
                    <a:pt x="6761116" y="5745"/>
                  </a:cubicBezTo>
                  <a:lnTo>
                    <a:pt x="6761116" y="550949"/>
                  </a:lnTo>
                  <a:cubicBezTo>
                    <a:pt x="6761116" y="552472"/>
                    <a:pt x="6760511" y="553934"/>
                    <a:pt x="6759433" y="555011"/>
                  </a:cubicBezTo>
                  <a:cubicBezTo>
                    <a:pt x="6758356" y="556088"/>
                    <a:pt x="6756895" y="556694"/>
                    <a:pt x="6755371" y="556694"/>
                  </a:cubicBezTo>
                  <a:lnTo>
                    <a:pt x="5745" y="556694"/>
                  </a:lnTo>
                  <a:cubicBezTo>
                    <a:pt x="2572" y="556694"/>
                    <a:pt x="0" y="554122"/>
                    <a:pt x="0" y="550949"/>
                  </a:cubicBezTo>
                  <a:lnTo>
                    <a:pt x="0" y="5745"/>
                  </a:lnTo>
                  <a:cubicBezTo>
                    <a:pt x="0" y="4221"/>
                    <a:pt x="605" y="2760"/>
                    <a:pt x="1683" y="1683"/>
                  </a:cubicBezTo>
                  <a:cubicBezTo>
                    <a:pt x="2760" y="605"/>
                    <a:pt x="4221" y="0"/>
                    <a:pt x="5745" y="0"/>
                  </a:cubicBezTo>
                  <a:close/>
                </a:path>
              </a:pathLst>
            </a:custGeom>
            <a:solidFill>
              <a:srgbClr val="F7F5E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200">
                <a:solidFill>
                  <a:prstClr val="black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13A7471C-10C3-9E15-0B04-D58D70BA6C7A}"/>
                </a:ext>
              </a:extLst>
            </p:cNvPr>
            <p:cNvSpPr txBox="1"/>
            <p:nvPr/>
          </p:nvSpPr>
          <p:spPr>
            <a:xfrm>
              <a:off x="0" y="-47625"/>
              <a:ext cx="6761116" cy="60431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31DEC5F6-25DA-D159-C453-31100C95520D}"/>
              </a:ext>
            </a:extLst>
          </p:cNvPr>
          <p:cNvGrpSpPr/>
          <p:nvPr/>
        </p:nvGrpSpPr>
        <p:grpSpPr>
          <a:xfrm>
            <a:off x="3053595" y="78611"/>
            <a:ext cx="6630030" cy="628027"/>
            <a:chOff x="0" y="0"/>
            <a:chExt cx="3564080" cy="424137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67525E6E-5CCC-4F8A-9C9E-E7CC914E7C6A}"/>
                </a:ext>
              </a:extLst>
            </p:cNvPr>
            <p:cNvSpPr/>
            <p:nvPr/>
          </p:nvSpPr>
          <p:spPr>
            <a:xfrm>
              <a:off x="0" y="0"/>
              <a:ext cx="3564080" cy="424137"/>
            </a:xfrm>
            <a:custGeom>
              <a:avLst/>
              <a:gdLst/>
              <a:ahLst/>
              <a:cxnLst/>
              <a:rect l="l" t="t" r="r" b="b"/>
              <a:pathLst>
                <a:path w="3564080" h="424137">
                  <a:moveTo>
                    <a:pt x="10899" y="0"/>
                  </a:moveTo>
                  <a:lnTo>
                    <a:pt x="3553181" y="0"/>
                  </a:lnTo>
                  <a:cubicBezTo>
                    <a:pt x="3559200" y="0"/>
                    <a:pt x="3564080" y="4879"/>
                    <a:pt x="3564080" y="10899"/>
                  </a:cubicBezTo>
                  <a:lnTo>
                    <a:pt x="3564080" y="413238"/>
                  </a:lnTo>
                  <a:cubicBezTo>
                    <a:pt x="3564080" y="416129"/>
                    <a:pt x="3562931" y="418901"/>
                    <a:pt x="3560888" y="420945"/>
                  </a:cubicBezTo>
                  <a:cubicBezTo>
                    <a:pt x="3558844" y="422989"/>
                    <a:pt x="3556072" y="424137"/>
                    <a:pt x="3553181" y="424137"/>
                  </a:cubicBezTo>
                  <a:lnTo>
                    <a:pt x="10899" y="424137"/>
                  </a:lnTo>
                  <a:cubicBezTo>
                    <a:pt x="8008" y="424137"/>
                    <a:pt x="5236" y="422989"/>
                    <a:pt x="3192" y="420945"/>
                  </a:cubicBezTo>
                  <a:cubicBezTo>
                    <a:pt x="1148" y="418901"/>
                    <a:pt x="0" y="416129"/>
                    <a:pt x="0" y="413238"/>
                  </a:cubicBezTo>
                  <a:lnTo>
                    <a:pt x="0" y="10899"/>
                  </a:lnTo>
                  <a:cubicBezTo>
                    <a:pt x="0" y="8008"/>
                    <a:pt x="1148" y="5236"/>
                    <a:pt x="3192" y="3192"/>
                  </a:cubicBezTo>
                  <a:cubicBezTo>
                    <a:pt x="5236" y="1148"/>
                    <a:pt x="8008" y="0"/>
                    <a:pt x="10899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20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خطة التعلم الأسبوعية الفصل الدراسي الثالث لعام 1446هـ</a:t>
              </a: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3D610323-879A-8296-3AFD-9B85562F80F8}"/>
                </a:ext>
              </a:extLst>
            </p:cNvPr>
            <p:cNvSpPr txBox="1"/>
            <p:nvPr/>
          </p:nvSpPr>
          <p:spPr>
            <a:xfrm>
              <a:off x="0" y="-47625"/>
              <a:ext cx="3564080" cy="47176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4" name="Freeform 44">
            <a:extLst>
              <a:ext uri="{FF2B5EF4-FFF2-40B4-BE49-F238E27FC236}">
                <a16:creationId xmlns:a16="http://schemas.microsoft.com/office/drawing/2014/main" id="{29F6EEB8-65F5-9807-072F-C5FAF9D58412}"/>
              </a:ext>
            </a:extLst>
          </p:cNvPr>
          <p:cNvSpPr/>
          <p:nvPr/>
        </p:nvSpPr>
        <p:spPr>
          <a:xfrm rot="19125080" flipH="1" flipV="1">
            <a:off x="10681160" y="-1169340"/>
            <a:ext cx="1122991" cy="2816023"/>
          </a:xfrm>
          <a:custGeom>
            <a:avLst/>
            <a:gdLst/>
            <a:ahLst/>
            <a:cxnLst/>
            <a:rect l="l" t="t" r="r" b="b"/>
            <a:pathLst>
              <a:path w="1684486" h="4224034">
                <a:moveTo>
                  <a:pt x="1684486" y="4224034"/>
                </a:moveTo>
                <a:lnTo>
                  <a:pt x="0" y="4224034"/>
                </a:lnTo>
                <a:lnTo>
                  <a:pt x="0" y="0"/>
                </a:lnTo>
                <a:lnTo>
                  <a:pt x="1684486" y="0"/>
                </a:lnTo>
                <a:lnTo>
                  <a:pt x="1684486" y="4224034"/>
                </a:lnTo>
                <a:close/>
              </a:path>
            </a:pathLst>
          </a:custGeom>
          <a:blipFill>
            <a:blip r:embed="rId2"/>
            <a:stretch>
              <a:fillRect l="-531" t="-28" b="-93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45" name="Freeform 45">
            <a:extLst>
              <a:ext uri="{FF2B5EF4-FFF2-40B4-BE49-F238E27FC236}">
                <a16:creationId xmlns:a16="http://schemas.microsoft.com/office/drawing/2014/main" id="{C6C1DF70-3A10-CBBC-75AC-71C4042B02D7}"/>
              </a:ext>
            </a:extLst>
          </p:cNvPr>
          <p:cNvSpPr/>
          <p:nvPr/>
        </p:nvSpPr>
        <p:spPr>
          <a:xfrm rot="8317962" flipH="1">
            <a:off x="9045290" y="-1290925"/>
            <a:ext cx="1151929" cy="2420867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49" name="Group 49">
            <a:extLst>
              <a:ext uri="{FF2B5EF4-FFF2-40B4-BE49-F238E27FC236}">
                <a16:creationId xmlns:a16="http://schemas.microsoft.com/office/drawing/2014/main" id="{FC8B1B2C-E7CC-66F2-07D9-BF001E443520}"/>
              </a:ext>
            </a:extLst>
          </p:cNvPr>
          <p:cNvGrpSpPr/>
          <p:nvPr/>
        </p:nvGrpSpPr>
        <p:grpSpPr>
          <a:xfrm>
            <a:off x="3680889" y="6117253"/>
            <a:ext cx="6020951" cy="556248"/>
            <a:chOff x="0" y="0"/>
            <a:chExt cx="2973808" cy="761354"/>
          </a:xfrm>
        </p:grpSpPr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07844ADC-2103-23C6-5B3A-2288851A4AA6}"/>
                </a:ext>
              </a:extLst>
            </p:cNvPr>
            <p:cNvSpPr/>
            <p:nvPr/>
          </p:nvSpPr>
          <p:spPr>
            <a:xfrm>
              <a:off x="0" y="0"/>
              <a:ext cx="2973808" cy="761354"/>
            </a:xfrm>
            <a:custGeom>
              <a:avLst/>
              <a:gdLst/>
              <a:ahLst/>
              <a:cxnLst/>
              <a:rect l="l" t="t" r="r" b="b"/>
              <a:pathLst>
                <a:path w="2973808" h="761354">
                  <a:moveTo>
                    <a:pt x="13062" y="0"/>
                  </a:moveTo>
                  <a:lnTo>
                    <a:pt x="2960746" y="0"/>
                  </a:lnTo>
                  <a:cubicBezTo>
                    <a:pt x="2964211" y="0"/>
                    <a:pt x="2967533" y="1376"/>
                    <a:pt x="2969982" y="3826"/>
                  </a:cubicBezTo>
                  <a:cubicBezTo>
                    <a:pt x="2972432" y="6275"/>
                    <a:pt x="2973808" y="9598"/>
                    <a:pt x="2973808" y="13062"/>
                  </a:cubicBezTo>
                  <a:lnTo>
                    <a:pt x="2973808" y="748292"/>
                  </a:lnTo>
                  <a:cubicBezTo>
                    <a:pt x="2973808" y="751756"/>
                    <a:pt x="2972432" y="755079"/>
                    <a:pt x="2969982" y="757528"/>
                  </a:cubicBezTo>
                  <a:cubicBezTo>
                    <a:pt x="2967533" y="759978"/>
                    <a:pt x="2964211" y="761354"/>
                    <a:pt x="2960746" y="761354"/>
                  </a:cubicBezTo>
                  <a:lnTo>
                    <a:pt x="13062" y="761354"/>
                  </a:lnTo>
                  <a:cubicBezTo>
                    <a:pt x="5848" y="761354"/>
                    <a:pt x="0" y="755506"/>
                    <a:pt x="0" y="748292"/>
                  </a:cubicBezTo>
                  <a:lnTo>
                    <a:pt x="0" y="13062"/>
                  </a:lnTo>
                  <a:cubicBezTo>
                    <a:pt x="0" y="9598"/>
                    <a:pt x="1376" y="6275"/>
                    <a:pt x="3826" y="3826"/>
                  </a:cubicBezTo>
                  <a:cubicBezTo>
                    <a:pt x="6275" y="1376"/>
                    <a:pt x="9598" y="0"/>
                    <a:pt x="13062" y="0"/>
                  </a:cubicBezTo>
                  <a:close/>
                </a:path>
              </a:pathLst>
            </a:custGeom>
            <a:solidFill>
              <a:srgbClr val="E4DFC7">
                <a:alpha val="49804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ctr" defTabSz="609630" rtl="0"/>
              <a:endParaRPr lang="ar-SA" sz="1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معلم/ة المادة : .....................                           مدير/ة المدرسة : ....................</a:t>
              </a:r>
            </a:p>
          </p:txBody>
        </p:sp>
        <p:sp>
          <p:nvSpPr>
            <p:cNvPr id="51" name="TextBox 51">
              <a:extLst>
                <a:ext uri="{FF2B5EF4-FFF2-40B4-BE49-F238E27FC236}">
                  <a16:creationId xmlns:a16="http://schemas.microsoft.com/office/drawing/2014/main" id="{76BEB62E-C7BD-5735-84C3-F4E6CDB2B4BB}"/>
                </a:ext>
              </a:extLst>
            </p:cNvPr>
            <p:cNvSpPr txBox="1"/>
            <p:nvPr/>
          </p:nvSpPr>
          <p:spPr>
            <a:xfrm>
              <a:off x="0" y="-47625"/>
              <a:ext cx="2973808" cy="80897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4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id="{0E0BEE83-E32D-64EE-1212-8CE2F478A3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563856"/>
              </p:ext>
            </p:extLst>
          </p:nvPr>
        </p:nvGraphicFramePr>
        <p:xfrm>
          <a:off x="2360714" y="2082886"/>
          <a:ext cx="9358386" cy="394162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14470">
                  <a:extLst>
                    <a:ext uri="{9D8B030D-6E8A-4147-A177-3AD203B41FA5}">
                      <a16:colId xmlns:a16="http://schemas.microsoft.com/office/drawing/2014/main" val="317162335"/>
                    </a:ext>
                  </a:extLst>
                </a:gridCol>
                <a:gridCol w="1804992">
                  <a:extLst>
                    <a:ext uri="{9D8B030D-6E8A-4147-A177-3AD203B41FA5}">
                      <a16:colId xmlns:a16="http://schemas.microsoft.com/office/drawing/2014/main" val="3817293601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2670914508"/>
                    </a:ext>
                  </a:extLst>
                </a:gridCol>
                <a:gridCol w="1432737">
                  <a:extLst>
                    <a:ext uri="{9D8B030D-6E8A-4147-A177-3AD203B41FA5}">
                      <a16:colId xmlns:a16="http://schemas.microsoft.com/office/drawing/2014/main" val="961559660"/>
                    </a:ext>
                  </a:extLst>
                </a:gridCol>
                <a:gridCol w="1686725">
                  <a:extLst>
                    <a:ext uri="{9D8B030D-6E8A-4147-A177-3AD203B41FA5}">
                      <a16:colId xmlns:a16="http://schemas.microsoft.com/office/drawing/2014/main" val="1025685385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121545677"/>
                    </a:ext>
                  </a:extLst>
                </a:gridCol>
              </a:tblGrid>
              <a:tr h="409928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اليوم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الأحد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الاثنين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الثلاثاء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الأربعاء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الخميس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79962"/>
                  </a:ext>
                </a:extLst>
              </a:tr>
              <a:tr h="454592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التاريخ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22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23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24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25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26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838830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موضوع الدرس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الأشكال المتشابهة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التبليط والمضلعات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التبليط والمضلعات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اختبار الفصل</a:t>
                      </a: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</a:t>
                      </a: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الاختبار التراكمي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تهيئة الفصل التاسع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490135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الهدف التعليمي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أحدد ما إذا كانت الأشكال متشابهة ، وأجد الطول المجهول في شكلين متشابهين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أصنف المضلعات وأحدد أيها يمكن أن تشكل نموذج تبليط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أصنف المضلعات وأحدد أيها يمكن أن تشكل نموذج تبليط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مراجعة ما سبق دراسته 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معرفة مستوى </a:t>
                      </a:r>
                      <a:r>
                        <a:rPr lang="ar-SA" sz="1400" b="1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الطلبه</a:t>
                      </a: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وتحديد نقاط القوة والضعف .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معرفة مستوى </a:t>
                      </a:r>
                      <a:r>
                        <a:rPr lang="ar-SA" sz="1400" b="1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الطلبه</a:t>
                      </a:r>
                      <a:endParaRPr lang="ar-SA" sz="14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ونقاط القوة والضعف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6077169"/>
                  </a:ext>
                </a:extLst>
              </a:tr>
              <a:tr h="1262426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الواجبات والمهام الأدائية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 30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79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lang="ar-SA" sz="14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الاختبار ( 2 )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في منصة مدرستي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911381"/>
                  </a:ext>
                </a:extLst>
              </a:tr>
            </a:tbl>
          </a:graphicData>
        </a:graphic>
      </p:graphicFrame>
      <p:grpSp>
        <p:nvGrpSpPr>
          <p:cNvPr id="63" name="مجموعة 62">
            <a:extLst>
              <a:ext uri="{FF2B5EF4-FFF2-40B4-BE49-F238E27FC236}">
                <a16:creationId xmlns:a16="http://schemas.microsoft.com/office/drawing/2014/main" id="{398EB690-622A-B6ED-5166-CC0BBFD9CD8F}"/>
              </a:ext>
            </a:extLst>
          </p:cNvPr>
          <p:cNvGrpSpPr/>
          <p:nvPr/>
        </p:nvGrpSpPr>
        <p:grpSpPr>
          <a:xfrm>
            <a:off x="2619147" y="954740"/>
            <a:ext cx="7830317" cy="970576"/>
            <a:chOff x="2794672" y="844853"/>
            <a:chExt cx="7469163" cy="970576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E8FF4D4D-6487-8393-8787-AEE5ECA49AC7}"/>
                </a:ext>
              </a:extLst>
            </p:cNvPr>
            <p:cNvGrpSpPr/>
            <p:nvPr/>
          </p:nvGrpSpPr>
          <p:grpSpPr>
            <a:xfrm>
              <a:off x="2794672" y="844853"/>
              <a:ext cx="7469163" cy="970576"/>
              <a:chOff x="0" y="0"/>
              <a:chExt cx="1153538" cy="1810672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784B7398-282E-652A-D499-F07445EA1C19}"/>
                  </a:ext>
                </a:extLst>
              </p:cNvPr>
              <p:cNvSpPr/>
              <p:nvPr/>
            </p:nvSpPr>
            <p:spPr>
              <a:xfrm>
                <a:off x="0" y="0"/>
                <a:ext cx="1153538" cy="1810672"/>
              </a:xfrm>
              <a:custGeom>
                <a:avLst/>
                <a:gdLst/>
                <a:ahLst/>
                <a:cxnLst/>
                <a:rect l="l" t="t" r="r" b="b"/>
                <a:pathLst>
                  <a:path w="1153538" h="1810672">
                    <a:moveTo>
                      <a:pt x="33673" y="0"/>
                    </a:moveTo>
                    <a:lnTo>
                      <a:pt x="1119865" y="0"/>
                    </a:lnTo>
                    <a:cubicBezTo>
                      <a:pt x="1128795" y="0"/>
                      <a:pt x="1137360" y="3548"/>
                      <a:pt x="1143675" y="9863"/>
                    </a:cubicBezTo>
                    <a:cubicBezTo>
                      <a:pt x="1149990" y="16178"/>
                      <a:pt x="1153538" y="24743"/>
                      <a:pt x="1153538" y="33673"/>
                    </a:cubicBezTo>
                    <a:lnTo>
                      <a:pt x="1153538" y="1776999"/>
                    </a:lnTo>
                    <a:cubicBezTo>
                      <a:pt x="1153538" y="1785930"/>
                      <a:pt x="1149990" y="1794495"/>
                      <a:pt x="1143675" y="1800809"/>
                    </a:cubicBezTo>
                    <a:cubicBezTo>
                      <a:pt x="1137360" y="1807125"/>
                      <a:pt x="1128795" y="1810672"/>
                      <a:pt x="1119865" y="1810672"/>
                    </a:cubicBezTo>
                    <a:lnTo>
                      <a:pt x="33673" y="1810672"/>
                    </a:lnTo>
                    <a:cubicBezTo>
                      <a:pt x="24743" y="1810672"/>
                      <a:pt x="16178" y="1807125"/>
                      <a:pt x="9863" y="1800809"/>
                    </a:cubicBezTo>
                    <a:cubicBezTo>
                      <a:pt x="3548" y="1794495"/>
                      <a:pt x="0" y="1785930"/>
                      <a:pt x="0" y="1776999"/>
                    </a:cubicBezTo>
                    <a:lnTo>
                      <a:pt x="0" y="33673"/>
                    </a:lnTo>
                    <a:cubicBezTo>
                      <a:pt x="0" y="24743"/>
                      <a:pt x="3548" y="16178"/>
                      <a:pt x="9863" y="9863"/>
                    </a:cubicBezTo>
                    <a:cubicBezTo>
                      <a:pt x="16178" y="3548"/>
                      <a:pt x="24743" y="0"/>
                      <a:pt x="33673" y="0"/>
                    </a:cubicBezTo>
                    <a:close/>
                  </a:path>
                </a:pathLst>
              </a:custGeom>
              <a:solidFill>
                <a:srgbClr val="F7F5EE">
                  <a:alpha val="80000"/>
                </a:srgbClr>
              </a:solidFill>
              <a:ln w="9525" cap="sq">
                <a:solidFill>
                  <a:srgbClr val="4F5F3F">
                    <a:alpha val="80000"/>
                  </a:srgbClr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3" name="TextBox 23">
                <a:extLst>
                  <a:ext uri="{FF2B5EF4-FFF2-40B4-BE49-F238E27FC236}">
                    <a16:creationId xmlns:a16="http://schemas.microsoft.com/office/drawing/2014/main" id="{7A3A6462-EF5C-4E18-09CE-5154544B76AF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1153538" cy="1858297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2" name="Group 32">
              <a:extLst>
                <a:ext uri="{FF2B5EF4-FFF2-40B4-BE49-F238E27FC236}">
                  <a16:creationId xmlns:a16="http://schemas.microsoft.com/office/drawing/2014/main" id="{9EBCF64D-107E-5262-9879-260C33B975EE}"/>
                </a:ext>
              </a:extLst>
            </p:cNvPr>
            <p:cNvGrpSpPr/>
            <p:nvPr/>
          </p:nvGrpSpPr>
          <p:grpSpPr>
            <a:xfrm>
              <a:off x="3234403" y="993689"/>
              <a:ext cx="1705217" cy="321158"/>
              <a:chOff x="0" y="0"/>
              <a:chExt cx="916667" cy="172644"/>
            </a:xfrm>
          </p:grpSpPr>
          <p:sp>
            <p:nvSpPr>
              <p:cNvPr id="33" name="Freeform 33">
                <a:extLst>
                  <a:ext uri="{FF2B5EF4-FFF2-40B4-BE49-F238E27FC236}">
                    <a16:creationId xmlns:a16="http://schemas.microsoft.com/office/drawing/2014/main" id="{8C851779-54CB-1F7A-C850-94E77669045D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الصف</a:t>
                </a:r>
              </a:p>
            </p:txBody>
          </p:sp>
          <p:sp>
            <p:nvSpPr>
              <p:cNvPr id="34" name="TextBox 34">
                <a:extLst>
                  <a:ext uri="{FF2B5EF4-FFF2-40B4-BE49-F238E27FC236}">
                    <a16:creationId xmlns:a16="http://schemas.microsoft.com/office/drawing/2014/main" id="{FEBE5D0D-C366-9A3F-5A36-A6AAC168723D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6" name="Group 36">
              <a:extLst>
                <a:ext uri="{FF2B5EF4-FFF2-40B4-BE49-F238E27FC236}">
                  <a16:creationId xmlns:a16="http://schemas.microsoft.com/office/drawing/2014/main" id="{F199BFAC-D53E-7390-1134-213209C26BDA}"/>
                </a:ext>
              </a:extLst>
            </p:cNvPr>
            <p:cNvGrpSpPr/>
            <p:nvPr/>
          </p:nvGrpSpPr>
          <p:grpSpPr>
            <a:xfrm>
              <a:off x="5663224" y="984270"/>
              <a:ext cx="1705217" cy="321158"/>
              <a:chOff x="0" y="0"/>
              <a:chExt cx="916667" cy="172644"/>
            </a:xfrm>
          </p:grpSpPr>
          <p:sp>
            <p:nvSpPr>
              <p:cNvPr id="37" name="Freeform 37">
                <a:extLst>
                  <a:ext uri="{FF2B5EF4-FFF2-40B4-BE49-F238E27FC236}">
                    <a16:creationId xmlns:a16="http://schemas.microsoft.com/office/drawing/2014/main" id="{2C57EDE5-7DC0-A682-19F0-E6A195A3CA3B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المادة</a:t>
                </a:r>
              </a:p>
            </p:txBody>
          </p:sp>
          <p:sp>
            <p:nvSpPr>
              <p:cNvPr id="38" name="TextBox 38">
                <a:extLst>
                  <a:ext uri="{FF2B5EF4-FFF2-40B4-BE49-F238E27FC236}">
                    <a16:creationId xmlns:a16="http://schemas.microsoft.com/office/drawing/2014/main" id="{6BFC7A26-9487-31AC-605D-A6CCD29C0DA0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0" name="Group 40">
              <a:extLst>
                <a:ext uri="{FF2B5EF4-FFF2-40B4-BE49-F238E27FC236}">
                  <a16:creationId xmlns:a16="http://schemas.microsoft.com/office/drawing/2014/main" id="{F02E1EA5-A5CE-EABC-307E-FC38EF26663A}"/>
                </a:ext>
              </a:extLst>
            </p:cNvPr>
            <p:cNvGrpSpPr/>
            <p:nvPr/>
          </p:nvGrpSpPr>
          <p:grpSpPr>
            <a:xfrm>
              <a:off x="8149318" y="984270"/>
              <a:ext cx="1705217" cy="321158"/>
              <a:chOff x="0" y="0"/>
              <a:chExt cx="916667" cy="172644"/>
            </a:xfrm>
          </p:grpSpPr>
          <p:sp>
            <p:nvSpPr>
              <p:cNvPr id="41" name="Freeform 41">
                <a:extLst>
                  <a:ext uri="{FF2B5EF4-FFF2-40B4-BE49-F238E27FC236}">
                    <a16:creationId xmlns:a16="http://schemas.microsoft.com/office/drawing/2014/main" id="{14DA6551-97F6-076F-46FD-CB0B3DC2912D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الأسبوع</a:t>
                </a:r>
              </a:p>
            </p:txBody>
          </p:sp>
          <p:sp>
            <p:nvSpPr>
              <p:cNvPr id="42" name="TextBox 42">
                <a:extLst>
                  <a:ext uri="{FF2B5EF4-FFF2-40B4-BE49-F238E27FC236}">
                    <a16:creationId xmlns:a16="http://schemas.microsoft.com/office/drawing/2014/main" id="{B3A136AD-9E2A-9893-598D-2E4DE255F186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1" name="Group 36">
              <a:extLst>
                <a:ext uri="{FF2B5EF4-FFF2-40B4-BE49-F238E27FC236}">
                  <a16:creationId xmlns:a16="http://schemas.microsoft.com/office/drawing/2014/main" id="{656C8F9D-EA20-6DD8-8F60-A32C1BA8A509}"/>
                </a:ext>
              </a:extLst>
            </p:cNvPr>
            <p:cNvGrpSpPr/>
            <p:nvPr/>
          </p:nvGrpSpPr>
          <p:grpSpPr>
            <a:xfrm>
              <a:off x="8149317" y="1381363"/>
              <a:ext cx="1705217" cy="321158"/>
              <a:chOff x="0" y="0"/>
              <a:chExt cx="916667" cy="172644"/>
            </a:xfrm>
          </p:grpSpPr>
          <p:sp>
            <p:nvSpPr>
              <p:cNvPr id="35" name="Freeform 37">
                <a:extLst>
                  <a:ext uri="{FF2B5EF4-FFF2-40B4-BE49-F238E27FC236}">
                    <a16:creationId xmlns:a16="http://schemas.microsoft.com/office/drawing/2014/main" id="{B1776A64-F861-CF43-8DB6-CBD0A119B35F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السادس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D2952B09-18C2-A1EB-F94D-C97338CF262C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3" name="Group 36">
              <a:extLst>
                <a:ext uri="{FF2B5EF4-FFF2-40B4-BE49-F238E27FC236}">
                  <a16:creationId xmlns:a16="http://schemas.microsoft.com/office/drawing/2014/main" id="{7B65FDC2-6BE4-5E03-3D41-C5FE3E15BF50}"/>
                </a:ext>
              </a:extLst>
            </p:cNvPr>
            <p:cNvGrpSpPr/>
            <p:nvPr/>
          </p:nvGrpSpPr>
          <p:grpSpPr>
            <a:xfrm>
              <a:off x="5663223" y="1367653"/>
              <a:ext cx="1705217" cy="321158"/>
              <a:chOff x="0" y="0"/>
              <a:chExt cx="916667" cy="172644"/>
            </a:xfrm>
          </p:grpSpPr>
          <p:sp>
            <p:nvSpPr>
              <p:cNvPr id="55" name="Freeform 37">
                <a:extLst>
                  <a:ext uri="{FF2B5EF4-FFF2-40B4-BE49-F238E27FC236}">
                    <a16:creationId xmlns:a16="http://schemas.microsoft.com/office/drawing/2014/main" id="{5E0C185B-F10D-0AFF-F28E-B12B9DDC27C6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رياضيات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59" name="TextBox 38">
                <a:extLst>
                  <a:ext uri="{FF2B5EF4-FFF2-40B4-BE49-F238E27FC236}">
                    <a16:creationId xmlns:a16="http://schemas.microsoft.com/office/drawing/2014/main" id="{91691D56-12E6-C62E-BFEA-9A346DD58D84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60" name="Group 36">
              <a:extLst>
                <a:ext uri="{FF2B5EF4-FFF2-40B4-BE49-F238E27FC236}">
                  <a16:creationId xmlns:a16="http://schemas.microsoft.com/office/drawing/2014/main" id="{AD51DCCD-A2A5-1CAB-B904-DCF43616C37E}"/>
                </a:ext>
              </a:extLst>
            </p:cNvPr>
            <p:cNvGrpSpPr/>
            <p:nvPr/>
          </p:nvGrpSpPr>
          <p:grpSpPr>
            <a:xfrm>
              <a:off x="3246252" y="1379394"/>
              <a:ext cx="1705217" cy="321158"/>
              <a:chOff x="0" y="0"/>
              <a:chExt cx="916667" cy="172644"/>
            </a:xfrm>
          </p:grpSpPr>
          <p:sp>
            <p:nvSpPr>
              <p:cNvPr id="61" name="Freeform 37">
                <a:extLst>
                  <a:ext uri="{FF2B5EF4-FFF2-40B4-BE49-F238E27FC236}">
                    <a16:creationId xmlns:a16="http://schemas.microsoft.com/office/drawing/2014/main" id="{E4293505-39FE-6A67-07E0-160D76D8AC34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الأول متوسط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62" name="TextBox 38">
                <a:extLst>
                  <a:ext uri="{FF2B5EF4-FFF2-40B4-BE49-F238E27FC236}">
                    <a16:creationId xmlns:a16="http://schemas.microsoft.com/office/drawing/2014/main" id="{5A3398BF-106B-0563-0625-968E665C6926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grpSp>
        <p:nvGrpSpPr>
          <p:cNvPr id="64" name="مجموعة 63">
            <a:extLst>
              <a:ext uri="{FF2B5EF4-FFF2-40B4-BE49-F238E27FC236}">
                <a16:creationId xmlns:a16="http://schemas.microsoft.com/office/drawing/2014/main" id="{CBDFAED8-2F3A-F589-45D1-94DE6C219FAC}"/>
              </a:ext>
            </a:extLst>
          </p:cNvPr>
          <p:cNvGrpSpPr/>
          <p:nvPr/>
        </p:nvGrpSpPr>
        <p:grpSpPr>
          <a:xfrm>
            <a:off x="217017" y="1690834"/>
            <a:ext cx="1910832" cy="4313152"/>
            <a:chOff x="89640" y="1690833"/>
            <a:chExt cx="2038209" cy="4541089"/>
          </a:xfrm>
        </p:grpSpPr>
        <p:grpSp>
          <p:nvGrpSpPr>
            <p:cNvPr id="46" name="Group 46">
              <a:extLst>
                <a:ext uri="{FF2B5EF4-FFF2-40B4-BE49-F238E27FC236}">
                  <a16:creationId xmlns:a16="http://schemas.microsoft.com/office/drawing/2014/main" id="{BA7DFE1F-A25F-EE89-194F-4E30AE1C7FAC}"/>
                </a:ext>
              </a:extLst>
            </p:cNvPr>
            <p:cNvGrpSpPr/>
            <p:nvPr/>
          </p:nvGrpSpPr>
          <p:grpSpPr>
            <a:xfrm>
              <a:off x="89640" y="1851412"/>
              <a:ext cx="2038209" cy="4380510"/>
              <a:chOff x="0" y="-129005"/>
              <a:chExt cx="2925915" cy="896934"/>
            </a:xfrm>
            <a:solidFill>
              <a:srgbClr val="F2EFE3"/>
            </a:solidFill>
          </p:grpSpPr>
          <p:sp>
            <p:nvSpPr>
              <p:cNvPr id="47" name="Freeform 47">
                <a:extLst>
                  <a:ext uri="{FF2B5EF4-FFF2-40B4-BE49-F238E27FC236}">
                    <a16:creationId xmlns:a16="http://schemas.microsoft.com/office/drawing/2014/main" id="{95D4D301-B1D3-DAB6-03EA-812C8CE415D3}"/>
                  </a:ext>
                </a:extLst>
              </p:cNvPr>
              <p:cNvSpPr/>
              <p:nvPr/>
            </p:nvSpPr>
            <p:spPr>
              <a:xfrm>
                <a:off x="0" y="-129005"/>
                <a:ext cx="2925915" cy="896934"/>
              </a:xfrm>
              <a:custGeom>
                <a:avLst/>
                <a:gdLst/>
                <a:ahLst/>
                <a:cxnLst/>
                <a:rect l="l" t="t" r="r" b="b"/>
                <a:pathLst>
                  <a:path w="2925915" h="767929">
                    <a:moveTo>
                      <a:pt x="13276" y="0"/>
                    </a:moveTo>
                    <a:lnTo>
                      <a:pt x="2912639" y="0"/>
                    </a:lnTo>
                    <a:cubicBezTo>
                      <a:pt x="2916160" y="0"/>
                      <a:pt x="2919537" y="1399"/>
                      <a:pt x="2922027" y="3888"/>
                    </a:cubicBezTo>
                    <a:cubicBezTo>
                      <a:pt x="2924516" y="6378"/>
                      <a:pt x="2925915" y="9755"/>
                      <a:pt x="2925915" y="13276"/>
                    </a:cubicBezTo>
                    <a:lnTo>
                      <a:pt x="2925915" y="754654"/>
                    </a:lnTo>
                    <a:cubicBezTo>
                      <a:pt x="2925915" y="761986"/>
                      <a:pt x="2919971" y="767929"/>
                      <a:pt x="2912639" y="767929"/>
                    </a:cubicBezTo>
                    <a:lnTo>
                      <a:pt x="13276" y="767929"/>
                    </a:lnTo>
                    <a:cubicBezTo>
                      <a:pt x="9755" y="767929"/>
                      <a:pt x="6378" y="766531"/>
                      <a:pt x="3888" y="764041"/>
                    </a:cubicBezTo>
                    <a:cubicBezTo>
                      <a:pt x="1399" y="761551"/>
                      <a:pt x="0" y="758175"/>
                      <a:pt x="0" y="754654"/>
                    </a:cubicBezTo>
                    <a:lnTo>
                      <a:pt x="0" y="13276"/>
                    </a:lnTo>
                    <a:cubicBezTo>
                      <a:pt x="0" y="9755"/>
                      <a:pt x="1399" y="6378"/>
                      <a:pt x="3888" y="3888"/>
                    </a:cubicBezTo>
                    <a:cubicBezTo>
                      <a:pt x="6378" y="1399"/>
                      <a:pt x="9755" y="0"/>
                      <a:pt x="13276" y="0"/>
                    </a:cubicBezTo>
                    <a:close/>
                  </a:path>
                </a:pathLst>
              </a:custGeom>
              <a:grpFill/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pPr algn="l" defTabSz="609630" rtl="0"/>
                <a:endParaRPr lang="ar-SA" sz="1200" dirty="0">
                  <a:solidFill>
                    <a:prstClr val="black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48" name="TextBox 48">
                <a:extLst>
                  <a:ext uri="{FF2B5EF4-FFF2-40B4-BE49-F238E27FC236}">
                    <a16:creationId xmlns:a16="http://schemas.microsoft.com/office/drawing/2014/main" id="{7DA35248-D6BA-BFA4-B625-9BF1F4C9E137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2925915" cy="815554"/>
              </a:xfrm>
              <a:prstGeom prst="rect">
                <a:avLst/>
              </a:prstGeom>
              <a:grpFill/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grpSp>
          <p:nvGrpSpPr>
            <p:cNvPr id="27" name="Group 27">
              <a:extLst>
                <a:ext uri="{FF2B5EF4-FFF2-40B4-BE49-F238E27FC236}">
                  <a16:creationId xmlns:a16="http://schemas.microsoft.com/office/drawing/2014/main" id="{2ADF4323-08C3-F8EA-92F7-A31B5DB8076B}"/>
                </a:ext>
              </a:extLst>
            </p:cNvPr>
            <p:cNvGrpSpPr/>
            <p:nvPr/>
          </p:nvGrpSpPr>
          <p:grpSpPr>
            <a:xfrm>
              <a:off x="256134" y="1690833"/>
              <a:ext cx="1705217" cy="558028"/>
              <a:chOff x="0" y="0"/>
              <a:chExt cx="916667" cy="172644"/>
            </a:xfrm>
          </p:grpSpPr>
          <p:sp>
            <p:nvSpPr>
              <p:cNvPr id="28" name="Freeform 28">
                <a:extLst>
                  <a:ext uri="{FF2B5EF4-FFF2-40B4-BE49-F238E27FC236}">
                    <a16:creationId xmlns:a16="http://schemas.microsoft.com/office/drawing/2014/main" id="{81EB54A5-3ED8-4575-B9F3-3752B89D0DBA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defTabSz="609630" rtl="0"/>
                <a:r>
                  <a:rPr lang="ar-SA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ملاحظات</a:t>
                </a:r>
              </a:p>
            </p:txBody>
          </p:sp>
          <p:sp>
            <p:nvSpPr>
              <p:cNvPr id="29" name="TextBox 29">
                <a:extLst>
                  <a:ext uri="{FF2B5EF4-FFF2-40B4-BE49-F238E27FC236}">
                    <a16:creationId xmlns:a16="http://schemas.microsoft.com/office/drawing/2014/main" id="{B5EC180E-6C4B-C170-3394-D55FDE9F160F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pic>
        <p:nvPicPr>
          <p:cNvPr id="65" name="Picture 35" descr="Picture 35">
            <a:extLst>
              <a:ext uri="{FF2B5EF4-FFF2-40B4-BE49-F238E27FC236}">
                <a16:creationId xmlns:a16="http://schemas.microsoft.com/office/drawing/2014/main" id="{1E191745-34FE-B6F8-014C-8899926EC9F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14182" t="11041" r="15559" b="32507"/>
          <a:stretch/>
        </p:blipFill>
        <p:spPr>
          <a:xfrm>
            <a:off x="575491" y="-80492"/>
            <a:ext cx="1023271" cy="831716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صورة 65">
            <a:extLst>
              <a:ext uri="{FF2B5EF4-FFF2-40B4-BE49-F238E27FC236}">
                <a16:creationId xmlns:a16="http://schemas.microsoft.com/office/drawing/2014/main" id="{7764215C-AB6B-B641-72AE-14005DB77CB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8" y="6082458"/>
            <a:ext cx="910096" cy="76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286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C3FE66-3494-9D52-579B-A61CC40C57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A7F9B5B0-A05A-8470-6BCC-B22C9A365278}"/>
              </a:ext>
            </a:extLst>
          </p:cNvPr>
          <p:cNvGrpSpPr/>
          <p:nvPr/>
        </p:nvGrpSpPr>
        <p:grpSpPr>
          <a:xfrm>
            <a:off x="-192637" y="-298844"/>
            <a:ext cx="12577273" cy="1155852"/>
            <a:chOff x="0" y="0"/>
            <a:chExt cx="6761116" cy="556694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DF609BFD-B63B-93E9-A9DF-F7F11535E812}"/>
                </a:ext>
              </a:extLst>
            </p:cNvPr>
            <p:cNvSpPr/>
            <p:nvPr/>
          </p:nvSpPr>
          <p:spPr>
            <a:xfrm>
              <a:off x="0" y="0"/>
              <a:ext cx="6761116" cy="556694"/>
            </a:xfrm>
            <a:custGeom>
              <a:avLst/>
              <a:gdLst/>
              <a:ahLst/>
              <a:cxnLst/>
              <a:rect l="l" t="t" r="r" b="b"/>
              <a:pathLst>
                <a:path w="6761116" h="556694">
                  <a:moveTo>
                    <a:pt x="5745" y="0"/>
                  </a:moveTo>
                  <a:lnTo>
                    <a:pt x="6755371" y="0"/>
                  </a:lnTo>
                  <a:cubicBezTo>
                    <a:pt x="6756895" y="0"/>
                    <a:pt x="6758356" y="605"/>
                    <a:pt x="6759433" y="1683"/>
                  </a:cubicBezTo>
                  <a:cubicBezTo>
                    <a:pt x="6760511" y="2760"/>
                    <a:pt x="6761116" y="4221"/>
                    <a:pt x="6761116" y="5745"/>
                  </a:cubicBezTo>
                  <a:lnTo>
                    <a:pt x="6761116" y="550949"/>
                  </a:lnTo>
                  <a:cubicBezTo>
                    <a:pt x="6761116" y="552472"/>
                    <a:pt x="6760511" y="553934"/>
                    <a:pt x="6759433" y="555011"/>
                  </a:cubicBezTo>
                  <a:cubicBezTo>
                    <a:pt x="6758356" y="556088"/>
                    <a:pt x="6756895" y="556694"/>
                    <a:pt x="6755371" y="556694"/>
                  </a:cubicBezTo>
                  <a:lnTo>
                    <a:pt x="5745" y="556694"/>
                  </a:lnTo>
                  <a:cubicBezTo>
                    <a:pt x="2572" y="556694"/>
                    <a:pt x="0" y="554122"/>
                    <a:pt x="0" y="550949"/>
                  </a:cubicBezTo>
                  <a:lnTo>
                    <a:pt x="0" y="5745"/>
                  </a:lnTo>
                  <a:cubicBezTo>
                    <a:pt x="0" y="4221"/>
                    <a:pt x="605" y="2760"/>
                    <a:pt x="1683" y="1683"/>
                  </a:cubicBezTo>
                  <a:cubicBezTo>
                    <a:pt x="2760" y="605"/>
                    <a:pt x="4221" y="0"/>
                    <a:pt x="5745" y="0"/>
                  </a:cubicBezTo>
                  <a:close/>
                </a:path>
              </a:pathLst>
            </a:custGeom>
            <a:solidFill>
              <a:srgbClr val="F7F5E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200">
                <a:solidFill>
                  <a:prstClr val="black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A344AB15-C3CE-EFEE-6CB0-1F3498F9FCC8}"/>
                </a:ext>
              </a:extLst>
            </p:cNvPr>
            <p:cNvSpPr txBox="1"/>
            <p:nvPr/>
          </p:nvSpPr>
          <p:spPr>
            <a:xfrm>
              <a:off x="0" y="-47625"/>
              <a:ext cx="6761116" cy="60431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179D4F98-2B8B-A46E-6114-423F15F58CF8}"/>
              </a:ext>
            </a:extLst>
          </p:cNvPr>
          <p:cNvGrpSpPr/>
          <p:nvPr/>
        </p:nvGrpSpPr>
        <p:grpSpPr>
          <a:xfrm>
            <a:off x="3053595" y="78611"/>
            <a:ext cx="6630030" cy="628027"/>
            <a:chOff x="0" y="0"/>
            <a:chExt cx="3564080" cy="424137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8CE23A3E-0397-43BB-6483-40A6C745AB27}"/>
                </a:ext>
              </a:extLst>
            </p:cNvPr>
            <p:cNvSpPr/>
            <p:nvPr/>
          </p:nvSpPr>
          <p:spPr>
            <a:xfrm>
              <a:off x="0" y="0"/>
              <a:ext cx="3564080" cy="424137"/>
            </a:xfrm>
            <a:custGeom>
              <a:avLst/>
              <a:gdLst/>
              <a:ahLst/>
              <a:cxnLst/>
              <a:rect l="l" t="t" r="r" b="b"/>
              <a:pathLst>
                <a:path w="3564080" h="424137">
                  <a:moveTo>
                    <a:pt x="10899" y="0"/>
                  </a:moveTo>
                  <a:lnTo>
                    <a:pt x="3553181" y="0"/>
                  </a:lnTo>
                  <a:cubicBezTo>
                    <a:pt x="3559200" y="0"/>
                    <a:pt x="3564080" y="4879"/>
                    <a:pt x="3564080" y="10899"/>
                  </a:cubicBezTo>
                  <a:lnTo>
                    <a:pt x="3564080" y="413238"/>
                  </a:lnTo>
                  <a:cubicBezTo>
                    <a:pt x="3564080" y="416129"/>
                    <a:pt x="3562931" y="418901"/>
                    <a:pt x="3560888" y="420945"/>
                  </a:cubicBezTo>
                  <a:cubicBezTo>
                    <a:pt x="3558844" y="422989"/>
                    <a:pt x="3556072" y="424137"/>
                    <a:pt x="3553181" y="424137"/>
                  </a:cubicBezTo>
                  <a:lnTo>
                    <a:pt x="10899" y="424137"/>
                  </a:lnTo>
                  <a:cubicBezTo>
                    <a:pt x="8008" y="424137"/>
                    <a:pt x="5236" y="422989"/>
                    <a:pt x="3192" y="420945"/>
                  </a:cubicBezTo>
                  <a:cubicBezTo>
                    <a:pt x="1148" y="418901"/>
                    <a:pt x="0" y="416129"/>
                    <a:pt x="0" y="413238"/>
                  </a:cubicBezTo>
                  <a:lnTo>
                    <a:pt x="0" y="10899"/>
                  </a:lnTo>
                  <a:cubicBezTo>
                    <a:pt x="0" y="8008"/>
                    <a:pt x="1148" y="5236"/>
                    <a:pt x="3192" y="3192"/>
                  </a:cubicBezTo>
                  <a:cubicBezTo>
                    <a:pt x="5236" y="1148"/>
                    <a:pt x="8008" y="0"/>
                    <a:pt x="10899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20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خطة التعلم الأسبوعية الفصل الدراسي الثالث لعام 1446هـ</a:t>
              </a: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83B2B1EA-FCE3-8EA8-DA7F-ADDE79DBB9BF}"/>
                </a:ext>
              </a:extLst>
            </p:cNvPr>
            <p:cNvSpPr txBox="1"/>
            <p:nvPr/>
          </p:nvSpPr>
          <p:spPr>
            <a:xfrm>
              <a:off x="0" y="-47625"/>
              <a:ext cx="3564080" cy="47176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4" name="Freeform 44">
            <a:extLst>
              <a:ext uri="{FF2B5EF4-FFF2-40B4-BE49-F238E27FC236}">
                <a16:creationId xmlns:a16="http://schemas.microsoft.com/office/drawing/2014/main" id="{88CA4250-AD2C-9A24-C58F-6FB07EA122F3}"/>
              </a:ext>
            </a:extLst>
          </p:cNvPr>
          <p:cNvSpPr/>
          <p:nvPr/>
        </p:nvSpPr>
        <p:spPr>
          <a:xfrm rot="19125080" flipH="1" flipV="1">
            <a:off x="10681160" y="-1169340"/>
            <a:ext cx="1122991" cy="2816023"/>
          </a:xfrm>
          <a:custGeom>
            <a:avLst/>
            <a:gdLst/>
            <a:ahLst/>
            <a:cxnLst/>
            <a:rect l="l" t="t" r="r" b="b"/>
            <a:pathLst>
              <a:path w="1684486" h="4224034">
                <a:moveTo>
                  <a:pt x="1684486" y="4224034"/>
                </a:moveTo>
                <a:lnTo>
                  <a:pt x="0" y="4224034"/>
                </a:lnTo>
                <a:lnTo>
                  <a:pt x="0" y="0"/>
                </a:lnTo>
                <a:lnTo>
                  <a:pt x="1684486" y="0"/>
                </a:lnTo>
                <a:lnTo>
                  <a:pt x="1684486" y="4224034"/>
                </a:lnTo>
                <a:close/>
              </a:path>
            </a:pathLst>
          </a:custGeom>
          <a:blipFill>
            <a:blip r:embed="rId2"/>
            <a:stretch>
              <a:fillRect l="-531" t="-28" b="-93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45" name="Freeform 45">
            <a:extLst>
              <a:ext uri="{FF2B5EF4-FFF2-40B4-BE49-F238E27FC236}">
                <a16:creationId xmlns:a16="http://schemas.microsoft.com/office/drawing/2014/main" id="{67EDA8D0-BB88-6C21-CCBB-FD063ECE3CAB}"/>
              </a:ext>
            </a:extLst>
          </p:cNvPr>
          <p:cNvSpPr/>
          <p:nvPr/>
        </p:nvSpPr>
        <p:spPr>
          <a:xfrm rot="8317962" flipH="1">
            <a:off x="9045290" y="-1290925"/>
            <a:ext cx="1151929" cy="2420867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49" name="Group 49">
            <a:extLst>
              <a:ext uri="{FF2B5EF4-FFF2-40B4-BE49-F238E27FC236}">
                <a16:creationId xmlns:a16="http://schemas.microsoft.com/office/drawing/2014/main" id="{605DC129-4102-F21D-126F-BD1835CE5BE9}"/>
              </a:ext>
            </a:extLst>
          </p:cNvPr>
          <p:cNvGrpSpPr/>
          <p:nvPr/>
        </p:nvGrpSpPr>
        <p:grpSpPr>
          <a:xfrm>
            <a:off x="3680889" y="6117253"/>
            <a:ext cx="6020951" cy="556248"/>
            <a:chOff x="0" y="0"/>
            <a:chExt cx="2973808" cy="761354"/>
          </a:xfrm>
        </p:grpSpPr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5F7D746D-CAD4-DE62-F308-82E3D298C00D}"/>
                </a:ext>
              </a:extLst>
            </p:cNvPr>
            <p:cNvSpPr/>
            <p:nvPr/>
          </p:nvSpPr>
          <p:spPr>
            <a:xfrm>
              <a:off x="0" y="0"/>
              <a:ext cx="2973808" cy="761354"/>
            </a:xfrm>
            <a:custGeom>
              <a:avLst/>
              <a:gdLst/>
              <a:ahLst/>
              <a:cxnLst/>
              <a:rect l="l" t="t" r="r" b="b"/>
              <a:pathLst>
                <a:path w="2973808" h="761354">
                  <a:moveTo>
                    <a:pt x="13062" y="0"/>
                  </a:moveTo>
                  <a:lnTo>
                    <a:pt x="2960746" y="0"/>
                  </a:lnTo>
                  <a:cubicBezTo>
                    <a:pt x="2964211" y="0"/>
                    <a:pt x="2967533" y="1376"/>
                    <a:pt x="2969982" y="3826"/>
                  </a:cubicBezTo>
                  <a:cubicBezTo>
                    <a:pt x="2972432" y="6275"/>
                    <a:pt x="2973808" y="9598"/>
                    <a:pt x="2973808" y="13062"/>
                  </a:cubicBezTo>
                  <a:lnTo>
                    <a:pt x="2973808" y="748292"/>
                  </a:lnTo>
                  <a:cubicBezTo>
                    <a:pt x="2973808" y="751756"/>
                    <a:pt x="2972432" y="755079"/>
                    <a:pt x="2969982" y="757528"/>
                  </a:cubicBezTo>
                  <a:cubicBezTo>
                    <a:pt x="2967533" y="759978"/>
                    <a:pt x="2964211" y="761354"/>
                    <a:pt x="2960746" y="761354"/>
                  </a:cubicBezTo>
                  <a:lnTo>
                    <a:pt x="13062" y="761354"/>
                  </a:lnTo>
                  <a:cubicBezTo>
                    <a:pt x="5848" y="761354"/>
                    <a:pt x="0" y="755506"/>
                    <a:pt x="0" y="748292"/>
                  </a:cubicBezTo>
                  <a:lnTo>
                    <a:pt x="0" y="13062"/>
                  </a:lnTo>
                  <a:cubicBezTo>
                    <a:pt x="0" y="9598"/>
                    <a:pt x="1376" y="6275"/>
                    <a:pt x="3826" y="3826"/>
                  </a:cubicBezTo>
                  <a:cubicBezTo>
                    <a:pt x="6275" y="1376"/>
                    <a:pt x="9598" y="0"/>
                    <a:pt x="13062" y="0"/>
                  </a:cubicBezTo>
                  <a:close/>
                </a:path>
              </a:pathLst>
            </a:custGeom>
            <a:solidFill>
              <a:srgbClr val="E4DFC7">
                <a:alpha val="49804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ctr" defTabSz="609630" rtl="0"/>
              <a:endParaRPr lang="ar-SA" sz="1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معلم/ة المادة : .....................                           مدير/ة المدرسة : ....................</a:t>
              </a:r>
            </a:p>
          </p:txBody>
        </p:sp>
        <p:sp>
          <p:nvSpPr>
            <p:cNvPr id="51" name="TextBox 51">
              <a:extLst>
                <a:ext uri="{FF2B5EF4-FFF2-40B4-BE49-F238E27FC236}">
                  <a16:creationId xmlns:a16="http://schemas.microsoft.com/office/drawing/2014/main" id="{3AAA3010-2192-9C41-3EF1-2E15A381BCC3}"/>
                </a:ext>
              </a:extLst>
            </p:cNvPr>
            <p:cNvSpPr txBox="1"/>
            <p:nvPr/>
          </p:nvSpPr>
          <p:spPr>
            <a:xfrm>
              <a:off x="0" y="-47625"/>
              <a:ext cx="2973808" cy="80897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4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id="{2B49DF16-B5D4-01CF-6F9D-7DCF11CE29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9645696"/>
              </p:ext>
            </p:extLst>
          </p:nvPr>
        </p:nvGraphicFramePr>
        <p:xfrm>
          <a:off x="2360714" y="2082886"/>
          <a:ext cx="9358386" cy="386654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14470">
                  <a:extLst>
                    <a:ext uri="{9D8B030D-6E8A-4147-A177-3AD203B41FA5}">
                      <a16:colId xmlns:a16="http://schemas.microsoft.com/office/drawing/2014/main" val="317162335"/>
                    </a:ext>
                  </a:extLst>
                </a:gridCol>
                <a:gridCol w="1804992">
                  <a:extLst>
                    <a:ext uri="{9D8B030D-6E8A-4147-A177-3AD203B41FA5}">
                      <a16:colId xmlns:a16="http://schemas.microsoft.com/office/drawing/2014/main" val="3817293601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2670914508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961559660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025685385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121545677"/>
                    </a:ext>
                  </a:extLst>
                </a:gridCol>
              </a:tblGrid>
              <a:tr h="409928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اليوم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الأحد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الاثنين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الثلاثاء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الأربعاء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الخميس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79962"/>
                  </a:ext>
                </a:extLst>
              </a:tr>
              <a:tr h="454592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التاريخ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29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30 / 10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838830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موضوع الدرس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مساحة المثلث وشبة المنحرف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مساحة المثلث وشبة المنحرف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محيط الدائرة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محيط الدائرة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مساحة الدائرة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490135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الهدف التعليمي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أجد مساحة المثلث وشبة المنحرف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أجد مساحة المثلث وشبة المنحرف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أجد محيط الدائرة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أجد محيط الدائرة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أجد مساحة الدائرة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6077169"/>
                  </a:ext>
                </a:extLst>
              </a:tr>
              <a:tr h="1262426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الواجبات والمهام الأدائية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 20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91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 30 - 32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97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911381"/>
                  </a:ext>
                </a:extLst>
              </a:tr>
            </a:tbl>
          </a:graphicData>
        </a:graphic>
      </p:graphicFrame>
      <p:grpSp>
        <p:nvGrpSpPr>
          <p:cNvPr id="63" name="مجموعة 62">
            <a:extLst>
              <a:ext uri="{FF2B5EF4-FFF2-40B4-BE49-F238E27FC236}">
                <a16:creationId xmlns:a16="http://schemas.microsoft.com/office/drawing/2014/main" id="{B32BC91C-785E-3A1B-A3BC-BCA42E701DC0}"/>
              </a:ext>
            </a:extLst>
          </p:cNvPr>
          <p:cNvGrpSpPr/>
          <p:nvPr/>
        </p:nvGrpSpPr>
        <p:grpSpPr>
          <a:xfrm>
            <a:off x="2619147" y="954740"/>
            <a:ext cx="7830317" cy="970576"/>
            <a:chOff x="2794672" y="844853"/>
            <a:chExt cx="7469163" cy="970576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B7C99BDE-7653-EA0A-9EE0-D9ACE35C4B0B}"/>
                </a:ext>
              </a:extLst>
            </p:cNvPr>
            <p:cNvGrpSpPr/>
            <p:nvPr/>
          </p:nvGrpSpPr>
          <p:grpSpPr>
            <a:xfrm>
              <a:off x="2794672" y="844853"/>
              <a:ext cx="7469163" cy="970576"/>
              <a:chOff x="0" y="0"/>
              <a:chExt cx="1153538" cy="1810672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75F25FF4-6B13-1831-56F0-859285CC30E6}"/>
                  </a:ext>
                </a:extLst>
              </p:cNvPr>
              <p:cNvSpPr/>
              <p:nvPr/>
            </p:nvSpPr>
            <p:spPr>
              <a:xfrm>
                <a:off x="0" y="0"/>
                <a:ext cx="1153538" cy="1810672"/>
              </a:xfrm>
              <a:custGeom>
                <a:avLst/>
                <a:gdLst/>
                <a:ahLst/>
                <a:cxnLst/>
                <a:rect l="l" t="t" r="r" b="b"/>
                <a:pathLst>
                  <a:path w="1153538" h="1810672">
                    <a:moveTo>
                      <a:pt x="33673" y="0"/>
                    </a:moveTo>
                    <a:lnTo>
                      <a:pt x="1119865" y="0"/>
                    </a:lnTo>
                    <a:cubicBezTo>
                      <a:pt x="1128795" y="0"/>
                      <a:pt x="1137360" y="3548"/>
                      <a:pt x="1143675" y="9863"/>
                    </a:cubicBezTo>
                    <a:cubicBezTo>
                      <a:pt x="1149990" y="16178"/>
                      <a:pt x="1153538" y="24743"/>
                      <a:pt x="1153538" y="33673"/>
                    </a:cubicBezTo>
                    <a:lnTo>
                      <a:pt x="1153538" y="1776999"/>
                    </a:lnTo>
                    <a:cubicBezTo>
                      <a:pt x="1153538" y="1785930"/>
                      <a:pt x="1149990" y="1794495"/>
                      <a:pt x="1143675" y="1800809"/>
                    </a:cubicBezTo>
                    <a:cubicBezTo>
                      <a:pt x="1137360" y="1807125"/>
                      <a:pt x="1128795" y="1810672"/>
                      <a:pt x="1119865" y="1810672"/>
                    </a:cubicBezTo>
                    <a:lnTo>
                      <a:pt x="33673" y="1810672"/>
                    </a:lnTo>
                    <a:cubicBezTo>
                      <a:pt x="24743" y="1810672"/>
                      <a:pt x="16178" y="1807125"/>
                      <a:pt x="9863" y="1800809"/>
                    </a:cubicBezTo>
                    <a:cubicBezTo>
                      <a:pt x="3548" y="1794495"/>
                      <a:pt x="0" y="1785930"/>
                      <a:pt x="0" y="1776999"/>
                    </a:cubicBezTo>
                    <a:lnTo>
                      <a:pt x="0" y="33673"/>
                    </a:lnTo>
                    <a:cubicBezTo>
                      <a:pt x="0" y="24743"/>
                      <a:pt x="3548" y="16178"/>
                      <a:pt x="9863" y="9863"/>
                    </a:cubicBezTo>
                    <a:cubicBezTo>
                      <a:pt x="16178" y="3548"/>
                      <a:pt x="24743" y="0"/>
                      <a:pt x="33673" y="0"/>
                    </a:cubicBezTo>
                    <a:close/>
                  </a:path>
                </a:pathLst>
              </a:custGeom>
              <a:solidFill>
                <a:srgbClr val="F7F5EE">
                  <a:alpha val="80000"/>
                </a:srgbClr>
              </a:solidFill>
              <a:ln w="9525" cap="sq">
                <a:solidFill>
                  <a:srgbClr val="4F5F3F">
                    <a:alpha val="80000"/>
                  </a:srgbClr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3" name="TextBox 23">
                <a:extLst>
                  <a:ext uri="{FF2B5EF4-FFF2-40B4-BE49-F238E27FC236}">
                    <a16:creationId xmlns:a16="http://schemas.microsoft.com/office/drawing/2014/main" id="{4D073917-2873-5763-FAB3-21DE8D29C686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1153538" cy="1858297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2" name="Group 32">
              <a:extLst>
                <a:ext uri="{FF2B5EF4-FFF2-40B4-BE49-F238E27FC236}">
                  <a16:creationId xmlns:a16="http://schemas.microsoft.com/office/drawing/2014/main" id="{C6E67D42-1D68-4ABE-4A1F-F66C7C0E2B32}"/>
                </a:ext>
              </a:extLst>
            </p:cNvPr>
            <p:cNvGrpSpPr/>
            <p:nvPr/>
          </p:nvGrpSpPr>
          <p:grpSpPr>
            <a:xfrm>
              <a:off x="3234403" y="993689"/>
              <a:ext cx="1705217" cy="321158"/>
              <a:chOff x="0" y="0"/>
              <a:chExt cx="916667" cy="172644"/>
            </a:xfrm>
          </p:grpSpPr>
          <p:sp>
            <p:nvSpPr>
              <p:cNvPr id="33" name="Freeform 33">
                <a:extLst>
                  <a:ext uri="{FF2B5EF4-FFF2-40B4-BE49-F238E27FC236}">
                    <a16:creationId xmlns:a16="http://schemas.microsoft.com/office/drawing/2014/main" id="{0D0CDAD9-BFED-1B9E-15A1-06AF42E14D91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الصف</a:t>
                </a:r>
              </a:p>
            </p:txBody>
          </p:sp>
          <p:sp>
            <p:nvSpPr>
              <p:cNvPr id="34" name="TextBox 34">
                <a:extLst>
                  <a:ext uri="{FF2B5EF4-FFF2-40B4-BE49-F238E27FC236}">
                    <a16:creationId xmlns:a16="http://schemas.microsoft.com/office/drawing/2014/main" id="{75ABB4DC-C2B5-E815-A564-1EF92B3A2AC0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6" name="Group 36">
              <a:extLst>
                <a:ext uri="{FF2B5EF4-FFF2-40B4-BE49-F238E27FC236}">
                  <a16:creationId xmlns:a16="http://schemas.microsoft.com/office/drawing/2014/main" id="{F29D1FA8-6A39-60F6-C601-9C36EEBD39D5}"/>
                </a:ext>
              </a:extLst>
            </p:cNvPr>
            <p:cNvGrpSpPr/>
            <p:nvPr/>
          </p:nvGrpSpPr>
          <p:grpSpPr>
            <a:xfrm>
              <a:off x="5663224" y="984270"/>
              <a:ext cx="1705217" cy="321158"/>
              <a:chOff x="0" y="0"/>
              <a:chExt cx="916667" cy="172644"/>
            </a:xfrm>
          </p:grpSpPr>
          <p:sp>
            <p:nvSpPr>
              <p:cNvPr id="37" name="Freeform 37">
                <a:extLst>
                  <a:ext uri="{FF2B5EF4-FFF2-40B4-BE49-F238E27FC236}">
                    <a16:creationId xmlns:a16="http://schemas.microsoft.com/office/drawing/2014/main" id="{A138C7CA-9BAC-3126-7635-BF6ABA2C79DF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المادة</a:t>
                </a:r>
              </a:p>
            </p:txBody>
          </p:sp>
          <p:sp>
            <p:nvSpPr>
              <p:cNvPr id="38" name="TextBox 38">
                <a:extLst>
                  <a:ext uri="{FF2B5EF4-FFF2-40B4-BE49-F238E27FC236}">
                    <a16:creationId xmlns:a16="http://schemas.microsoft.com/office/drawing/2014/main" id="{E81722A3-72D6-3512-FFA7-60DC0ECF9E0D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0" name="Group 40">
              <a:extLst>
                <a:ext uri="{FF2B5EF4-FFF2-40B4-BE49-F238E27FC236}">
                  <a16:creationId xmlns:a16="http://schemas.microsoft.com/office/drawing/2014/main" id="{EEEB2C84-D3A1-C368-9728-D69F828B1C88}"/>
                </a:ext>
              </a:extLst>
            </p:cNvPr>
            <p:cNvGrpSpPr/>
            <p:nvPr/>
          </p:nvGrpSpPr>
          <p:grpSpPr>
            <a:xfrm>
              <a:off x="8149318" y="984270"/>
              <a:ext cx="1705217" cy="321158"/>
              <a:chOff x="0" y="0"/>
              <a:chExt cx="916667" cy="172644"/>
            </a:xfrm>
          </p:grpSpPr>
          <p:sp>
            <p:nvSpPr>
              <p:cNvPr id="41" name="Freeform 41">
                <a:extLst>
                  <a:ext uri="{FF2B5EF4-FFF2-40B4-BE49-F238E27FC236}">
                    <a16:creationId xmlns:a16="http://schemas.microsoft.com/office/drawing/2014/main" id="{7E53CCED-5CFE-FB01-DCDF-6A78CC102E21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الأسبوع</a:t>
                </a:r>
              </a:p>
            </p:txBody>
          </p:sp>
          <p:sp>
            <p:nvSpPr>
              <p:cNvPr id="42" name="TextBox 42">
                <a:extLst>
                  <a:ext uri="{FF2B5EF4-FFF2-40B4-BE49-F238E27FC236}">
                    <a16:creationId xmlns:a16="http://schemas.microsoft.com/office/drawing/2014/main" id="{065974D9-96A7-7B9F-F281-A26A31514E69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1" name="Group 36">
              <a:extLst>
                <a:ext uri="{FF2B5EF4-FFF2-40B4-BE49-F238E27FC236}">
                  <a16:creationId xmlns:a16="http://schemas.microsoft.com/office/drawing/2014/main" id="{A6A8AC2F-2388-F788-CE0A-F6C55467703E}"/>
                </a:ext>
              </a:extLst>
            </p:cNvPr>
            <p:cNvGrpSpPr/>
            <p:nvPr/>
          </p:nvGrpSpPr>
          <p:grpSpPr>
            <a:xfrm>
              <a:off x="8149317" y="1381363"/>
              <a:ext cx="1705217" cy="321158"/>
              <a:chOff x="0" y="0"/>
              <a:chExt cx="916667" cy="172644"/>
            </a:xfrm>
          </p:grpSpPr>
          <p:sp>
            <p:nvSpPr>
              <p:cNvPr id="35" name="Freeform 37">
                <a:extLst>
                  <a:ext uri="{FF2B5EF4-FFF2-40B4-BE49-F238E27FC236}">
                    <a16:creationId xmlns:a16="http://schemas.microsoft.com/office/drawing/2014/main" id="{421CA389-E326-795E-52A1-E3A53EDD3FBA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السابع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D80CC7A7-3122-DD85-E409-24620AD72D96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3" name="Group 36">
              <a:extLst>
                <a:ext uri="{FF2B5EF4-FFF2-40B4-BE49-F238E27FC236}">
                  <a16:creationId xmlns:a16="http://schemas.microsoft.com/office/drawing/2014/main" id="{8D4D8B72-DA15-610D-AB1A-D647CE0BFD87}"/>
                </a:ext>
              </a:extLst>
            </p:cNvPr>
            <p:cNvGrpSpPr/>
            <p:nvPr/>
          </p:nvGrpSpPr>
          <p:grpSpPr>
            <a:xfrm>
              <a:off x="5663223" y="1367653"/>
              <a:ext cx="1705217" cy="321158"/>
              <a:chOff x="0" y="0"/>
              <a:chExt cx="916667" cy="172644"/>
            </a:xfrm>
          </p:grpSpPr>
          <p:sp>
            <p:nvSpPr>
              <p:cNvPr id="55" name="Freeform 37">
                <a:extLst>
                  <a:ext uri="{FF2B5EF4-FFF2-40B4-BE49-F238E27FC236}">
                    <a16:creationId xmlns:a16="http://schemas.microsoft.com/office/drawing/2014/main" id="{72D126E1-1A92-C911-DCB5-5C9A08045253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رياضيات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59" name="TextBox 38">
                <a:extLst>
                  <a:ext uri="{FF2B5EF4-FFF2-40B4-BE49-F238E27FC236}">
                    <a16:creationId xmlns:a16="http://schemas.microsoft.com/office/drawing/2014/main" id="{E4F6CA18-2B9F-6423-3758-5636C496679C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60" name="Group 36">
              <a:extLst>
                <a:ext uri="{FF2B5EF4-FFF2-40B4-BE49-F238E27FC236}">
                  <a16:creationId xmlns:a16="http://schemas.microsoft.com/office/drawing/2014/main" id="{97958E0C-7AA6-C5A3-F240-D88238D96E6F}"/>
                </a:ext>
              </a:extLst>
            </p:cNvPr>
            <p:cNvGrpSpPr/>
            <p:nvPr/>
          </p:nvGrpSpPr>
          <p:grpSpPr>
            <a:xfrm>
              <a:off x="3246252" y="1379394"/>
              <a:ext cx="1705217" cy="321158"/>
              <a:chOff x="0" y="0"/>
              <a:chExt cx="916667" cy="172644"/>
            </a:xfrm>
          </p:grpSpPr>
          <p:sp>
            <p:nvSpPr>
              <p:cNvPr id="61" name="Freeform 37">
                <a:extLst>
                  <a:ext uri="{FF2B5EF4-FFF2-40B4-BE49-F238E27FC236}">
                    <a16:creationId xmlns:a16="http://schemas.microsoft.com/office/drawing/2014/main" id="{48D72D1A-60F3-073D-35A5-EA0E33D3F2D8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الأول متوسط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62" name="TextBox 38">
                <a:extLst>
                  <a:ext uri="{FF2B5EF4-FFF2-40B4-BE49-F238E27FC236}">
                    <a16:creationId xmlns:a16="http://schemas.microsoft.com/office/drawing/2014/main" id="{4D068027-F33D-7944-17AC-B4FF5AD295A0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grpSp>
        <p:nvGrpSpPr>
          <p:cNvPr id="64" name="مجموعة 63">
            <a:extLst>
              <a:ext uri="{FF2B5EF4-FFF2-40B4-BE49-F238E27FC236}">
                <a16:creationId xmlns:a16="http://schemas.microsoft.com/office/drawing/2014/main" id="{624C8476-BE54-3F2A-F5B2-BA19581CA511}"/>
              </a:ext>
            </a:extLst>
          </p:cNvPr>
          <p:cNvGrpSpPr/>
          <p:nvPr/>
        </p:nvGrpSpPr>
        <p:grpSpPr>
          <a:xfrm>
            <a:off x="217017" y="1690834"/>
            <a:ext cx="1910832" cy="4313152"/>
            <a:chOff x="89640" y="1690833"/>
            <a:chExt cx="2038209" cy="4541089"/>
          </a:xfrm>
        </p:grpSpPr>
        <p:grpSp>
          <p:nvGrpSpPr>
            <p:cNvPr id="46" name="Group 46">
              <a:extLst>
                <a:ext uri="{FF2B5EF4-FFF2-40B4-BE49-F238E27FC236}">
                  <a16:creationId xmlns:a16="http://schemas.microsoft.com/office/drawing/2014/main" id="{8C4264DF-7E16-7ED3-061B-48E69BBDCCBF}"/>
                </a:ext>
              </a:extLst>
            </p:cNvPr>
            <p:cNvGrpSpPr/>
            <p:nvPr/>
          </p:nvGrpSpPr>
          <p:grpSpPr>
            <a:xfrm>
              <a:off x="89640" y="1851412"/>
              <a:ext cx="2038209" cy="4380510"/>
              <a:chOff x="0" y="-129005"/>
              <a:chExt cx="2925915" cy="896934"/>
            </a:xfrm>
            <a:solidFill>
              <a:srgbClr val="F2EFE3"/>
            </a:solidFill>
          </p:grpSpPr>
          <p:sp>
            <p:nvSpPr>
              <p:cNvPr id="47" name="Freeform 47">
                <a:extLst>
                  <a:ext uri="{FF2B5EF4-FFF2-40B4-BE49-F238E27FC236}">
                    <a16:creationId xmlns:a16="http://schemas.microsoft.com/office/drawing/2014/main" id="{A2CD918E-F6B1-E643-D5AC-D2DF1245A10F}"/>
                  </a:ext>
                </a:extLst>
              </p:cNvPr>
              <p:cNvSpPr/>
              <p:nvPr/>
            </p:nvSpPr>
            <p:spPr>
              <a:xfrm>
                <a:off x="0" y="-129005"/>
                <a:ext cx="2925915" cy="896934"/>
              </a:xfrm>
              <a:custGeom>
                <a:avLst/>
                <a:gdLst/>
                <a:ahLst/>
                <a:cxnLst/>
                <a:rect l="l" t="t" r="r" b="b"/>
                <a:pathLst>
                  <a:path w="2925915" h="767929">
                    <a:moveTo>
                      <a:pt x="13276" y="0"/>
                    </a:moveTo>
                    <a:lnTo>
                      <a:pt x="2912639" y="0"/>
                    </a:lnTo>
                    <a:cubicBezTo>
                      <a:pt x="2916160" y="0"/>
                      <a:pt x="2919537" y="1399"/>
                      <a:pt x="2922027" y="3888"/>
                    </a:cubicBezTo>
                    <a:cubicBezTo>
                      <a:pt x="2924516" y="6378"/>
                      <a:pt x="2925915" y="9755"/>
                      <a:pt x="2925915" y="13276"/>
                    </a:cubicBezTo>
                    <a:lnTo>
                      <a:pt x="2925915" y="754654"/>
                    </a:lnTo>
                    <a:cubicBezTo>
                      <a:pt x="2925915" y="761986"/>
                      <a:pt x="2919971" y="767929"/>
                      <a:pt x="2912639" y="767929"/>
                    </a:cubicBezTo>
                    <a:lnTo>
                      <a:pt x="13276" y="767929"/>
                    </a:lnTo>
                    <a:cubicBezTo>
                      <a:pt x="9755" y="767929"/>
                      <a:pt x="6378" y="766531"/>
                      <a:pt x="3888" y="764041"/>
                    </a:cubicBezTo>
                    <a:cubicBezTo>
                      <a:pt x="1399" y="761551"/>
                      <a:pt x="0" y="758175"/>
                      <a:pt x="0" y="754654"/>
                    </a:cubicBezTo>
                    <a:lnTo>
                      <a:pt x="0" y="13276"/>
                    </a:lnTo>
                    <a:cubicBezTo>
                      <a:pt x="0" y="9755"/>
                      <a:pt x="1399" y="6378"/>
                      <a:pt x="3888" y="3888"/>
                    </a:cubicBezTo>
                    <a:cubicBezTo>
                      <a:pt x="6378" y="1399"/>
                      <a:pt x="9755" y="0"/>
                      <a:pt x="13276" y="0"/>
                    </a:cubicBezTo>
                    <a:close/>
                  </a:path>
                </a:pathLst>
              </a:custGeom>
              <a:grpFill/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pPr algn="l" defTabSz="609630" rtl="0"/>
                <a:endParaRPr lang="ar-SA" sz="1200" dirty="0">
                  <a:solidFill>
                    <a:prstClr val="black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48" name="TextBox 48">
                <a:extLst>
                  <a:ext uri="{FF2B5EF4-FFF2-40B4-BE49-F238E27FC236}">
                    <a16:creationId xmlns:a16="http://schemas.microsoft.com/office/drawing/2014/main" id="{DBADC3D1-D460-E6A7-6EC2-E561A3D9193B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2925915" cy="815554"/>
              </a:xfrm>
              <a:prstGeom prst="rect">
                <a:avLst/>
              </a:prstGeom>
              <a:grpFill/>
            </p:spPr>
            <p:txBody>
              <a:bodyPr lIns="33867" tIns="33867" rIns="33867" bIns="33867" rtlCol="0" anchor="ctr"/>
              <a:lstStyle/>
              <a:p>
                <a:pPr algn="ctr" rtl="1"/>
                <a:r>
                  <a:rPr lang="ar-SA" sz="16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تصميم مطوية </a:t>
                </a:r>
              </a:p>
              <a:p>
                <a:pPr algn="ctr" rtl="1"/>
                <a:r>
                  <a:rPr lang="ar-SA" sz="16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الفصل التاسع</a:t>
                </a:r>
              </a:p>
              <a:p>
                <a:pPr algn="ctr" rtl="1"/>
                <a:endParaRPr lang="ar-SA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rtl="1"/>
                <a:r>
                  <a:rPr lang="ar-SA" sz="16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وتسلميها </a:t>
                </a:r>
              </a:p>
              <a:p>
                <a:pPr algn="ctr" rtl="1"/>
                <a:r>
                  <a:rPr lang="ar-SA" sz="16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في الأسبوع العاشر</a:t>
                </a:r>
              </a:p>
              <a:p>
                <a:pPr algn="ctr" rtl="1"/>
                <a:r>
                  <a:rPr lang="ar-SA" sz="16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بتاريخ</a:t>
                </a:r>
              </a:p>
              <a:p>
                <a:pPr algn="ctr" rtl="1"/>
                <a:endParaRPr lang="ar-SA" sz="16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defTabSz="609630" rtl="0">
                  <a:lnSpc>
                    <a:spcPts val="1119"/>
                  </a:lnSpc>
                </a:pPr>
                <a:r>
                  <a:rPr lang="ar-SA" sz="16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24 / 11</a:t>
                </a:r>
                <a:endParaRPr lang="ar-SA" sz="1600" dirty="0">
                  <a:solidFill>
                    <a:prstClr val="black"/>
                  </a:solidFill>
                  <a:latin typeface="Calibri"/>
                </a:endParaRPr>
              </a:p>
              <a:p>
                <a:pPr algn="ctr" defTabSz="609630" rtl="0">
                  <a:lnSpc>
                    <a:spcPts val="1119"/>
                  </a:lnSpc>
                </a:pPr>
                <a:endParaRPr sz="1600" dirty="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grpSp>
          <p:nvGrpSpPr>
            <p:cNvPr id="27" name="Group 27">
              <a:extLst>
                <a:ext uri="{FF2B5EF4-FFF2-40B4-BE49-F238E27FC236}">
                  <a16:creationId xmlns:a16="http://schemas.microsoft.com/office/drawing/2014/main" id="{34C14A94-7FF0-51DE-1EB9-BAFAD1DCFDC8}"/>
                </a:ext>
              </a:extLst>
            </p:cNvPr>
            <p:cNvGrpSpPr/>
            <p:nvPr/>
          </p:nvGrpSpPr>
          <p:grpSpPr>
            <a:xfrm>
              <a:off x="256134" y="1690833"/>
              <a:ext cx="1705217" cy="558028"/>
              <a:chOff x="0" y="0"/>
              <a:chExt cx="916667" cy="172644"/>
            </a:xfrm>
          </p:grpSpPr>
          <p:sp>
            <p:nvSpPr>
              <p:cNvPr id="28" name="Freeform 28">
                <a:extLst>
                  <a:ext uri="{FF2B5EF4-FFF2-40B4-BE49-F238E27FC236}">
                    <a16:creationId xmlns:a16="http://schemas.microsoft.com/office/drawing/2014/main" id="{098BFC21-3830-54C1-AD39-C1C3728A6486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defTabSz="609630" rtl="0"/>
                <a:r>
                  <a:rPr lang="ar-SA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ملاحظات</a:t>
                </a:r>
              </a:p>
            </p:txBody>
          </p:sp>
          <p:sp>
            <p:nvSpPr>
              <p:cNvPr id="29" name="TextBox 29">
                <a:extLst>
                  <a:ext uri="{FF2B5EF4-FFF2-40B4-BE49-F238E27FC236}">
                    <a16:creationId xmlns:a16="http://schemas.microsoft.com/office/drawing/2014/main" id="{E6B05069-374C-35B7-B13F-4ED9E4AA36A0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pic>
        <p:nvPicPr>
          <p:cNvPr id="65" name="Picture 35" descr="Picture 35">
            <a:extLst>
              <a:ext uri="{FF2B5EF4-FFF2-40B4-BE49-F238E27FC236}">
                <a16:creationId xmlns:a16="http://schemas.microsoft.com/office/drawing/2014/main" id="{AB90C502-5CB5-656C-D0FD-E3AD1E7C013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14182" t="11041" r="15559" b="32507"/>
          <a:stretch/>
        </p:blipFill>
        <p:spPr>
          <a:xfrm>
            <a:off x="575491" y="-80492"/>
            <a:ext cx="1023271" cy="831716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صورة 65">
            <a:extLst>
              <a:ext uri="{FF2B5EF4-FFF2-40B4-BE49-F238E27FC236}">
                <a16:creationId xmlns:a16="http://schemas.microsoft.com/office/drawing/2014/main" id="{A368DBB2-8EDC-6219-2EBC-767DE9BAF33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8" y="6082458"/>
            <a:ext cx="910096" cy="76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8625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D5EEF8-B160-D95B-06AD-ED9E21D1B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27D9FB8E-D008-154F-28D5-103EC2132460}"/>
              </a:ext>
            </a:extLst>
          </p:cNvPr>
          <p:cNvGrpSpPr/>
          <p:nvPr/>
        </p:nvGrpSpPr>
        <p:grpSpPr>
          <a:xfrm>
            <a:off x="-192637" y="-298844"/>
            <a:ext cx="12577273" cy="1155852"/>
            <a:chOff x="0" y="0"/>
            <a:chExt cx="6761116" cy="556694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608F8418-8E09-430B-DDD8-E28CEF87AA8C}"/>
                </a:ext>
              </a:extLst>
            </p:cNvPr>
            <p:cNvSpPr/>
            <p:nvPr/>
          </p:nvSpPr>
          <p:spPr>
            <a:xfrm>
              <a:off x="0" y="0"/>
              <a:ext cx="6761116" cy="556694"/>
            </a:xfrm>
            <a:custGeom>
              <a:avLst/>
              <a:gdLst/>
              <a:ahLst/>
              <a:cxnLst/>
              <a:rect l="l" t="t" r="r" b="b"/>
              <a:pathLst>
                <a:path w="6761116" h="556694">
                  <a:moveTo>
                    <a:pt x="5745" y="0"/>
                  </a:moveTo>
                  <a:lnTo>
                    <a:pt x="6755371" y="0"/>
                  </a:lnTo>
                  <a:cubicBezTo>
                    <a:pt x="6756895" y="0"/>
                    <a:pt x="6758356" y="605"/>
                    <a:pt x="6759433" y="1683"/>
                  </a:cubicBezTo>
                  <a:cubicBezTo>
                    <a:pt x="6760511" y="2760"/>
                    <a:pt x="6761116" y="4221"/>
                    <a:pt x="6761116" y="5745"/>
                  </a:cubicBezTo>
                  <a:lnTo>
                    <a:pt x="6761116" y="550949"/>
                  </a:lnTo>
                  <a:cubicBezTo>
                    <a:pt x="6761116" y="552472"/>
                    <a:pt x="6760511" y="553934"/>
                    <a:pt x="6759433" y="555011"/>
                  </a:cubicBezTo>
                  <a:cubicBezTo>
                    <a:pt x="6758356" y="556088"/>
                    <a:pt x="6756895" y="556694"/>
                    <a:pt x="6755371" y="556694"/>
                  </a:cubicBezTo>
                  <a:lnTo>
                    <a:pt x="5745" y="556694"/>
                  </a:lnTo>
                  <a:cubicBezTo>
                    <a:pt x="2572" y="556694"/>
                    <a:pt x="0" y="554122"/>
                    <a:pt x="0" y="550949"/>
                  </a:cubicBezTo>
                  <a:lnTo>
                    <a:pt x="0" y="5745"/>
                  </a:lnTo>
                  <a:cubicBezTo>
                    <a:pt x="0" y="4221"/>
                    <a:pt x="605" y="2760"/>
                    <a:pt x="1683" y="1683"/>
                  </a:cubicBezTo>
                  <a:cubicBezTo>
                    <a:pt x="2760" y="605"/>
                    <a:pt x="4221" y="0"/>
                    <a:pt x="5745" y="0"/>
                  </a:cubicBezTo>
                  <a:close/>
                </a:path>
              </a:pathLst>
            </a:custGeom>
            <a:solidFill>
              <a:srgbClr val="F7F5E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200">
                <a:solidFill>
                  <a:prstClr val="black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CE58A585-BC81-2798-160A-031631FB50B7}"/>
                </a:ext>
              </a:extLst>
            </p:cNvPr>
            <p:cNvSpPr txBox="1"/>
            <p:nvPr/>
          </p:nvSpPr>
          <p:spPr>
            <a:xfrm>
              <a:off x="0" y="-47625"/>
              <a:ext cx="6761116" cy="60431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E138D11D-B691-23F3-DAED-AB9E868B515C}"/>
              </a:ext>
            </a:extLst>
          </p:cNvPr>
          <p:cNvGrpSpPr/>
          <p:nvPr/>
        </p:nvGrpSpPr>
        <p:grpSpPr>
          <a:xfrm>
            <a:off x="3053595" y="78611"/>
            <a:ext cx="6630030" cy="628027"/>
            <a:chOff x="0" y="0"/>
            <a:chExt cx="3564080" cy="424137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47ADECE7-04DA-2755-D048-F5917FDAEE7A}"/>
                </a:ext>
              </a:extLst>
            </p:cNvPr>
            <p:cNvSpPr/>
            <p:nvPr/>
          </p:nvSpPr>
          <p:spPr>
            <a:xfrm>
              <a:off x="0" y="0"/>
              <a:ext cx="3564080" cy="424137"/>
            </a:xfrm>
            <a:custGeom>
              <a:avLst/>
              <a:gdLst/>
              <a:ahLst/>
              <a:cxnLst/>
              <a:rect l="l" t="t" r="r" b="b"/>
              <a:pathLst>
                <a:path w="3564080" h="424137">
                  <a:moveTo>
                    <a:pt x="10899" y="0"/>
                  </a:moveTo>
                  <a:lnTo>
                    <a:pt x="3553181" y="0"/>
                  </a:lnTo>
                  <a:cubicBezTo>
                    <a:pt x="3559200" y="0"/>
                    <a:pt x="3564080" y="4879"/>
                    <a:pt x="3564080" y="10899"/>
                  </a:cubicBezTo>
                  <a:lnTo>
                    <a:pt x="3564080" y="413238"/>
                  </a:lnTo>
                  <a:cubicBezTo>
                    <a:pt x="3564080" y="416129"/>
                    <a:pt x="3562931" y="418901"/>
                    <a:pt x="3560888" y="420945"/>
                  </a:cubicBezTo>
                  <a:cubicBezTo>
                    <a:pt x="3558844" y="422989"/>
                    <a:pt x="3556072" y="424137"/>
                    <a:pt x="3553181" y="424137"/>
                  </a:cubicBezTo>
                  <a:lnTo>
                    <a:pt x="10899" y="424137"/>
                  </a:lnTo>
                  <a:cubicBezTo>
                    <a:pt x="8008" y="424137"/>
                    <a:pt x="5236" y="422989"/>
                    <a:pt x="3192" y="420945"/>
                  </a:cubicBezTo>
                  <a:cubicBezTo>
                    <a:pt x="1148" y="418901"/>
                    <a:pt x="0" y="416129"/>
                    <a:pt x="0" y="413238"/>
                  </a:cubicBezTo>
                  <a:lnTo>
                    <a:pt x="0" y="10899"/>
                  </a:lnTo>
                  <a:cubicBezTo>
                    <a:pt x="0" y="8008"/>
                    <a:pt x="1148" y="5236"/>
                    <a:pt x="3192" y="3192"/>
                  </a:cubicBezTo>
                  <a:cubicBezTo>
                    <a:pt x="5236" y="1148"/>
                    <a:pt x="8008" y="0"/>
                    <a:pt x="10899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20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خطة التعلم الأسبوعية الفصل الدراسي الثالث لعام 1446هـ</a:t>
              </a: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2E7E98F1-41E3-6CD1-E36E-5592D7888CEB}"/>
                </a:ext>
              </a:extLst>
            </p:cNvPr>
            <p:cNvSpPr txBox="1"/>
            <p:nvPr/>
          </p:nvSpPr>
          <p:spPr>
            <a:xfrm>
              <a:off x="0" y="-47625"/>
              <a:ext cx="3564080" cy="47176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4" name="Freeform 44">
            <a:extLst>
              <a:ext uri="{FF2B5EF4-FFF2-40B4-BE49-F238E27FC236}">
                <a16:creationId xmlns:a16="http://schemas.microsoft.com/office/drawing/2014/main" id="{398893AF-4CF5-A734-5DEB-96AF177B2002}"/>
              </a:ext>
            </a:extLst>
          </p:cNvPr>
          <p:cNvSpPr/>
          <p:nvPr/>
        </p:nvSpPr>
        <p:spPr>
          <a:xfrm rot="19125080" flipH="1" flipV="1">
            <a:off x="10681160" y="-1169340"/>
            <a:ext cx="1122991" cy="2816023"/>
          </a:xfrm>
          <a:custGeom>
            <a:avLst/>
            <a:gdLst/>
            <a:ahLst/>
            <a:cxnLst/>
            <a:rect l="l" t="t" r="r" b="b"/>
            <a:pathLst>
              <a:path w="1684486" h="4224034">
                <a:moveTo>
                  <a:pt x="1684486" y="4224034"/>
                </a:moveTo>
                <a:lnTo>
                  <a:pt x="0" y="4224034"/>
                </a:lnTo>
                <a:lnTo>
                  <a:pt x="0" y="0"/>
                </a:lnTo>
                <a:lnTo>
                  <a:pt x="1684486" y="0"/>
                </a:lnTo>
                <a:lnTo>
                  <a:pt x="1684486" y="4224034"/>
                </a:lnTo>
                <a:close/>
              </a:path>
            </a:pathLst>
          </a:custGeom>
          <a:blipFill>
            <a:blip r:embed="rId2"/>
            <a:stretch>
              <a:fillRect l="-531" t="-28" b="-93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45" name="Freeform 45">
            <a:extLst>
              <a:ext uri="{FF2B5EF4-FFF2-40B4-BE49-F238E27FC236}">
                <a16:creationId xmlns:a16="http://schemas.microsoft.com/office/drawing/2014/main" id="{0E3894A9-9DB5-9783-E4E9-285632CD5E43}"/>
              </a:ext>
            </a:extLst>
          </p:cNvPr>
          <p:cNvSpPr/>
          <p:nvPr/>
        </p:nvSpPr>
        <p:spPr>
          <a:xfrm rot="8317962" flipH="1">
            <a:off x="9045290" y="-1290925"/>
            <a:ext cx="1151929" cy="2420867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49" name="Group 49">
            <a:extLst>
              <a:ext uri="{FF2B5EF4-FFF2-40B4-BE49-F238E27FC236}">
                <a16:creationId xmlns:a16="http://schemas.microsoft.com/office/drawing/2014/main" id="{32A30945-45FD-38B2-AA0A-18226DC7FFFB}"/>
              </a:ext>
            </a:extLst>
          </p:cNvPr>
          <p:cNvGrpSpPr/>
          <p:nvPr/>
        </p:nvGrpSpPr>
        <p:grpSpPr>
          <a:xfrm>
            <a:off x="3680889" y="6117253"/>
            <a:ext cx="6020951" cy="556248"/>
            <a:chOff x="0" y="0"/>
            <a:chExt cx="2973808" cy="761354"/>
          </a:xfrm>
        </p:grpSpPr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DF052CCA-8C99-22A9-6B5E-D2E14FE44027}"/>
                </a:ext>
              </a:extLst>
            </p:cNvPr>
            <p:cNvSpPr/>
            <p:nvPr/>
          </p:nvSpPr>
          <p:spPr>
            <a:xfrm>
              <a:off x="0" y="0"/>
              <a:ext cx="2973808" cy="761354"/>
            </a:xfrm>
            <a:custGeom>
              <a:avLst/>
              <a:gdLst/>
              <a:ahLst/>
              <a:cxnLst/>
              <a:rect l="l" t="t" r="r" b="b"/>
              <a:pathLst>
                <a:path w="2973808" h="761354">
                  <a:moveTo>
                    <a:pt x="13062" y="0"/>
                  </a:moveTo>
                  <a:lnTo>
                    <a:pt x="2960746" y="0"/>
                  </a:lnTo>
                  <a:cubicBezTo>
                    <a:pt x="2964211" y="0"/>
                    <a:pt x="2967533" y="1376"/>
                    <a:pt x="2969982" y="3826"/>
                  </a:cubicBezTo>
                  <a:cubicBezTo>
                    <a:pt x="2972432" y="6275"/>
                    <a:pt x="2973808" y="9598"/>
                    <a:pt x="2973808" y="13062"/>
                  </a:cubicBezTo>
                  <a:lnTo>
                    <a:pt x="2973808" y="748292"/>
                  </a:lnTo>
                  <a:cubicBezTo>
                    <a:pt x="2973808" y="751756"/>
                    <a:pt x="2972432" y="755079"/>
                    <a:pt x="2969982" y="757528"/>
                  </a:cubicBezTo>
                  <a:cubicBezTo>
                    <a:pt x="2967533" y="759978"/>
                    <a:pt x="2964211" y="761354"/>
                    <a:pt x="2960746" y="761354"/>
                  </a:cubicBezTo>
                  <a:lnTo>
                    <a:pt x="13062" y="761354"/>
                  </a:lnTo>
                  <a:cubicBezTo>
                    <a:pt x="5848" y="761354"/>
                    <a:pt x="0" y="755506"/>
                    <a:pt x="0" y="748292"/>
                  </a:cubicBezTo>
                  <a:lnTo>
                    <a:pt x="0" y="13062"/>
                  </a:lnTo>
                  <a:cubicBezTo>
                    <a:pt x="0" y="9598"/>
                    <a:pt x="1376" y="6275"/>
                    <a:pt x="3826" y="3826"/>
                  </a:cubicBezTo>
                  <a:cubicBezTo>
                    <a:pt x="6275" y="1376"/>
                    <a:pt x="9598" y="0"/>
                    <a:pt x="13062" y="0"/>
                  </a:cubicBezTo>
                  <a:close/>
                </a:path>
              </a:pathLst>
            </a:custGeom>
            <a:solidFill>
              <a:srgbClr val="E4DFC7">
                <a:alpha val="49804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ctr" defTabSz="609630" rtl="0"/>
              <a:endParaRPr lang="ar-SA" sz="1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معلم/ة المادة : .....................                           مدير/ة المدرسة : ....................</a:t>
              </a:r>
            </a:p>
          </p:txBody>
        </p:sp>
        <p:sp>
          <p:nvSpPr>
            <p:cNvPr id="51" name="TextBox 51">
              <a:extLst>
                <a:ext uri="{FF2B5EF4-FFF2-40B4-BE49-F238E27FC236}">
                  <a16:creationId xmlns:a16="http://schemas.microsoft.com/office/drawing/2014/main" id="{19522849-83AA-69E1-69F8-2D3359D30ECD}"/>
                </a:ext>
              </a:extLst>
            </p:cNvPr>
            <p:cNvSpPr txBox="1"/>
            <p:nvPr/>
          </p:nvSpPr>
          <p:spPr>
            <a:xfrm>
              <a:off x="0" y="-47625"/>
              <a:ext cx="2973808" cy="80897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4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id="{805A2F8D-2B88-DDFF-806E-A8C1903880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6533"/>
              </p:ext>
            </p:extLst>
          </p:nvPr>
        </p:nvGraphicFramePr>
        <p:xfrm>
          <a:off x="2360714" y="2082886"/>
          <a:ext cx="9358386" cy="386654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14470">
                  <a:extLst>
                    <a:ext uri="{9D8B030D-6E8A-4147-A177-3AD203B41FA5}">
                      <a16:colId xmlns:a16="http://schemas.microsoft.com/office/drawing/2014/main" val="317162335"/>
                    </a:ext>
                  </a:extLst>
                </a:gridCol>
                <a:gridCol w="1804992">
                  <a:extLst>
                    <a:ext uri="{9D8B030D-6E8A-4147-A177-3AD203B41FA5}">
                      <a16:colId xmlns:a16="http://schemas.microsoft.com/office/drawing/2014/main" val="3817293601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2670914508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961559660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025685385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121545677"/>
                    </a:ext>
                  </a:extLst>
                </a:gridCol>
              </a:tblGrid>
              <a:tr h="409928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اليوم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الأحد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الاثنين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الثلاثاء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الأربعاء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الخميس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79962"/>
                  </a:ext>
                </a:extLst>
              </a:tr>
              <a:tr h="454592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التاريخ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8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9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838830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موضوع الدرس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EAE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EAE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استراتيجية حل المسألة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مساحة أشكال مركبة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مساحة أشكال مركبة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490135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الهدف التعليمي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EAE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EAE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أحل المسائل باستعمال استراتيجية </a:t>
                      </a: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مسألة أبسط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أجد مساحات أشكال مركبة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أجد مساحات أشكال مركبة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6077169"/>
                  </a:ext>
                </a:extLst>
              </a:tr>
              <a:tr h="1262426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الواجبات والمهام الأدائية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EAE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6EA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 18 - 19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108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911381"/>
                  </a:ext>
                </a:extLst>
              </a:tr>
            </a:tbl>
          </a:graphicData>
        </a:graphic>
      </p:graphicFrame>
      <p:grpSp>
        <p:nvGrpSpPr>
          <p:cNvPr id="63" name="مجموعة 62">
            <a:extLst>
              <a:ext uri="{FF2B5EF4-FFF2-40B4-BE49-F238E27FC236}">
                <a16:creationId xmlns:a16="http://schemas.microsoft.com/office/drawing/2014/main" id="{3AE4F9B3-B272-C13B-B6D1-FD6D1418D109}"/>
              </a:ext>
            </a:extLst>
          </p:cNvPr>
          <p:cNvGrpSpPr/>
          <p:nvPr/>
        </p:nvGrpSpPr>
        <p:grpSpPr>
          <a:xfrm>
            <a:off x="2619147" y="954740"/>
            <a:ext cx="7830317" cy="970576"/>
            <a:chOff x="2794672" y="844853"/>
            <a:chExt cx="7469163" cy="970576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EA2224B9-611B-D72E-8C41-33A1CF4B3CB6}"/>
                </a:ext>
              </a:extLst>
            </p:cNvPr>
            <p:cNvGrpSpPr/>
            <p:nvPr/>
          </p:nvGrpSpPr>
          <p:grpSpPr>
            <a:xfrm>
              <a:off x="2794672" y="844853"/>
              <a:ext cx="7469163" cy="970576"/>
              <a:chOff x="0" y="0"/>
              <a:chExt cx="1153538" cy="1810672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A94DAABB-29CF-BDCD-7F5F-3CBE2F1657DC}"/>
                  </a:ext>
                </a:extLst>
              </p:cNvPr>
              <p:cNvSpPr/>
              <p:nvPr/>
            </p:nvSpPr>
            <p:spPr>
              <a:xfrm>
                <a:off x="0" y="0"/>
                <a:ext cx="1153538" cy="1810672"/>
              </a:xfrm>
              <a:custGeom>
                <a:avLst/>
                <a:gdLst/>
                <a:ahLst/>
                <a:cxnLst/>
                <a:rect l="l" t="t" r="r" b="b"/>
                <a:pathLst>
                  <a:path w="1153538" h="1810672">
                    <a:moveTo>
                      <a:pt x="33673" y="0"/>
                    </a:moveTo>
                    <a:lnTo>
                      <a:pt x="1119865" y="0"/>
                    </a:lnTo>
                    <a:cubicBezTo>
                      <a:pt x="1128795" y="0"/>
                      <a:pt x="1137360" y="3548"/>
                      <a:pt x="1143675" y="9863"/>
                    </a:cubicBezTo>
                    <a:cubicBezTo>
                      <a:pt x="1149990" y="16178"/>
                      <a:pt x="1153538" y="24743"/>
                      <a:pt x="1153538" y="33673"/>
                    </a:cubicBezTo>
                    <a:lnTo>
                      <a:pt x="1153538" y="1776999"/>
                    </a:lnTo>
                    <a:cubicBezTo>
                      <a:pt x="1153538" y="1785930"/>
                      <a:pt x="1149990" y="1794495"/>
                      <a:pt x="1143675" y="1800809"/>
                    </a:cubicBezTo>
                    <a:cubicBezTo>
                      <a:pt x="1137360" y="1807125"/>
                      <a:pt x="1128795" y="1810672"/>
                      <a:pt x="1119865" y="1810672"/>
                    </a:cubicBezTo>
                    <a:lnTo>
                      <a:pt x="33673" y="1810672"/>
                    </a:lnTo>
                    <a:cubicBezTo>
                      <a:pt x="24743" y="1810672"/>
                      <a:pt x="16178" y="1807125"/>
                      <a:pt x="9863" y="1800809"/>
                    </a:cubicBezTo>
                    <a:cubicBezTo>
                      <a:pt x="3548" y="1794495"/>
                      <a:pt x="0" y="1785930"/>
                      <a:pt x="0" y="1776999"/>
                    </a:cubicBezTo>
                    <a:lnTo>
                      <a:pt x="0" y="33673"/>
                    </a:lnTo>
                    <a:cubicBezTo>
                      <a:pt x="0" y="24743"/>
                      <a:pt x="3548" y="16178"/>
                      <a:pt x="9863" y="9863"/>
                    </a:cubicBezTo>
                    <a:cubicBezTo>
                      <a:pt x="16178" y="3548"/>
                      <a:pt x="24743" y="0"/>
                      <a:pt x="33673" y="0"/>
                    </a:cubicBezTo>
                    <a:close/>
                  </a:path>
                </a:pathLst>
              </a:custGeom>
              <a:solidFill>
                <a:srgbClr val="F7F5EE">
                  <a:alpha val="80000"/>
                </a:srgbClr>
              </a:solidFill>
              <a:ln w="9525" cap="sq">
                <a:solidFill>
                  <a:srgbClr val="4F5F3F">
                    <a:alpha val="80000"/>
                  </a:srgbClr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3" name="TextBox 23">
                <a:extLst>
                  <a:ext uri="{FF2B5EF4-FFF2-40B4-BE49-F238E27FC236}">
                    <a16:creationId xmlns:a16="http://schemas.microsoft.com/office/drawing/2014/main" id="{F6DD8BC3-75EE-6B5B-4A2D-FC577B3F42A8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1153538" cy="1858297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2" name="Group 32">
              <a:extLst>
                <a:ext uri="{FF2B5EF4-FFF2-40B4-BE49-F238E27FC236}">
                  <a16:creationId xmlns:a16="http://schemas.microsoft.com/office/drawing/2014/main" id="{A70A9E53-BC9E-4D53-127F-F2302EE893F0}"/>
                </a:ext>
              </a:extLst>
            </p:cNvPr>
            <p:cNvGrpSpPr/>
            <p:nvPr/>
          </p:nvGrpSpPr>
          <p:grpSpPr>
            <a:xfrm>
              <a:off x="3234403" y="993689"/>
              <a:ext cx="1705217" cy="321158"/>
              <a:chOff x="0" y="0"/>
              <a:chExt cx="916667" cy="172644"/>
            </a:xfrm>
          </p:grpSpPr>
          <p:sp>
            <p:nvSpPr>
              <p:cNvPr id="33" name="Freeform 33">
                <a:extLst>
                  <a:ext uri="{FF2B5EF4-FFF2-40B4-BE49-F238E27FC236}">
                    <a16:creationId xmlns:a16="http://schemas.microsoft.com/office/drawing/2014/main" id="{76109739-C542-2794-5221-A1A5D663F110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الصف</a:t>
                </a:r>
              </a:p>
            </p:txBody>
          </p:sp>
          <p:sp>
            <p:nvSpPr>
              <p:cNvPr id="34" name="TextBox 34">
                <a:extLst>
                  <a:ext uri="{FF2B5EF4-FFF2-40B4-BE49-F238E27FC236}">
                    <a16:creationId xmlns:a16="http://schemas.microsoft.com/office/drawing/2014/main" id="{4E284787-B815-905B-6CE9-CB8DE3601FAD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6" name="Group 36">
              <a:extLst>
                <a:ext uri="{FF2B5EF4-FFF2-40B4-BE49-F238E27FC236}">
                  <a16:creationId xmlns:a16="http://schemas.microsoft.com/office/drawing/2014/main" id="{E403EFC1-33EE-BF17-5D81-D5C14EC7DA57}"/>
                </a:ext>
              </a:extLst>
            </p:cNvPr>
            <p:cNvGrpSpPr/>
            <p:nvPr/>
          </p:nvGrpSpPr>
          <p:grpSpPr>
            <a:xfrm>
              <a:off x="5663224" y="984270"/>
              <a:ext cx="1705217" cy="321158"/>
              <a:chOff x="0" y="0"/>
              <a:chExt cx="916667" cy="172644"/>
            </a:xfrm>
          </p:grpSpPr>
          <p:sp>
            <p:nvSpPr>
              <p:cNvPr id="37" name="Freeform 37">
                <a:extLst>
                  <a:ext uri="{FF2B5EF4-FFF2-40B4-BE49-F238E27FC236}">
                    <a16:creationId xmlns:a16="http://schemas.microsoft.com/office/drawing/2014/main" id="{15F9A4F9-CD5A-8DA7-B1D6-A92E05ADF76A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المادة</a:t>
                </a:r>
              </a:p>
            </p:txBody>
          </p:sp>
          <p:sp>
            <p:nvSpPr>
              <p:cNvPr id="38" name="TextBox 38">
                <a:extLst>
                  <a:ext uri="{FF2B5EF4-FFF2-40B4-BE49-F238E27FC236}">
                    <a16:creationId xmlns:a16="http://schemas.microsoft.com/office/drawing/2014/main" id="{A7FAF110-AAE8-23A8-3201-A2EE23B196DB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0" name="Group 40">
              <a:extLst>
                <a:ext uri="{FF2B5EF4-FFF2-40B4-BE49-F238E27FC236}">
                  <a16:creationId xmlns:a16="http://schemas.microsoft.com/office/drawing/2014/main" id="{86767D39-02D6-4AD5-CA49-6D0AB9274449}"/>
                </a:ext>
              </a:extLst>
            </p:cNvPr>
            <p:cNvGrpSpPr/>
            <p:nvPr/>
          </p:nvGrpSpPr>
          <p:grpSpPr>
            <a:xfrm>
              <a:off x="8149318" y="984270"/>
              <a:ext cx="1705217" cy="321158"/>
              <a:chOff x="0" y="0"/>
              <a:chExt cx="916667" cy="172644"/>
            </a:xfrm>
          </p:grpSpPr>
          <p:sp>
            <p:nvSpPr>
              <p:cNvPr id="41" name="Freeform 41">
                <a:extLst>
                  <a:ext uri="{FF2B5EF4-FFF2-40B4-BE49-F238E27FC236}">
                    <a16:creationId xmlns:a16="http://schemas.microsoft.com/office/drawing/2014/main" id="{3BF26695-01D9-7B32-72AA-74855F636E08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الأسبوع</a:t>
                </a:r>
              </a:p>
            </p:txBody>
          </p:sp>
          <p:sp>
            <p:nvSpPr>
              <p:cNvPr id="42" name="TextBox 42">
                <a:extLst>
                  <a:ext uri="{FF2B5EF4-FFF2-40B4-BE49-F238E27FC236}">
                    <a16:creationId xmlns:a16="http://schemas.microsoft.com/office/drawing/2014/main" id="{3546062B-220D-0410-1528-11D7C63D645A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1" name="Group 36">
              <a:extLst>
                <a:ext uri="{FF2B5EF4-FFF2-40B4-BE49-F238E27FC236}">
                  <a16:creationId xmlns:a16="http://schemas.microsoft.com/office/drawing/2014/main" id="{C0C54735-6D18-9FBA-06C2-EC6257663ECB}"/>
                </a:ext>
              </a:extLst>
            </p:cNvPr>
            <p:cNvGrpSpPr/>
            <p:nvPr/>
          </p:nvGrpSpPr>
          <p:grpSpPr>
            <a:xfrm>
              <a:off x="8149317" y="1381363"/>
              <a:ext cx="1705217" cy="321158"/>
              <a:chOff x="0" y="0"/>
              <a:chExt cx="916667" cy="172644"/>
            </a:xfrm>
          </p:grpSpPr>
          <p:sp>
            <p:nvSpPr>
              <p:cNvPr id="35" name="Freeform 37">
                <a:extLst>
                  <a:ext uri="{FF2B5EF4-FFF2-40B4-BE49-F238E27FC236}">
                    <a16:creationId xmlns:a16="http://schemas.microsoft.com/office/drawing/2014/main" id="{D82A0400-F3E8-693C-4CC1-A6BC0799B5BA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الثامن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EDFAD2AA-2AD5-EE3F-02E6-7B54A519D976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3" name="Group 36">
              <a:extLst>
                <a:ext uri="{FF2B5EF4-FFF2-40B4-BE49-F238E27FC236}">
                  <a16:creationId xmlns:a16="http://schemas.microsoft.com/office/drawing/2014/main" id="{1D44DCE3-C385-FCE6-CD68-9D8B5924E2CA}"/>
                </a:ext>
              </a:extLst>
            </p:cNvPr>
            <p:cNvGrpSpPr/>
            <p:nvPr/>
          </p:nvGrpSpPr>
          <p:grpSpPr>
            <a:xfrm>
              <a:off x="5663223" y="1367653"/>
              <a:ext cx="1705217" cy="321158"/>
              <a:chOff x="0" y="0"/>
              <a:chExt cx="916667" cy="172644"/>
            </a:xfrm>
          </p:grpSpPr>
          <p:sp>
            <p:nvSpPr>
              <p:cNvPr id="55" name="Freeform 37">
                <a:extLst>
                  <a:ext uri="{FF2B5EF4-FFF2-40B4-BE49-F238E27FC236}">
                    <a16:creationId xmlns:a16="http://schemas.microsoft.com/office/drawing/2014/main" id="{104FC244-882F-76CD-FC16-4981AA1E91A5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رياضيات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59" name="TextBox 38">
                <a:extLst>
                  <a:ext uri="{FF2B5EF4-FFF2-40B4-BE49-F238E27FC236}">
                    <a16:creationId xmlns:a16="http://schemas.microsoft.com/office/drawing/2014/main" id="{5F560D50-34A2-4E3A-8EB2-85ED1959006B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60" name="Group 36">
              <a:extLst>
                <a:ext uri="{FF2B5EF4-FFF2-40B4-BE49-F238E27FC236}">
                  <a16:creationId xmlns:a16="http://schemas.microsoft.com/office/drawing/2014/main" id="{CC2010BB-181E-BC9F-5EA3-033626CDD75E}"/>
                </a:ext>
              </a:extLst>
            </p:cNvPr>
            <p:cNvGrpSpPr/>
            <p:nvPr/>
          </p:nvGrpSpPr>
          <p:grpSpPr>
            <a:xfrm>
              <a:off x="3246252" y="1379394"/>
              <a:ext cx="1705217" cy="321158"/>
              <a:chOff x="0" y="0"/>
              <a:chExt cx="916667" cy="172644"/>
            </a:xfrm>
          </p:grpSpPr>
          <p:sp>
            <p:nvSpPr>
              <p:cNvPr id="61" name="Freeform 37">
                <a:extLst>
                  <a:ext uri="{FF2B5EF4-FFF2-40B4-BE49-F238E27FC236}">
                    <a16:creationId xmlns:a16="http://schemas.microsoft.com/office/drawing/2014/main" id="{73FB6242-FD65-E0EB-2CE7-7DD0B489F433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الأول متوسط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62" name="TextBox 38">
                <a:extLst>
                  <a:ext uri="{FF2B5EF4-FFF2-40B4-BE49-F238E27FC236}">
                    <a16:creationId xmlns:a16="http://schemas.microsoft.com/office/drawing/2014/main" id="{E1809747-7495-9C02-8BC5-EED45E2847E5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grpSp>
        <p:nvGrpSpPr>
          <p:cNvPr id="64" name="مجموعة 63">
            <a:extLst>
              <a:ext uri="{FF2B5EF4-FFF2-40B4-BE49-F238E27FC236}">
                <a16:creationId xmlns:a16="http://schemas.microsoft.com/office/drawing/2014/main" id="{137E9FBE-50B8-DD87-95CA-325D9D1D4254}"/>
              </a:ext>
            </a:extLst>
          </p:cNvPr>
          <p:cNvGrpSpPr/>
          <p:nvPr/>
        </p:nvGrpSpPr>
        <p:grpSpPr>
          <a:xfrm>
            <a:off x="217017" y="1690834"/>
            <a:ext cx="1910832" cy="4313152"/>
            <a:chOff x="89640" y="1690833"/>
            <a:chExt cx="2038209" cy="4541089"/>
          </a:xfrm>
        </p:grpSpPr>
        <p:grpSp>
          <p:nvGrpSpPr>
            <p:cNvPr id="46" name="Group 46">
              <a:extLst>
                <a:ext uri="{FF2B5EF4-FFF2-40B4-BE49-F238E27FC236}">
                  <a16:creationId xmlns:a16="http://schemas.microsoft.com/office/drawing/2014/main" id="{319B6366-D564-1CB5-62F2-FCC89E12AC8F}"/>
                </a:ext>
              </a:extLst>
            </p:cNvPr>
            <p:cNvGrpSpPr/>
            <p:nvPr/>
          </p:nvGrpSpPr>
          <p:grpSpPr>
            <a:xfrm>
              <a:off x="89640" y="1851412"/>
              <a:ext cx="2038209" cy="4380510"/>
              <a:chOff x="0" y="-129005"/>
              <a:chExt cx="2925915" cy="896934"/>
            </a:xfrm>
            <a:solidFill>
              <a:srgbClr val="F2EFE3"/>
            </a:solidFill>
          </p:grpSpPr>
          <p:sp>
            <p:nvSpPr>
              <p:cNvPr id="47" name="Freeform 47">
                <a:extLst>
                  <a:ext uri="{FF2B5EF4-FFF2-40B4-BE49-F238E27FC236}">
                    <a16:creationId xmlns:a16="http://schemas.microsoft.com/office/drawing/2014/main" id="{F4C8E0E9-FC60-ABA6-466A-A8400756035F}"/>
                  </a:ext>
                </a:extLst>
              </p:cNvPr>
              <p:cNvSpPr/>
              <p:nvPr/>
            </p:nvSpPr>
            <p:spPr>
              <a:xfrm>
                <a:off x="0" y="-129005"/>
                <a:ext cx="2925915" cy="896934"/>
              </a:xfrm>
              <a:custGeom>
                <a:avLst/>
                <a:gdLst/>
                <a:ahLst/>
                <a:cxnLst/>
                <a:rect l="l" t="t" r="r" b="b"/>
                <a:pathLst>
                  <a:path w="2925915" h="767929">
                    <a:moveTo>
                      <a:pt x="13276" y="0"/>
                    </a:moveTo>
                    <a:lnTo>
                      <a:pt x="2912639" y="0"/>
                    </a:lnTo>
                    <a:cubicBezTo>
                      <a:pt x="2916160" y="0"/>
                      <a:pt x="2919537" y="1399"/>
                      <a:pt x="2922027" y="3888"/>
                    </a:cubicBezTo>
                    <a:cubicBezTo>
                      <a:pt x="2924516" y="6378"/>
                      <a:pt x="2925915" y="9755"/>
                      <a:pt x="2925915" y="13276"/>
                    </a:cubicBezTo>
                    <a:lnTo>
                      <a:pt x="2925915" y="754654"/>
                    </a:lnTo>
                    <a:cubicBezTo>
                      <a:pt x="2925915" y="761986"/>
                      <a:pt x="2919971" y="767929"/>
                      <a:pt x="2912639" y="767929"/>
                    </a:cubicBezTo>
                    <a:lnTo>
                      <a:pt x="13276" y="767929"/>
                    </a:lnTo>
                    <a:cubicBezTo>
                      <a:pt x="9755" y="767929"/>
                      <a:pt x="6378" y="766531"/>
                      <a:pt x="3888" y="764041"/>
                    </a:cubicBezTo>
                    <a:cubicBezTo>
                      <a:pt x="1399" y="761551"/>
                      <a:pt x="0" y="758175"/>
                      <a:pt x="0" y="754654"/>
                    </a:cubicBezTo>
                    <a:lnTo>
                      <a:pt x="0" y="13276"/>
                    </a:lnTo>
                    <a:cubicBezTo>
                      <a:pt x="0" y="9755"/>
                      <a:pt x="1399" y="6378"/>
                      <a:pt x="3888" y="3888"/>
                    </a:cubicBezTo>
                    <a:cubicBezTo>
                      <a:pt x="6378" y="1399"/>
                      <a:pt x="9755" y="0"/>
                      <a:pt x="13276" y="0"/>
                    </a:cubicBezTo>
                    <a:close/>
                  </a:path>
                </a:pathLst>
              </a:custGeom>
              <a:grpFill/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pPr algn="l" defTabSz="609630" rtl="0"/>
                <a:endParaRPr lang="ar-SA" sz="1200" dirty="0">
                  <a:solidFill>
                    <a:prstClr val="black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48" name="TextBox 48">
                <a:extLst>
                  <a:ext uri="{FF2B5EF4-FFF2-40B4-BE49-F238E27FC236}">
                    <a16:creationId xmlns:a16="http://schemas.microsoft.com/office/drawing/2014/main" id="{8E4655AD-92A1-8516-A55E-AC60E74CD43F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2925915" cy="815554"/>
              </a:xfrm>
              <a:prstGeom prst="rect">
                <a:avLst/>
              </a:prstGeom>
              <a:grpFill/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grpSp>
          <p:nvGrpSpPr>
            <p:cNvPr id="27" name="Group 27">
              <a:extLst>
                <a:ext uri="{FF2B5EF4-FFF2-40B4-BE49-F238E27FC236}">
                  <a16:creationId xmlns:a16="http://schemas.microsoft.com/office/drawing/2014/main" id="{9C7ACF84-5826-11EA-FE0A-44F92A07B38D}"/>
                </a:ext>
              </a:extLst>
            </p:cNvPr>
            <p:cNvGrpSpPr/>
            <p:nvPr/>
          </p:nvGrpSpPr>
          <p:grpSpPr>
            <a:xfrm>
              <a:off x="256134" y="1690833"/>
              <a:ext cx="1705217" cy="558028"/>
              <a:chOff x="0" y="0"/>
              <a:chExt cx="916667" cy="172644"/>
            </a:xfrm>
          </p:grpSpPr>
          <p:sp>
            <p:nvSpPr>
              <p:cNvPr id="28" name="Freeform 28">
                <a:extLst>
                  <a:ext uri="{FF2B5EF4-FFF2-40B4-BE49-F238E27FC236}">
                    <a16:creationId xmlns:a16="http://schemas.microsoft.com/office/drawing/2014/main" id="{76AB7CB8-60D2-27AC-6264-AB9CE5488340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defTabSz="609630" rtl="0"/>
                <a:r>
                  <a:rPr lang="ar-SA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ملاحظات</a:t>
                </a:r>
              </a:p>
            </p:txBody>
          </p:sp>
          <p:sp>
            <p:nvSpPr>
              <p:cNvPr id="29" name="TextBox 29">
                <a:extLst>
                  <a:ext uri="{FF2B5EF4-FFF2-40B4-BE49-F238E27FC236}">
                    <a16:creationId xmlns:a16="http://schemas.microsoft.com/office/drawing/2014/main" id="{1A9292C5-4822-5B54-1CA7-2AE69BF5C560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pic>
        <p:nvPicPr>
          <p:cNvPr id="65" name="Picture 35" descr="Picture 35">
            <a:extLst>
              <a:ext uri="{FF2B5EF4-FFF2-40B4-BE49-F238E27FC236}">
                <a16:creationId xmlns:a16="http://schemas.microsoft.com/office/drawing/2014/main" id="{301B273F-E611-E5FF-EB25-875985DF12B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14182" t="11041" r="15559" b="32507"/>
          <a:stretch/>
        </p:blipFill>
        <p:spPr>
          <a:xfrm>
            <a:off x="575491" y="-80492"/>
            <a:ext cx="1023271" cy="831716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صورة 65">
            <a:extLst>
              <a:ext uri="{FF2B5EF4-FFF2-40B4-BE49-F238E27FC236}">
                <a16:creationId xmlns:a16="http://schemas.microsoft.com/office/drawing/2014/main" id="{21D92782-EED1-694C-1A48-CF308E13DCC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8" y="6082458"/>
            <a:ext cx="910096" cy="760775"/>
          </a:xfrm>
          <a:prstGeom prst="rect">
            <a:avLst/>
          </a:prstGeom>
        </p:spPr>
      </p:pic>
      <p:sp>
        <p:nvSpPr>
          <p:cNvPr id="9" name="Freeform 28">
            <a:extLst>
              <a:ext uri="{FF2B5EF4-FFF2-40B4-BE49-F238E27FC236}">
                <a16:creationId xmlns:a16="http://schemas.microsoft.com/office/drawing/2014/main" id="{D0330481-0E4C-4A78-5C56-788AA3012B20}"/>
              </a:ext>
            </a:extLst>
          </p:cNvPr>
          <p:cNvSpPr/>
          <p:nvPr/>
        </p:nvSpPr>
        <p:spPr>
          <a:xfrm>
            <a:off x="7673928" y="3321227"/>
            <a:ext cx="1906179" cy="2045523"/>
          </a:xfrm>
          <a:custGeom>
            <a:avLst/>
            <a:gdLst/>
            <a:ahLst/>
            <a:cxnLst/>
            <a:rect l="l" t="t" r="r" b="b"/>
            <a:pathLst>
              <a:path w="916667" h="172644">
                <a:moveTo>
                  <a:pt x="42375" y="0"/>
                </a:moveTo>
                <a:lnTo>
                  <a:pt x="874292" y="0"/>
                </a:lnTo>
                <a:cubicBezTo>
                  <a:pt x="885531" y="0"/>
                  <a:pt x="896309" y="4464"/>
                  <a:pt x="904256" y="12411"/>
                </a:cubicBezTo>
                <a:cubicBezTo>
                  <a:pt x="912202" y="20358"/>
                  <a:pt x="916667" y="31136"/>
                  <a:pt x="916667" y="42375"/>
                </a:cubicBezTo>
                <a:lnTo>
                  <a:pt x="916667" y="130269"/>
                </a:lnTo>
                <a:cubicBezTo>
                  <a:pt x="916667" y="153672"/>
                  <a:pt x="897695" y="172644"/>
                  <a:pt x="874292" y="172644"/>
                </a:cubicBezTo>
                <a:lnTo>
                  <a:pt x="42375" y="172644"/>
                </a:lnTo>
                <a:cubicBezTo>
                  <a:pt x="18972" y="172644"/>
                  <a:pt x="0" y="153672"/>
                  <a:pt x="0" y="130269"/>
                </a:cubicBezTo>
                <a:lnTo>
                  <a:pt x="0" y="42375"/>
                </a:lnTo>
                <a:cubicBezTo>
                  <a:pt x="0" y="18972"/>
                  <a:pt x="18972" y="0"/>
                  <a:pt x="42375" y="0"/>
                </a:cubicBezTo>
                <a:close/>
              </a:path>
            </a:pathLst>
          </a:custGeom>
          <a:solidFill>
            <a:srgbClr val="F2EFE3"/>
          </a:solidFill>
          <a:ln w="9525" cap="sq">
            <a:solidFill>
              <a:srgbClr val="4F5F3F"/>
            </a:solidFill>
            <a:prstDash val="solid"/>
            <a:miter/>
          </a:ln>
        </p:spPr>
        <p:txBody>
          <a:bodyPr/>
          <a:lstStyle/>
          <a:p>
            <a:pPr algn="ctr" defTabSz="609630" rtl="0"/>
            <a:endParaRPr lang="ar-SA" sz="3600" b="1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609630" rtl="0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إجازة</a:t>
            </a:r>
          </a:p>
          <a:p>
            <a:pPr algn="ctr" defTabSz="609630" rtl="0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مطولة</a:t>
            </a:r>
          </a:p>
        </p:txBody>
      </p:sp>
    </p:spTree>
    <p:extLst>
      <p:ext uri="{BB962C8B-B14F-4D97-AF65-F5344CB8AC3E}">
        <p14:creationId xmlns:p14="http://schemas.microsoft.com/office/powerpoint/2010/main" val="16886155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DAF81-06DD-FB24-1C61-0F0903A642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A102409D-A765-E0DF-BCE8-54AD1F44BFC1}"/>
              </a:ext>
            </a:extLst>
          </p:cNvPr>
          <p:cNvGrpSpPr/>
          <p:nvPr/>
        </p:nvGrpSpPr>
        <p:grpSpPr>
          <a:xfrm>
            <a:off x="-192637" y="-298844"/>
            <a:ext cx="12577273" cy="1155852"/>
            <a:chOff x="0" y="0"/>
            <a:chExt cx="6761116" cy="556694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EE229BA1-137F-A382-6A3B-EE557E77C783}"/>
                </a:ext>
              </a:extLst>
            </p:cNvPr>
            <p:cNvSpPr/>
            <p:nvPr/>
          </p:nvSpPr>
          <p:spPr>
            <a:xfrm>
              <a:off x="0" y="0"/>
              <a:ext cx="6761116" cy="556694"/>
            </a:xfrm>
            <a:custGeom>
              <a:avLst/>
              <a:gdLst/>
              <a:ahLst/>
              <a:cxnLst/>
              <a:rect l="l" t="t" r="r" b="b"/>
              <a:pathLst>
                <a:path w="6761116" h="556694">
                  <a:moveTo>
                    <a:pt x="5745" y="0"/>
                  </a:moveTo>
                  <a:lnTo>
                    <a:pt x="6755371" y="0"/>
                  </a:lnTo>
                  <a:cubicBezTo>
                    <a:pt x="6756895" y="0"/>
                    <a:pt x="6758356" y="605"/>
                    <a:pt x="6759433" y="1683"/>
                  </a:cubicBezTo>
                  <a:cubicBezTo>
                    <a:pt x="6760511" y="2760"/>
                    <a:pt x="6761116" y="4221"/>
                    <a:pt x="6761116" y="5745"/>
                  </a:cubicBezTo>
                  <a:lnTo>
                    <a:pt x="6761116" y="550949"/>
                  </a:lnTo>
                  <a:cubicBezTo>
                    <a:pt x="6761116" y="552472"/>
                    <a:pt x="6760511" y="553934"/>
                    <a:pt x="6759433" y="555011"/>
                  </a:cubicBezTo>
                  <a:cubicBezTo>
                    <a:pt x="6758356" y="556088"/>
                    <a:pt x="6756895" y="556694"/>
                    <a:pt x="6755371" y="556694"/>
                  </a:cubicBezTo>
                  <a:lnTo>
                    <a:pt x="5745" y="556694"/>
                  </a:lnTo>
                  <a:cubicBezTo>
                    <a:pt x="2572" y="556694"/>
                    <a:pt x="0" y="554122"/>
                    <a:pt x="0" y="550949"/>
                  </a:cubicBezTo>
                  <a:lnTo>
                    <a:pt x="0" y="5745"/>
                  </a:lnTo>
                  <a:cubicBezTo>
                    <a:pt x="0" y="4221"/>
                    <a:pt x="605" y="2760"/>
                    <a:pt x="1683" y="1683"/>
                  </a:cubicBezTo>
                  <a:cubicBezTo>
                    <a:pt x="2760" y="605"/>
                    <a:pt x="4221" y="0"/>
                    <a:pt x="5745" y="0"/>
                  </a:cubicBezTo>
                  <a:close/>
                </a:path>
              </a:pathLst>
            </a:custGeom>
            <a:solidFill>
              <a:srgbClr val="F7F5E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200">
                <a:solidFill>
                  <a:prstClr val="black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88F5A596-AE7B-D9E2-CD46-C9CEC950B99E}"/>
                </a:ext>
              </a:extLst>
            </p:cNvPr>
            <p:cNvSpPr txBox="1"/>
            <p:nvPr/>
          </p:nvSpPr>
          <p:spPr>
            <a:xfrm>
              <a:off x="0" y="-47625"/>
              <a:ext cx="6761116" cy="60431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259877B1-2663-F880-3021-C8C8E1F733CF}"/>
              </a:ext>
            </a:extLst>
          </p:cNvPr>
          <p:cNvGrpSpPr/>
          <p:nvPr/>
        </p:nvGrpSpPr>
        <p:grpSpPr>
          <a:xfrm>
            <a:off x="3053595" y="78611"/>
            <a:ext cx="6630030" cy="628027"/>
            <a:chOff x="0" y="0"/>
            <a:chExt cx="3564080" cy="424137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97FBEE4D-2214-4489-E5F6-4E54366A46AB}"/>
                </a:ext>
              </a:extLst>
            </p:cNvPr>
            <p:cNvSpPr/>
            <p:nvPr/>
          </p:nvSpPr>
          <p:spPr>
            <a:xfrm>
              <a:off x="0" y="0"/>
              <a:ext cx="3564080" cy="424137"/>
            </a:xfrm>
            <a:custGeom>
              <a:avLst/>
              <a:gdLst/>
              <a:ahLst/>
              <a:cxnLst/>
              <a:rect l="l" t="t" r="r" b="b"/>
              <a:pathLst>
                <a:path w="3564080" h="424137">
                  <a:moveTo>
                    <a:pt x="10899" y="0"/>
                  </a:moveTo>
                  <a:lnTo>
                    <a:pt x="3553181" y="0"/>
                  </a:lnTo>
                  <a:cubicBezTo>
                    <a:pt x="3559200" y="0"/>
                    <a:pt x="3564080" y="4879"/>
                    <a:pt x="3564080" y="10899"/>
                  </a:cubicBezTo>
                  <a:lnTo>
                    <a:pt x="3564080" y="413238"/>
                  </a:lnTo>
                  <a:cubicBezTo>
                    <a:pt x="3564080" y="416129"/>
                    <a:pt x="3562931" y="418901"/>
                    <a:pt x="3560888" y="420945"/>
                  </a:cubicBezTo>
                  <a:cubicBezTo>
                    <a:pt x="3558844" y="422989"/>
                    <a:pt x="3556072" y="424137"/>
                    <a:pt x="3553181" y="424137"/>
                  </a:cubicBezTo>
                  <a:lnTo>
                    <a:pt x="10899" y="424137"/>
                  </a:lnTo>
                  <a:cubicBezTo>
                    <a:pt x="8008" y="424137"/>
                    <a:pt x="5236" y="422989"/>
                    <a:pt x="3192" y="420945"/>
                  </a:cubicBezTo>
                  <a:cubicBezTo>
                    <a:pt x="1148" y="418901"/>
                    <a:pt x="0" y="416129"/>
                    <a:pt x="0" y="413238"/>
                  </a:cubicBezTo>
                  <a:lnTo>
                    <a:pt x="0" y="10899"/>
                  </a:lnTo>
                  <a:cubicBezTo>
                    <a:pt x="0" y="8008"/>
                    <a:pt x="1148" y="5236"/>
                    <a:pt x="3192" y="3192"/>
                  </a:cubicBezTo>
                  <a:cubicBezTo>
                    <a:pt x="5236" y="1148"/>
                    <a:pt x="8008" y="0"/>
                    <a:pt x="10899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20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خطة التعلم الأسبوعية الفصل الدراسي الثالث لعام 1446هـ</a:t>
              </a: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4903C307-4CFB-7197-4A30-81809ED2BC4C}"/>
                </a:ext>
              </a:extLst>
            </p:cNvPr>
            <p:cNvSpPr txBox="1"/>
            <p:nvPr/>
          </p:nvSpPr>
          <p:spPr>
            <a:xfrm>
              <a:off x="0" y="-47625"/>
              <a:ext cx="3564080" cy="47176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4" name="Freeform 44">
            <a:extLst>
              <a:ext uri="{FF2B5EF4-FFF2-40B4-BE49-F238E27FC236}">
                <a16:creationId xmlns:a16="http://schemas.microsoft.com/office/drawing/2014/main" id="{6FAB4CEF-B8A5-32EE-B3FD-FEF0B4248BB4}"/>
              </a:ext>
            </a:extLst>
          </p:cNvPr>
          <p:cNvSpPr/>
          <p:nvPr/>
        </p:nvSpPr>
        <p:spPr>
          <a:xfrm rot="19125080" flipH="1" flipV="1">
            <a:off x="10681160" y="-1169340"/>
            <a:ext cx="1122991" cy="2816023"/>
          </a:xfrm>
          <a:custGeom>
            <a:avLst/>
            <a:gdLst/>
            <a:ahLst/>
            <a:cxnLst/>
            <a:rect l="l" t="t" r="r" b="b"/>
            <a:pathLst>
              <a:path w="1684486" h="4224034">
                <a:moveTo>
                  <a:pt x="1684486" y="4224034"/>
                </a:moveTo>
                <a:lnTo>
                  <a:pt x="0" y="4224034"/>
                </a:lnTo>
                <a:lnTo>
                  <a:pt x="0" y="0"/>
                </a:lnTo>
                <a:lnTo>
                  <a:pt x="1684486" y="0"/>
                </a:lnTo>
                <a:lnTo>
                  <a:pt x="1684486" y="4224034"/>
                </a:lnTo>
                <a:close/>
              </a:path>
            </a:pathLst>
          </a:custGeom>
          <a:blipFill>
            <a:blip r:embed="rId2"/>
            <a:stretch>
              <a:fillRect l="-531" t="-28" b="-93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45" name="Freeform 45">
            <a:extLst>
              <a:ext uri="{FF2B5EF4-FFF2-40B4-BE49-F238E27FC236}">
                <a16:creationId xmlns:a16="http://schemas.microsoft.com/office/drawing/2014/main" id="{05914AD4-97DE-9DDA-70B6-7FF21359EB27}"/>
              </a:ext>
            </a:extLst>
          </p:cNvPr>
          <p:cNvSpPr/>
          <p:nvPr/>
        </p:nvSpPr>
        <p:spPr>
          <a:xfrm rot="8317962" flipH="1">
            <a:off x="9045290" y="-1290925"/>
            <a:ext cx="1151929" cy="2420867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49" name="Group 49">
            <a:extLst>
              <a:ext uri="{FF2B5EF4-FFF2-40B4-BE49-F238E27FC236}">
                <a16:creationId xmlns:a16="http://schemas.microsoft.com/office/drawing/2014/main" id="{1F9F658E-D168-EBC3-DA83-8292D54D5217}"/>
              </a:ext>
            </a:extLst>
          </p:cNvPr>
          <p:cNvGrpSpPr/>
          <p:nvPr/>
        </p:nvGrpSpPr>
        <p:grpSpPr>
          <a:xfrm>
            <a:off x="3680889" y="6117253"/>
            <a:ext cx="6020951" cy="556248"/>
            <a:chOff x="0" y="0"/>
            <a:chExt cx="2973808" cy="761354"/>
          </a:xfrm>
        </p:grpSpPr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D0CEA69A-00D9-FB30-33A5-C322837D6D03}"/>
                </a:ext>
              </a:extLst>
            </p:cNvPr>
            <p:cNvSpPr/>
            <p:nvPr/>
          </p:nvSpPr>
          <p:spPr>
            <a:xfrm>
              <a:off x="0" y="0"/>
              <a:ext cx="2973808" cy="761354"/>
            </a:xfrm>
            <a:custGeom>
              <a:avLst/>
              <a:gdLst/>
              <a:ahLst/>
              <a:cxnLst/>
              <a:rect l="l" t="t" r="r" b="b"/>
              <a:pathLst>
                <a:path w="2973808" h="761354">
                  <a:moveTo>
                    <a:pt x="13062" y="0"/>
                  </a:moveTo>
                  <a:lnTo>
                    <a:pt x="2960746" y="0"/>
                  </a:lnTo>
                  <a:cubicBezTo>
                    <a:pt x="2964211" y="0"/>
                    <a:pt x="2967533" y="1376"/>
                    <a:pt x="2969982" y="3826"/>
                  </a:cubicBezTo>
                  <a:cubicBezTo>
                    <a:pt x="2972432" y="6275"/>
                    <a:pt x="2973808" y="9598"/>
                    <a:pt x="2973808" y="13062"/>
                  </a:cubicBezTo>
                  <a:lnTo>
                    <a:pt x="2973808" y="748292"/>
                  </a:lnTo>
                  <a:cubicBezTo>
                    <a:pt x="2973808" y="751756"/>
                    <a:pt x="2972432" y="755079"/>
                    <a:pt x="2969982" y="757528"/>
                  </a:cubicBezTo>
                  <a:cubicBezTo>
                    <a:pt x="2967533" y="759978"/>
                    <a:pt x="2964211" y="761354"/>
                    <a:pt x="2960746" y="761354"/>
                  </a:cubicBezTo>
                  <a:lnTo>
                    <a:pt x="13062" y="761354"/>
                  </a:lnTo>
                  <a:cubicBezTo>
                    <a:pt x="5848" y="761354"/>
                    <a:pt x="0" y="755506"/>
                    <a:pt x="0" y="748292"/>
                  </a:cubicBezTo>
                  <a:lnTo>
                    <a:pt x="0" y="13062"/>
                  </a:lnTo>
                  <a:cubicBezTo>
                    <a:pt x="0" y="9598"/>
                    <a:pt x="1376" y="6275"/>
                    <a:pt x="3826" y="3826"/>
                  </a:cubicBezTo>
                  <a:cubicBezTo>
                    <a:pt x="6275" y="1376"/>
                    <a:pt x="9598" y="0"/>
                    <a:pt x="13062" y="0"/>
                  </a:cubicBezTo>
                  <a:close/>
                </a:path>
              </a:pathLst>
            </a:custGeom>
            <a:solidFill>
              <a:srgbClr val="E4DFC7">
                <a:alpha val="49804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ctr" defTabSz="609630" rtl="0"/>
              <a:endParaRPr lang="ar-SA" sz="1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معلم/ة المادة : .....................                           مدير/ة المدرسة : ....................</a:t>
              </a:r>
            </a:p>
          </p:txBody>
        </p:sp>
        <p:sp>
          <p:nvSpPr>
            <p:cNvPr id="51" name="TextBox 51">
              <a:extLst>
                <a:ext uri="{FF2B5EF4-FFF2-40B4-BE49-F238E27FC236}">
                  <a16:creationId xmlns:a16="http://schemas.microsoft.com/office/drawing/2014/main" id="{EE0B1F64-5130-8316-4029-22558D689824}"/>
                </a:ext>
              </a:extLst>
            </p:cNvPr>
            <p:cNvSpPr txBox="1"/>
            <p:nvPr/>
          </p:nvSpPr>
          <p:spPr>
            <a:xfrm>
              <a:off x="0" y="-47625"/>
              <a:ext cx="2973808" cy="80897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4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id="{8BA3F29A-68BE-3D41-C0A2-DBC227A1CF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6231635"/>
              </p:ext>
            </p:extLst>
          </p:nvPr>
        </p:nvGraphicFramePr>
        <p:xfrm>
          <a:off x="2360714" y="2082886"/>
          <a:ext cx="9358386" cy="386654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14470">
                  <a:extLst>
                    <a:ext uri="{9D8B030D-6E8A-4147-A177-3AD203B41FA5}">
                      <a16:colId xmlns:a16="http://schemas.microsoft.com/office/drawing/2014/main" val="317162335"/>
                    </a:ext>
                  </a:extLst>
                </a:gridCol>
                <a:gridCol w="1804992">
                  <a:extLst>
                    <a:ext uri="{9D8B030D-6E8A-4147-A177-3AD203B41FA5}">
                      <a16:colId xmlns:a16="http://schemas.microsoft.com/office/drawing/2014/main" val="3817293601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2670914508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961559660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025685385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121545677"/>
                    </a:ext>
                  </a:extLst>
                </a:gridCol>
              </a:tblGrid>
              <a:tr h="409928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اليوم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الأحد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الاثنين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الثلاثاء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الأربعاء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الخميس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79962"/>
                  </a:ext>
                </a:extLst>
              </a:tr>
              <a:tr h="454592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التاريخ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14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15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16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17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838830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موضوع الدرس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اختبار منتصف الفصل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الأشكال الثلاثية الأبعاد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الأشكال الثلاثية الأبعاد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رسم الأشكال الثلاثية الأبعاد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رسم الأشكال الثلاثية الأبعاد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490135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الهدف التعليمي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معرفة مستوى </a:t>
                      </a:r>
                      <a:r>
                        <a:rPr lang="ar-SA" sz="1400" b="1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الطلبه</a:t>
                      </a: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وتحديد نقاط القوة والضعف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أحدد خواص الأشكال ثلاثية الأبعاد وأصنفها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أحدد خواص الأشكال ثلاثية الأبعاد وأصنفها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أرسم شكلاً ثلاثي الأبعاد إذا أعطيت منظرًا علويًّا وجانبيًّا وأماميًّا له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أرسم شكلاً ثلاثي الأبعاد إذا أعطيت منظرًا علويًّا وجانبيًّا وأماميًّا له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6077169"/>
                  </a:ext>
                </a:extLst>
              </a:tr>
              <a:tr h="1262426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الواجبات والمهام الأدائية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الاختبار ( 3 )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في 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 23 - 24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116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lang="ar-SA" sz="14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  28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122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911381"/>
                  </a:ext>
                </a:extLst>
              </a:tr>
            </a:tbl>
          </a:graphicData>
        </a:graphic>
      </p:graphicFrame>
      <p:grpSp>
        <p:nvGrpSpPr>
          <p:cNvPr id="63" name="مجموعة 62">
            <a:extLst>
              <a:ext uri="{FF2B5EF4-FFF2-40B4-BE49-F238E27FC236}">
                <a16:creationId xmlns:a16="http://schemas.microsoft.com/office/drawing/2014/main" id="{AD2A3BCC-AD40-CC79-8E0A-331C1BE8B12B}"/>
              </a:ext>
            </a:extLst>
          </p:cNvPr>
          <p:cNvGrpSpPr/>
          <p:nvPr/>
        </p:nvGrpSpPr>
        <p:grpSpPr>
          <a:xfrm>
            <a:off x="2619147" y="954740"/>
            <a:ext cx="7830317" cy="970576"/>
            <a:chOff x="2794672" y="844853"/>
            <a:chExt cx="7469163" cy="970576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CA9DD560-20F8-9329-38A2-C5FF44D4A1AE}"/>
                </a:ext>
              </a:extLst>
            </p:cNvPr>
            <p:cNvGrpSpPr/>
            <p:nvPr/>
          </p:nvGrpSpPr>
          <p:grpSpPr>
            <a:xfrm>
              <a:off x="2794672" y="844853"/>
              <a:ext cx="7469163" cy="970576"/>
              <a:chOff x="0" y="0"/>
              <a:chExt cx="1153538" cy="1810672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E8BD1E42-5BAD-3B9D-300E-B84AF7E18EC6}"/>
                  </a:ext>
                </a:extLst>
              </p:cNvPr>
              <p:cNvSpPr/>
              <p:nvPr/>
            </p:nvSpPr>
            <p:spPr>
              <a:xfrm>
                <a:off x="0" y="0"/>
                <a:ext cx="1153538" cy="1810672"/>
              </a:xfrm>
              <a:custGeom>
                <a:avLst/>
                <a:gdLst/>
                <a:ahLst/>
                <a:cxnLst/>
                <a:rect l="l" t="t" r="r" b="b"/>
                <a:pathLst>
                  <a:path w="1153538" h="1810672">
                    <a:moveTo>
                      <a:pt x="33673" y="0"/>
                    </a:moveTo>
                    <a:lnTo>
                      <a:pt x="1119865" y="0"/>
                    </a:lnTo>
                    <a:cubicBezTo>
                      <a:pt x="1128795" y="0"/>
                      <a:pt x="1137360" y="3548"/>
                      <a:pt x="1143675" y="9863"/>
                    </a:cubicBezTo>
                    <a:cubicBezTo>
                      <a:pt x="1149990" y="16178"/>
                      <a:pt x="1153538" y="24743"/>
                      <a:pt x="1153538" y="33673"/>
                    </a:cubicBezTo>
                    <a:lnTo>
                      <a:pt x="1153538" y="1776999"/>
                    </a:lnTo>
                    <a:cubicBezTo>
                      <a:pt x="1153538" y="1785930"/>
                      <a:pt x="1149990" y="1794495"/>
                      <a:pt x="1143675" y="1800809"/>
                    </a:cubicBezTo>
                    <a:cubicBezTo>
                      <a:pt x="1137360" y="1807125"/>
                      <a:pt x="1128795" y="1810672"/>
                      <a:pt x="1119865" y="1810672"/>
                    </a:cubicBezTo>
                    <a:lnTo>
                      <a:pt x="33673" y="1810672"/>
                    </a:lnTo>
                    <a:cubicBezTo>
                      <a:pt x="24743" y="1810672"/>
                      <a:pt x="16178" y="1807125"/>
                      <a:pt x="9863" y="1800809"/>
                    </a:cubicBezTo>
                    <a:cubicBezTo>
                      <a:pt x="3548" y="1794495"/>
                      <a:pt x="0" y="1785930"/>
                      <a:pt x="0" y="1776999"/>
                    </a:cubicBezTo>
                    <a:lnTo>
                      <a:pt x="0" y="33673"/>
                    </a:lnTo>
                    <a:cubicBezTo>
                      <a:pt x="0" y="24743"/>
                      <a:pt x="3548" y="16178"/>
                      <a:pt x="9863" y="9863"/>
                    </a:cubicBezTo>
                    <a:cubicBezTo>
                      <a:pt x="16178" y="3548"/>
                      <a:pt x="24743" y="0"/>
                      <a:pt x="33673" y="0"/>
                    </a:cubicBezTo>
                    <a:close/>
                  </a:path>
                </a:pathLst>
              </a:custGeom>
              <a:solidFill>
                <a:srgbClr val="F7F5EE">
                  <a:alpha val="80000"/>
                </a:srgbClr>
              </a:solidFill>
              <a:ln w="9525" cap="sq">
                <a:solidFill>
                  <a:srgbClr val="4F5F3F">
                    <a:alpha val="80000"/>
                  </a:srgbClr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3" name="TextBox 23">
                <a:extLst>
                  <a:ext uri="{FF2B5EF4-FFF2-40B4-BE49-F238E27FC236}">
                    <a16:creationId xmlns:a16="http://schemas.microsoft.com/office/drawing/2014/main" id="{B04AC082-08F2-5A9F-45C3-1B3AA8E949C7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1153538" cy="1858297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2" name="Group 32">
              <a:extLst>
                <a:ext uri="{FF2B5EF4-FFF2-40B4-BE49-F238E27FC236}">
                  <a16:creationId xmlns:a16="http://schemas.microsoft.com/office/drawing/2014/main" id="{E0A3295A-C97D-80A0-8098-425D2359D718}"/>
                </a:ext>
              </a:extLst>
            </p:cNvPr>
            <p:cNvGrpSpPr/>
            <p:nvPr/>
          </p:nvGrpSpPr>
          <p:grpSpPr>
            <a:xfrm>
              <a:off x="3234403" y="993689"/>
              <a:ext cx="1705217" cy="321158"/>
              <a:chOff x="0" y="0"/>
              <a:chExt cx="916667" cy="172644"/>
            </a:xfrm>
          </p:grpSpPr>
          <p:sp>
            <p:nvSpPr>
              <p:cNvPr id="33" name="Freeform 33">
                <a:extLst>
                  <a:ext uri="{FF2B5EF4-FFF2-40B4-BE49-F238E27FC236}">
                    <a16:creationId xmlns:a16="http://schemas.microsoft.com/office/drawing/2014/main" id="{A2465AD0-7E30-0D99-E5FD-A6B0D1695779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الصف</a:t>
                </a:r>
              </a:p>
            </p:txBody>
          </p:sp>
          <p:sp>
            <p:nvSpPr>
              <p:cNvPr id="34" name="TextBox 34">
                <a:extLst>
                  <a:ext uri="{FF2B5EF4-FFF2-40B4-BE49-F238E27FC236}">
                    <a16:creationId xmlns:a16="http://schemas.microsoft.com/office/drawing/2014/main" id="{DBC5C562-3EF4-38A3-6143-FA970E0BE963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6" name="Group 36">
              <a:extLst>
                <a:ext uri="{FF2B5EF4-FFF2-40B4-BE49-F238E27FC236}">
                  <a16:creationId xmlns:a16="http://schemas.microsoft.com/office/drawing/2014/main" id="{FE87F9D7-3C09-D95B-2409-B7022CD6A271}"/>
                </a:ext>
              </a:extLst>
            </p:cNvPr>
            <p:cNvGrpSpPr/>
            <p:nvPr/>
          </p:nvGrpSpPr>
          <p:grpSpPr>
            <a:xfrm>
              <a:off x="5663224" y="984270"/>
              <a:ext cx="1705217" cy="321158"/>
              <a:chOff x="0" y="0"/>
              <a:chExt cx="916667" cy="172644"/>
            </a:xfrm>
          </p:grpSpPr>
          <p:sp>
            <p:nvSpPr>
              <p:cNvPr id="37" name="Freeform 37">
                <a:extLst>
                  <a:ext uri="{FF2B5EF4-FFF2-40B4-BE49-F238E27FC236}">
                    <a16:creationId xmlns:a16="http://schemas.microsoft.com/office/drawing/2014/main" id="{B9FB8245-AE5A-8A73-7DB1-D0D59725B463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المادة</a:t>
                </a:r>
              </a:p>
            </p:txBody>
          </p:sp>
          <p:sp>
            <p:nvSpPr>
              <p:cNvPr id="38" name="TextBox 38">
                <a:extLst>
                  <a:ext uri="{FF2B5EF4-FFF2-40B4-BE49-F238E27FC236}">
                    <a16:creationId xmlns:a16="http://schemas.microsoft.com/office/drawing/2014/main" id="{4E20A7A5-8378-8E21-B100-8ACAC86591D3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0" name="Group 40">
              <a:extLst>
                <a:ext uri="{FF2B5EF4-FFF2-40B4-BE49-F238E27FC236}">
                  <a16:creationId xmlns:a16="http://schemas.microsoft.com/office/drawing/2014/main" id="{0B7CE7F1-6F26-82B5-8617-F4118FCAA0A4}"/>
                </a:ext>
              </a:extLst>
            </p:cNvPr>
            <p:cNvGrpSpPr/>
            <p:nvPr/>
          </p:nvGrpSpPr>
          <p:grpSpPr>
            <a:xfrm>
              <a:off x="8149318" y="984270"/>
              <a:ext cx="1705217" cy="321158"/>
              <a:chOff x="0" y="0"/>
              <a:chExt cx="916667" cy="172644"/>
            </a:xfrm>
          </p:grpSpPr>
          <p:sp>
            <p:nvSpPr>
              <p:cNvPr id="41" name="Freeform 41">
                <a:extLst>
                  <a:ext uri="{FF2B5EF4-FFF2-40B4-BE49-F238E27FC236}">
                    <a16:creationId xmlns:a16="http://schemas.microsoft.com/office/drawing/2014/main" id="{7DC22421-4CFF-6766-A493-743CC25EB5BD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الأسبوع</a:t>
                </a:r>
              </a:p>
            </p:txBody>
          </p:sp>
          <p:sp>
            <p:nvSpPr>
              <p:cNvPr id="42" name="TextBox 42">
                <a:extLst>
                  <a:ext uri="{FF2B5EF4-FFF2-40B4-BE49-F238E27FC236}">
                    <a16:creationId xmlns:a16="http://schemas.microsoft.com/office/drawing/2014/main" id="{20D45D8A-0811-20D6-9190-CD7E323CCCEB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1" name="Group 36">
              <a:extLst>
                <a:ext uri="{FF2B5EF4-FFF2-40B4-BE49-F238E27FC236}">
                  <a16:creationId xmlns:a16="http://schemas.microsoft.com/office/drawing/2014/main" id="{01E135FB-AC39-D1BD-C8A4-B05D7F0971DB}"/>
                </a:ext>
              </a:extLst>
            </p:cNvPr>
            <p:cNvGrpSpPr/>
            <p:nvPr/>
          </p:nvGrpSpPr>
          <p:grpSpPr>
            <a:xfrm>
              <a:off x="8149317" y="1381363"/>
              <a:ext cx="1705217" cy="321158"/>
              <a:chOff x="0" y="0"/>
              <a:chExt cx="916667" cy="172644"/>
            </a:xfrm>
          </p:grpSpPr>
          <p:sp>
            <p:nvSpPr>
              <p:cNvPr id="35" name="Freeform 37">
                <a:extLst>
                  <a:ext uri="{FF2B5EF4-FFF2-40B4-BE49-F238E27FC236}">
                    <a16:creationId xmlns:a16="http://schemas.microsoft.com/office/drawing/2014/main" id="{97D62E3A-3C80-4D2B-8174-CF4D07927E38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التاسع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6D4EF416-77CF-2FC1-EA11-27C1859C70D1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3" name="Group 36">
              <a:extLst>
                <a:ext uri="{FF2B5EF4-FFF2-40B4-BE49-F238E27FC236}">
                  <a16:creationId xmlns:a16="http://schemas.microsoft.com/office/drawing/2014/main" id="{405A6DEF-48B3-AB42-881E-68BE386AD50A}"/>
                </a:ext>
              </a:extLst>
            </p:cNvPr>
            <p:cNvGrpSpPr/>
            <p:nvPr/>
          </p:nvGrpSpPr>
          <p:grpSpPr>
            <a:xfrm>
              <a:off x="5663223" y="1367653"/>
              <a:ext cx="1705217" cy="321158"/>
              <a:chOff x="0" y="0"/>
              <a:chExt cx="916667" cy="172644"/>
            </a:xfrm>
          </p:grpSpPr>
          <p:sp>
            <p:nvSpPr>
              <p:cNvPr id="55" name="Freeform 37">
                <a:extLst>
                  <a:ext uri="{FF2B5EF4-FFF2-40B4-BE49-F238E27FC236}">
                    <a16:creationId xmlns:a16="http://schemas.microsoft.com/office/drawing/2014/main" id="{9D25BEF3-0DC5-6E62-5AEF-4693E1C97BBF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رياضيات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59" name="TextBox 38">
                <a:extLst>
                  <a:ext uri="{FF2B5EF4-FFF2-40B4-BE49-F238E27FC236}">
                    <a16:creationId xmlns:a16="http://schemas.microsoft.com/office/drawing/2014/main" id="{CB9CD127-3392-AAE1-6F01-89A1A2BF71AA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60" name="Group 36">
              <a:extLst>
                <a:ext uri="{FF2B5EF4-FFF2-40B4-BE49-F238E27FC236}">
                  <a16:creationId xmlns:a16="http://schemas.microsoft.com/office/drawing/2014/main" id="{3CD3113F-04E4-6B41-F961-649AD7D37932}"/>
                </a:ext>
              </a:extLst>
            </p:cNvPr>
            <p:cNvGrpSpPr/>
            <p:nvPr/>
          </p:nvGrpSpPr>
          <p:grpSpPr>
            <a:xfrm>
              <a:off x="3246252" y="1379394"/>
              <a:ext cx="1705217" cy="321158"/>
              <a:chOff x="0" y="0"/>
              <a:chExt cx="916667" cy="172644"/>
            </a:xfrm>
          </p:grpSpPr>
          <p:sp>
            <p:nvSpPr>
              <p:cNvPr id="61" name="Freeform 37">
                <a:extLst>
                  <a:ext uri="{FF2B5EF4-FFF2-40B4-BE49-F238E27FC236}">
                    <a16:creationId xmlns:a16="http://schemas.microsoft.com/office/drawing/2014/main" id="{F44EBD52-3A6E-F7A6-94EB-9D7ACC6C9518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الأول متوسط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62" name="TextBox 38">
                <a:extLst>
                  <a:ext uri="{FF2B5EF4-FFF2-40B4-BE49-F238E27FC236}">
                    <a16:creationId xmlns:a16="http://schemas.microsoft.com/office/drawing/2014/main" id="{C28F3289-900B-1161-9DFF-FB0C93FB84F9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grpSp>
        <p:nvGrpSpPr>
          <p:cNvPr id="64" name="مجموعة 63">
            <a:extLst>
              <a:ext uri="{FF2B5EF4-FFF2-40B4-BE49-F238E27FC236}">
                <a16:creationId xmlns:a16="http://schemas.microsoft.com/office/drawing/2014/main" id="{90C41197-F83B-EE66-CCFC-B5C1A2778268}"/>
              </a:ext>
            </a:extLst>
          </p:cNvPr>
          <p:cNvGrpSpPr/>
          <p:nvPr/>
        </p:nvGrpSpPr>
        <p:grpSpPr>
          <a:xfrm>
            <a:off x="217017" y="1690834"/>
            <a:ext cx="1910832" cy="4313152"/>
            <a:chOff x="89640" y="1690833"/>
            <a:chExt cx="2038209" cy="4541089"/>
          </a:xfrm>
        </p:grpSpPr>
        <p:grpSp>
          <p:nvGrpSpPr>
            <p:cNvPr id="46" name="Group 46">
              <a:extLst>
                <a:ext uri="{FF2B5EF4-FFF2-40B4-BE49-F238E27FC236}">
                  <a16:creationId xmlns:a16="http://schemas.microsoft.com/office/drawing/2014/main" id="{89366FAF-80E1-E68B-43D8-17C466581F67}"/>
                </a:ext>
              </a:extLst>
            </p:cNvPr>
            <p:cNvGrpSpPr/>
            <p:nvPr/>
          </p:nvGrpSpPr>
          <p:grpSpPr>
            <a:xfrm>
              <a:off x="89640" y="1851412"/>
              <a:ext cx="2038209" cy="4380510"/>
              <a:chOff x="0" y="-129005"/>
              <a:chExt cx="2925915" cy="896934"/>
            </a:xfrm>
            <a:solidFill>
              <a:srgbClr val="F2EFE3"/>
            </a:solidFill>
          </p:grpSpPr>
          <p:sp>
            <p:nvSpPr>
              <p:cNvPr id="47" name="Freeform 47">
                <a:extLst>
                  <a:ext uri="{FF2B5EF4-FFF2-40B4-BE49-F238E27FC236}">
                    <a16:creationId xmlns:a16="http://schemas.microsoft.com/office/drawing/2014/main" id="{32A1E460-D74D-0091-53CF-F51DA51996F4}"/>
                  </a:ext>
                </a:extLst>
              </p:cNvPr>
              <p:cNvSpPr/>
              <p:nvPr/>
            </p:nvSpPr>
            <p:spPr>
              <a:xfrm>
                <a:off x="0" y="-129005"/>
                <a:ext cx="2925915" cy="896934"/>
              </a:xfrm>
              <a:custGeom>
                <a:avLst/>
                <a:gdLst/>
                <a:ahLst/>
                <a:cxnLst/>
                <a:rect l="l" t="t" r="r" b="b"/>
                <a:pathLst>
                  <a:path w="2925915" h="767929">
                    <a:moveTo>
                      <a:pt x="13276" y="0"/>
                    </a:moveTo>
                    <a:lnTo>
                      <a:pt x="2912639" y="0"/>
                    </a:lnTo>
                    <a:cubicBezTo>
                      <a:pt x="2916160" y="0"/>
                      <a:pt x="2919537" y="1399"/>
                      <a:pt x="2922027" y="3888"/>
                    </a:cubicBezTo>
                    <a:cubicBezTo>
                      <a:pt x="2924516" y="6378"/>
                      <a:pt x="2925915" y="9755"/>
                      <a:pt x="2925915" y="13276"/>
                    </a:cubicBezTo>
                    <a:lnTo>
                      <a:pt x="2925915" y="754654"/>
                    </a:lnTo>
                    <a:cubicBezTo>
                      <a:pt x="2925915" y="761986"/>
                      <a:pt x="2919971" y="767929"/>
                      <a:pt x="2912639" y="767929"/>
                    </a:cubicBezTo>
                    <a:lnTo>
                      <a:pt x="13276" y="767929"/>
                    </a:lnTo>
                    <a:cubicBezTo>
                      <a:pt x="9755" y="767929"/>
                      <a:pt x="6378" y="766531"/>
                      <a:pt x="3888" y="764041"/>
                    </a:cubicBezTo>
                    <a:cubicBezTo>
                      <a:pt x="1399" y="761551"/>
                      <a:pt x="0" y="758175"/>
                      <a:pt x="0" y="754654"/>
                    </a:cubicBezTo>
                    <a:lnTo>
                      <a:pt x="0" y="13276"/>
                    </a:lnTo>
                    <a:cubicBezTo>
                      <a:pt x="0" y="9755"/>
                      <a:pt x="1399" y="6378"/>
                      <a:pt x="3888" y="3888"/>
                    </a:cubicBezTo>
                    <a:cubicBezTo>
                      <a:pt x="6378" y="1399"/>
                      <a:pt x="9755" y="0"/>
                      <a:pt x="13276" y="0"/>
                    </a:cubicBezTo>
                    <a:close/>
                  </a:path>
                </a:pathLst>
              </a:custGeom>
              <a:grpFill/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pPr algn="l" defTabSz="609630" rtl="0"/>
                <a:endParaRPr lang="ar-SA" sz="1200" dirty="0">
                  <a:solidFill>
                    <a:prstClr val="black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48" name="TextBox 48">
                <a:extLst>
                  <a:ext uri="{FF2B5EF4-FFF2-40B4-BE49-F238E27FC236}">
                    <a16:creationId xmlns:a16="http://schemas.microsoft.com/office/drawing/2014/main" id="{2120092F-4D40-A72E-E826-64EDCF631C9D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2925915" cy="815554"/>
              </a:xfrm>
              <a:prstGeom prst="rect">
                <a:avLst/>
              </a:prstGeom>
              <a:grpFill/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grpSp>
          <p:nvGrpSpPr>
            <p:cNvPr id="27" name="Group 27">
              <a:extLst>
                <a:ext uri="{FF2B5EF4-FFF2-40B4-BE49-F238E27FC236}">
                  <a16:creationId xmlns:a16="http://schemas.microsoft.com/office/drawing/2014/main" id="{43C67D78-104C-1A3C-FFE3-E6DB67AAD57C}"/>
                </a:ext>
              </a:extLst>
            </p:cNvPr>
            <p:cNvGrpSpPr/>
            <p:nvPr/>
          </p:nvGrpSpPr>
          <p:grpSpPr>
            <a:xfrm>
              <a:off x="256134" y="1690833"/>
              <a:ext cx="1705217" cy="558028"/>
              <a:chOff x="0" y="0"/>
              <a:chExt cx="916667" cy="172644"/>
            </a:xfrm>
          </p:grpSpPr>
          <p:sp>
            <p:nvSpPr>
              <p:cNvPr id="28" name="Freeform 28">
                <a:extLst>
                  <a:ext uri="{FF2B5EF4-FFF2-40B4-BE49-F238E27FC236}">
                    <a16:creationId xmlns:a16="http://schemas.microsoft.com/office/drawing/2014/main" id="{4B445EF6-6D9C-E07B-AF1D-F2E9577519F2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defTabSz="609630" rtl="0"/>
                <a:r>
                  <a:rPr lang="ar-SA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ملاحظات</a:t>
                </a:r>
              </a:p>
            </p:txBody>
          </p:sp>
          <p:sp>
            <p:nvSpPr>
              <p:cNvPr id="29" name="TextBox 29">
                <a:extLst>
                  <a:ext uri="{FF2B5EF4-FFF2-40B4-BE49-F238E27FC236}">
                    <a16:creationId xmlns:a16="http://schemas.microsoft.com/office/drawing/2014/main" id="{575926DA-C801-C296-1EA3-D57F57F57AD7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pic>
        <p:nvPicPr>
          <p:cNvPr id="65" name="Picture 35" descr="Picture 35">
            <a:extLst>
              <a:ext uri="{FF2B5EF4-FFF2-40B4-BE49-F238E27FC236}">
                <a16:creationId xmlns:a16="http://schemas.microsoft.com/office/drawing/2014/main" id="{70B66CA7-6C09-5185-D5ED-0E902EEB473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14182" t="11041" r="15559" b="32507"/>
          <a:stretch/>
        </p:blipFill>
        <p:spPr>
          <a:xfrm>
            <a:off x="575491" y="-80492"/>
            <a:ext cx="1023271" cy="831716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صورة 65">
            <a:extLst>
              <a:ext uri="{FF2B5EF4-FFF2-40B4-BE49-F238E27FC236}">
                <a16:creationId xmlns:a16="http://schemas.microsoft.com/office/drawing/2014/main" id="{21D32528-C0D3-2478-B2A0-E1FEE474C7A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8" y="6082458"/>
            <a:ext cx="910096" cy="76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7810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5B9A1A-7B62-F1F1-7453-11640DA20E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DCA5BCD9-5DC4-8479-190A-38F32F2AADFB}"/>
              </a:ext>
            </a:extLst>
          </p:cNvPr>
          <p:cNvGrpSpPr/>
          <p:nvPr/>
        </p:nvGrpSpPr>
        <p:grpSpPr>
          <a:xfrm>
            <a:off x="-192637" y="-298844"/>
            <a:ext cx="12577273" cy="1155852"/>
            <a:chOff x="0" y="0"/>
            <a:chExt cx="6761116" cy="556694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800C460A-C7E5-11A9-D02E-3B96FCA46D5C}"/>
                </a:ext>
              </a:extLst>
            </p:cNvPr>
            <p:cNvSpPr/>
            <p:nvPr/>
          </p:nvSpPr>
          <p:spPr>
            <a:xfrm>
              <a:off x="0" y="0"/>
              <a:ext cx="6761116" cy="556694"/>
            </a:xfrm>
            <a:custGeom>
              <a:avLst/>
              <a:gdLst/>
              <a:ahLst/>
              <a:cxnLst/>
              <a:rect l="l" t="t" r="r" b="b"/>
              <a:pathLst>
                <a:path w="6761116" h="556694">
                  <a:moveTo>
                    <a:pt x="5745" y="0"/>
                  </a:moveTo>
                  <a:lnTo>
                    <a:pt x="6755371" y="0"/>
                  </a:lnTo>
                  <a:cubicBezTo>
                    <a:pt x="6756895" y="0"/>
                    <a:pt x="6758356" y="605"/>
                    <a:pt x="6759433" y="1683"/>
                  </a:cubicBezTo>
                  <a:cubicBezTo>
                    <a:pt x="6760511" y="2760"/>
                    <a:pt x="6761116" y="4221"/>
                    <a:pt x="6761116" y="5745"/>
                  </a:cubicBezTo>
                  <a:lnTo>
                    <a:pt x="6761116" y="550949"/>
                  </a:lnTo>
                  <a:cubicBezTo>
                    <a:pt x="6761116" y="552472"/>
                    <a:pt x="6760511" y="553934"/>
                    <a:pt x="6759433" y="555011"/>
                  </a:cubicBezTo>
                  <a:cubicBezTo>
                    <a:pt x="6758356" y="556088"/>
                    <a:pt x="6756895" y="556694"/>
                    <a:pt x="6755371" y="556694"/>
                  </a:cubicBezTo>
                  <a:lnTo>
                    <a:pt x="5745" y="556694"/>
                  </a:lnTo>
                  <a:cubicBezTo>
                    <a:pt x="2572" y="556694"/>
                    <a:pt x="0" y="554122"/>
                    <a:pt x="0" y="550949"/>
                  </a:cubicBezTo>
                  <a:lnTo>
                    <a:pt x="0" y="5745"/>
                  </a:lnTo>
                  <a:cubicBezTo>
                    <a:pt x="0" y="4221"/>
                    <a:pt x="605" y="2760"/>
                    <a:pt x="1683" y="1683"/>
                  </a:cubicBezTo>
                  <a:cubicBezTo>
                    <a:pt x="2760" y="605"/>
                    <a:pt x="4221" y="0"/>
                    <a:pt x="5745" y="0"/>
                  </a:cubicBezTo>
                  <a:close/>
                </a:path>
              </a:pathLst>
            </a:custGeom>
            <a:solidFill>
              <a:srgbClr val="F7F5E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200">
                <a:solidFill>
                  <a:prstClr val="black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30C6DF78-C19A-530C-78CF-A04CE533AD3F}"/>
                </a:ext>
              </a:extLst>
            </p:cNvPr>
            <p:cNvSpPr txBox="1"/>
            <p:nvPr/>
          </p:nvSpPr>
          <p:spPr>
            <a:xfrm>
              <a:off x="0" y="-47625"/>
              <a:ext cx="6761116" cy="60431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ACF3DD8F-BBE5-CFCF-FCF8-841E1172D8BD}"/>
              </a:ext>
            </a:extLst>
          </p:cNvPr>
          <p:cNvGrpSpPr/>
          <p:nvPr/>
        </p:nvGrpSpPr>
        <p:grpSpPr>
          <a:xfrm>
            <a:off x="3053595" y="78611"/>
            <a:ext cx="6630030" cy="628027"/>
            <a:chOff x="0" y="0"/>
            <a:chExt cx="3564080" cy="424137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C6B13B85-0057-DFBE-0F1C-DC0D1678A1DC}"/>
                </a:ext>
              </a:extLst>
            </p:cNvPr>
            <p:cNvSpPr/>
            <p:nvPr/>
          </p:nvSpPr>
          <p:spPr>
            <a:xfrm>
              <a:off x="0" y="0"/>
              <a:ext cx="3564080" cy="424137"/>
            </a:xfrm>
            <a:custGeom>
              <a:avLst/>
              <a:gdLst/>
              <a:ahLst/>
              <a:cxnLst/>
              <a:rect l="l" t="t" r="r" b="b"/>
              <a:pathLst>
                <a:path w="3564080" h="424137">
                  <a:moveTo>
                    <a:pt x="10899" y="0"/>
                  </a:moveTo>
                  <a:lnTo>
                    <a:pt x="3553181" y="0"/>
                  </a:lnTo>
                  <a:cubicBezTo>
                    <a:pt x="3559200" y="0"/>
                    <a:pt x="3564080" y="4879"/>
                    <a:pt x="3564080" y="10899"/>
                  </a:cubicBezTo>
                  <a:lnTo>
                    <a:pt x="3564080" y="413238"/>
                  </a:lnTo>
                  <a:cubicBezTo>
                    <a:pt x="3564080" y="416129"/>
                    <a:pt x="3562931" y="418901"/>
                    <a:pt x="3560888" y="420945"/>
                  </a:cubicBezTo>
                  <a:cubicBezTo>
                    <a:pt x="3558844" y="422989"/>
                    <a:pt x="3556072" y="424137"/>
                    <a:pt x="3553181" y="424137"/>
                  </a:cubicBezTo>
                  <a:lnTo>
                    <a:pt x="10899" y="424137"/>
                  </a:lnTo>
                  <a:cubicBezTo>
                    <a:pt x="8008" y="424137"/>
                    <a:pt x="5236" y="422989"/>
                    <a:pt x="3192" y="420945"/>
                  </a:cubicBezTo>
                  <a:cubicBezTo>
                    <a:pt x="1148" y="418901"/>
                    <a:pt x="0" y="416129"/>
                    <a:pt x="0" y="413238"/>
                  </a:cubicBezTo>
                  <a:lnTo>
                    <a:pt x="0" y="10899"/>
                  </a:lnTo>
                  <a:cubicBezTo>
                    <a:pt x="0" y="8008"/>
                    <a:pt x="1148" y="5236"/>
                    <a:pt x="3192" y="3192"/>
                  </a:cubicBezTo>
                  <a:cubicBezTo>
                    <a:pt x="5236" y="1148"/>
                    <a:pt x="8008" y="0"/>
                    <a:pt x="10899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20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خطة التعلم الأسبوعية الفصل الدراسي الثالث لعام 1446هـ</a:t>
              </a: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C663AB3A-DDC0-CBE1-9BC3-5764F9D9F944}"/>
                </a:ext>
              </a:extLst>
            </p:cNvPr>
            <p:cNvSpPr txBox="1"/>
            <p:nvPr/>
          </p:nvSpPr>
          <p:spPr>
            <a:xfrm>
              <a:off x="0" y="-47625"/>
              <a:ext cx="3564080" cy="47176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4" name="Freeform 44">
            <a:extLst>
              <a:ext uri="{FF2B5EF4-FFF2-40B4-BE49-F238E27FC236}">
                <a16:creationId xmlns:a16="http://schemas.microsoft.com/office/drawing/2014/main" id="{11F2BE7C-DA9F-5849-059F-C17F96AEAFF0}"/>
              </a:ext>
            </a:extLst>
          </p:cNvPr>
          <p:cNvSpPr/>
          <p:nvPr/>
        </p:nvSpPr>
        <p:spPr>
          <a:xfrm rot="19125080" flipH="1" flipV="1">
            <a:off x="10681160" y="-1169340"/>
            <a:ext cx="1122991" cy="2816023"/>
          </a:xfrm>
          <a:custGeom>
            <a:avLst/>
            <a:gdLst/>
            <a:ahLst/>
            <a:cxnLst/>
            <a:rect l="l" t="t" r="r" b="b"/>
            <a:pathLst>
              <a:path w="1684486" h="4224034">
                <a:moveTo>
                  <a:pt x="1684486" y="4224034"/>
                </a:moveTo>
                <a:lnTo>
                  <a:pt x="0" y="4224034"/>
                </a:lnTo>
                <a:lnTo>
                  <a:pt x="0" y="0"/>
                </a:lnTo>
                <a:lnTo>
                  <a:pt x="1684486" y="0"/>
                </a:lnTo>
                <a:lnTo>
                  <a:pt x="1684486" y="4224034"/>
                </a:lnTo>
                <a:close/>
              </a:path>
            </a:pathLst>
          </a:custGeom>
          <a:blipFill>
            <a:blip r:embed="rId2"/>
            <a:stretch>
              <a:fillRect l="-531" t="-28" b="-93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45" name="Freeform 45">
            <a:extLst>
              <a:ext uri="{FF2B5EF4-FFF2-40B4-BE49-F238E27FC236}">
                <a16:creationId xmlns:a16="http://schemas.microsoft.com/office/drawing/2014/main" id="{D92DC0C1-BD44-C40A-26C2-8220294F3A61}"/>
              </a:ext>
            </a:extLst>
          </p:cNvPr>
          <p:cNvSpPr/>
          <p:nvPr/>
        </p:nvSpPr>
        <p:spPr>
          <a:xfrm rot="8317962" flipH="1">
            <a:off x="9045290" y="-1290925"/>
            <a:ext cx="1151929" cy="2420867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49" name="Group 49">
            <a:extLst>
              <a:ext uri="{FF2B5EF4-FFF2-40B4-BE49-F238E27FC236}">
                <a16:creationId xmlns:a16="http://schemas.microsoft.com/office/drawing/2014/main" id="{57DFFCEF-5A55-78C2-C769-1CA69F314F68}"/>
              </a:ext>
            </a:extLst>
          </p:cNvPr>
          <p:cNvGrpSpPr/>
          <p:nvPr/>
        </p:nvGrpSpPr>
        <p:grpSpPr>
          <a:xfrm>
            <a:off x="3680889" y="6117253"/>
            <a:ext cx="6020951" cy="556248"/>
            <a:chOff x="0" y="0"/>
            <a:chExt cx="2973808" cy="761354"/>
          </a:xfrm>
        </p:grpSpPr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E49872E9-D472-0D59-20C8-820D6DB5EA86}"/>
                </a:ext>
              </a:extLst>
            </p:cNvPr>
            <p:cNvSpPr/>
            <p:nvPr/>
          </p:nvSpPr>
          <p:spPr>
            <a:xfrm>
              <a:off x="0" y="0"/>
              <a:ext cx="2973808" cy="761354"/>
            </a:xfrm>
            <a:custGeom>
              <a:avLst/>
              <a:gdLst/>
              <a:ahLst/>
              <a:cxnLst/>
              <a:rect l="l" t="t" r="r" b="b"/>
              <a:pathLst>
                <a:path w="2973808" h="761354">
                  <a:moveTo>
                    <a:pt x="13062" y="0"/>
                  </a:moveTo>
                  <a:lnTo>
                    <a:pt x="2960746" y="0"/>
                  </a:lnTo>
                  <a:cubicBezTo>
                    <a:pt x="2964211" y="0"/>
                    <a:pt x="2967533" y="1376"/>
                    <a:pt x="2969982" y="3826"/>
                  </a:cubicBezTo>
                  <a:cubicBezTo>
                    <a:pt x="2972432" y="6275"/>
                    <a:pt x="2973808" y="9598"/>
                    <a:pt x="2973808" y="13062"/>
                  </a:cubicBezTo>
                  <a:lnTo>
                    <a:pt x="2973808" y="748292"/>
                  </a:lnTo>
                  <a:cubicBezTo>
                    <a:pt x="2973808" y="751756"/>
                    <a:pt x="2972432" y="755079"/>
                    <a:pt x="2969982" y="757528"/>
                  </a:cubicBezTo>
                  <a:cubicBezTo>
                    <a:pt x="2967533" y="759978"/>
                    <a:pt x="2964211" y="761354"/>
                    <a:pt x="2960746" y="761354"/>
                  </a:cubicBezTo>
                  <a:lnTo>
                    <a:pt x="13062" y="761354"/>
                  </a:lnTo>
                  <a:cubicBezTo>
                    <a:pt x="5848" y="761354"/>
                    <a:pt x="0" y="755506"/>
                    <a:pt x="0" y="748292"/>
                  </a:cubicBezTo>
                  <a:lnTo>
                    <a:pt x="0" y="13062"/>
                  </a:lnTo>
                  <a:cubicBezTo>
                    <a:pt x="0" y="9598"/>
                    <a:pt x="1376" y="6275"/>
                    <a:pt x="3826" y="3826"/>
                  </a:cubicBezTo>
                  <a:cubicBezTo>
                    <a:pt x="6275" y="1376"/>
                    <a:pt x="9598" y="0"/>
                    <a:pt x="13062" y="0"/>
                  </a:cubicBezTo>
                  <a:close/>
                </a:path>
              </a:pathLst>
            </a:custGeom>
            <a:solidFill>
              <a:srgbClr val="E4DFC7">
                <a:alpha val="49804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ctr" defTabSz="609630" rtl="0"/>
              <a:endParaRPr lang="ar-SA" sz="1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معلم/ة المادة : .....................                           مدير/ة المدرسة : ....................</a:t>
              </a:r>
            </a:p>
          </p:txBody>
        </p:sp>
        <p:sp>
          <p:nvSpPr>
            <p:cNvPr id="51" name="TextBox 51">
              <a:extLst>
                <a:ext uri="{FF2B5EF4-FFF2-40B4-BE49-F238E27FC236}">
                  <a16:creationId xmlns:a16="http://schemas.microsoft.com/office/drawing/2014/main" id="{EF0BD47D-E1F4-0C87-E0B3-EE554B8DA1EA}"/>
                </a:ext>
              </a:extLst>
            </p:cNvPr>
            <p:cNvSpPr txBox="1"/>
            <p:nvPr/>
          </p:nvSpPr>
          <p:spPr>
            <a:xfrm>
              <a:off x="0" y="-47625"/>
              <a:ext cx="2973808" cy="80897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4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id="{A47BF177-C713-CCA2-C764-AB8ABCE12C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1733437"/>
              </p:ext>
            </p:extLst>
          </p:nvPr>
        </p:nvGraphicFramePr>
        <p:xfrm>
          <a:off x="2360714" y="2082886"/>
          <a:ext cx="9358386" cy="3941625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14470">
                  <a:extLst>
                    <a:ext uri="{9D8B030D-6E8A-4147-A177-3AD203B41FA5}">
                      <a16:colId xmlns:a16="http://schemas.microsoft.com/office/drawing/2014/main" val="317162335"/>
                    </a:ext>
                  </a:extLst>
                </a:gridCol>
                <a:gridCol w="1804992">
                  <a:extLst>
                    <a:ext uri="{9D8B030D-6E8A-4147-A177-3AD203B41FA5}">
                      <a16:colId xmlns:a16="http://schemas.microsoft.com/office/drawing/2014/main" val="3817293601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2670914508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961559660"/>
                    </a:ext>
                  </a:extLst>
                </a:gridCol>
                <a:gridCol w="1448765">
                  <a:extLst>
                    <a:ext uri="{9D8B030D-6E8A-4147-A177-3AD203B41FA5}">
                      <a16:colId xmlns:a16="http://schemas.microsoft.com/office/drawing/2014/main" val="1025685385"/>
                    </a:ext>
                  </a:extLst>
                </a:gridCol>
                <a:gridCol w="1670697">
                  <a:extLst>
                    <a:ext uri="{9D8B030D-6E8A-4147-A177-3AD203B41FA5}">
                      <a16:colId xmlns:a16="http://schemas.microsoft.com/office/drawing/2014/main" val="1121545677"/>
                    </a:ext>
                  </a:extLst>
                </a:gridCol>
              </a:tblGrid>
              <a:tr h="409928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اليوم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الأحد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الاثنين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الثلاثاء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الأربعاء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الخميس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79962"/>
                  </a:ext>
                </a:extLst>
              </a:tr>
              <a:tr h="454592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التاريخ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20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21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22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23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24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838830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موضوع الدرس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حجم المنشور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حجم المنشور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حجم الأسطوانة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حجم الأسطوانة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اختبار الفصل</a:t>
                      </a: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</a:t>
                      </a: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الاختبار التراكمي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490135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الهدف التعليمي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أجد حجم </a:t>
                      </a: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متوازي المستطيلات والمنشور الثلاثي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أجد حجم </a:t>
                      </a: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متوازي المستطيلات والمنشور الثلاثي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أجد حجم الأسطوانة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أجد حجم الأسطوانة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مراجعة ما سبق دراسته .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معرفة مستوى </a:t>
                      </a:r>
                      <a:r>
                        <a:rPr lang="ar-SA" sz="1400" b="1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الطلبه</a:t>
                      </a: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وتحديد نقاط القوة والضعف .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6077169"/>
                  </a:ext>
                </a:extLst>
              </a:tr>
              <a:tr h="1262426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الواجبات والمهام الأدائية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 24 - 25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128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en-US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تدريب على اختبار سؤال 35 - 36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صفحة 133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endParaRPr lang="ar-SA" sz="1400" b="1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الاختبار ( 4 )</a:t>
                      </a:r>
                    </a:p>
                    <a:p>
                      <a:pPr algn="ctr" rtl="0">
                        <a:defRPr sz="1400">
                          <a:latin typeface="Muna Black"/>
                          <a:ea typeface="Muna Black"/>
                          <a:cs typeface="Muna Black"/>
                          <a:sym typeface="Muna Black"/>
                        </a:defRPr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في منصة مدرستي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911381"/>
                  </a:ext>
                </a:extLst>
              </a:tr>
            </a:tbl>
          </a:graphicData>
        </a:graphic>
      </p:graphicFrame>
      <p:grpSp>
        <p:nvGrpSpPr>
          <p:cNvPr id="63" name="مجموعة 62">
            <a:extLst>
              <a:ext uri="{FF2B5EF4-FFF2-40B4-BE49-F238E27FC236}">
                <a16:creationId xmlns:a16="http://schemas.microsoft.com/office/drawing/2014/main" id="{16208DFB-092C-3925-2981-A861594D7DBE}"/>
              </a:ext>
            </a:extLst>
          </p:cNvPr>
          <p:cNvGrpSpPr/>
          <p:nvPr/>
        </p:nvGrpSpPr>
        <p:grpSpPr>
          <a:xfrm>
            <a:off x="2619147" y="954740"/>
            <a:ext cx="7830317" cy="970576"/>
            <a:chOff x="2794672" y="844853"/>
            <a:chExt cx="7469163" cy="970576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FA906634-209D-709A-97F7-1AF5366E494D}"/>
                </a:ext>
              </a:extLst>
            </p:cNvPr>
            <p:cNvGrpSpPr/>
            <p:nvPr/>
          </p:nvGrpSpPr>
          <p:grpSpPr>
            <a:xfrm>
              <a:off x="2794672" y="844853"/>
              <a:ext cx="7469163" cy="970576"/>
              <a:chOff x="0" y="0"/>
              <a:chExt cx="1153538" cy="1810672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DEE9933D-0B8C-85B2-820C-5254BE1AA235}"/>
                  </a:ext>
                </a:extLst>
              </p:cNvPr>
              <p:cNvSpPr/>
              <p:nvPr/>
            </p:nvSpPr>
            <p:spPr>
              <a:xfrm>
                <a:off x="0" y="0"/>
                <a:ext cx="1153538" cy="1810672"/>
              </a:xfrm>
              <a:custGeom>
                <a:avLst/>
                <a:gdLst/>
                <a:ahLst/>
                <a:cxnLst/>
                <a:rect l="l" t="t" r="r" b="b"/>
                <a:pathLst>
                  <a:path w="1153538" h="1810672">
                    <a:moveTo>
                      <a:pt x="33673" y="0"/>
                    </a:moveTo>
                    <a:lnTo>
                      <a:pt x="1119865" y="0"/>
                    </a:lnTo>
                    <a:cubicBezTo>
                      <a:pt x="1128795" y="0"/>
                      <a:pt x="1137360" y="3548"/>
                      <a:pt x="1143675" y="9863"/>
                    </a:cubicBezTo>
                    <a:cubicBezTo>
                      <a:pt x="1149990" y="16178"/>
                      <a:pt x="1153538" y="24743"/>
                      <a:pt x="1153538" y="33673"/>
                    </a:cubicBezTo>
                    <a:lnTo>
                      <a:pt x="1153538" y="1776999"/>
                    </a:lnTo>
                    <a:cubicBezTo>
                      <a:pt x="1153538" y="1785930"/>
                      <a:pt x="1149990" y="1794495"/>
                      <a:pt x="1143675" y="1800809"/>
                    </a:cubicBezTo>
                    <a:cubicBezTo>
                      <a:pt x="1137360" y="1807125"/>
                      <a:pt x="1128795" y="1810672"/>
                      <a:pt x="1119865" y="1810672"/>
                    </a:cubicBezTo>
                    <a:lnTo>
                      <a:pt x="33673" y="1810672"/>
                    </a:lnTo>
                    <a:cubicBezTo>
                      <a:pt x="24743" y="1810672"/>
                      <a:pt x="16178" y="1807125"/>
                      <a:pt x="9863" y="1800809"/>
                    </a:cubicBezTo>
                    <a:cubicBezTo>
                      <a:pt x="3548" y="1794495"/>
                      <a:pt x="0" y="1785930"/>
                      <a:pt x="0" y="1776999"/>
                    </a:cubicBezTo>
                    <a:lnTo>
                      <a:pt x="0" y="33673"/>
                    </a:lnTo>
                    <a:cubicBezTo>
                      <a:pt x="0" y="24743"/>
                      <a:pt x="3548" y="16178"/>
                      <a:pt x="9863" y="9863"/>
                    </a:cubicBezTo>
                    <a:cubicBezTo>
                      <a:pt x="16178" y="3548"/>
                      <a:pt x="24743" y="0"/>
                      <a:pt x="33673" y="0"/>
                    </a:cubicBezTo>
                    <a:close/>
                  </a:path>
                </a:pathLst>
              </a:custGeom>
              <a:solidFill>
                <a:srgbClr val="F7F5EE">
                  <a:alpha val="80000"/>
                </a:srgbClr>
              </a:solidFill>
              <a:ln w="9525" cap="sq">
                <a:solidFill>
                  <a:srgbClr val="4F5F3F">
                    <a:alpha val="80000"/>
                  </a:srgbClr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3" name="TextBox 23">
                <a:extLst>
                  <a:ext uri="{FF2B5EF4-FFF2-40B4-BE49-F238E27FC236}">
                    <a16:creationId xmlns:a16="http://schemas.microsoft.com/office/drawing/2014/main" id="{43F014F8-2C8A-0BDA-DBDF-D3E4EF83F8D9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1153538" cy="1858297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2" name="Group 32">
              <a:extLst>
                <a:ext uri="{FF2B5EF4-FFF2-40B4-BE49-F238E27FC236}">
                  <a16:creationId xmlns:a16="http://schemas.microsoft.com/office/drawing/2014/main" id="{89549B7C-D6E5-86DC-033E-00E0C61EB499}"/>
                </a:ext>
              </a:extLst>
            </p:cNvPr>
            <p:cNvGrpSpPr/>
            <p:nvPr/>
          </p:nvGrpSpPr>
          <p:grpSpPr>
            <a:xfrm>
              <a:off x="3234403" y="993689"/>
              <a:ext cx="1705217" cy="321158"/>
              <a:chOff x="0" y="0"/>
              <a:chExt cx="916667" cy="172644"/>
            </a:xfrm>
          </p:grpSpPr>
          <p:sp>
            <p:nvSpPr>
              <p:cNvPr id="33" name="Freeform 33">
                <a:extLst>
                  <a:ext uri="{FF2B5EF4-FFF2-40B4-BE49-F238E27FC236}">
                    <a16:creationId xmlns:a16="http://schemas.microsoft.com/office/drawing/2014/main" id="{EC036DED-D409-AF05-8471-4E3D509D46C2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الصف</a:t>
                </a:r>
              </a:p>
            </p:txBody>
          </p:sp>
          <p:sp>
            <p:nvSpPr>
              <p:cNvPr id="34" name="TextBox 34">
                <a:extLst>
                  <a:ext uri="{FF2B5EF4-FFF2-40B4-BE49-F238E27FC236}">
                    <a16:creationId xmlns:a16="http://schemas.microsoft.com/office/drawing/2014/main" id="{DD702DEE-0D4B-CB2C-682F-B322E7601743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6" name="Group 36">
              <a:extLst>
                <a:ext uri="{FF2B5EF4-FFF2-40B4-BE49-F238E27FC236}">
                  <a16:creationId xmlns:a16="http://schemas.microsoft.com/office/drawing/2014/main" id="{2AB30E04-8EE0-255F-BE94-72097C2F804F}"/>
                </a:ext>
              </a:extLst>
            </p:cNvPr>
            <p:cNvGrpSpPr/>
            <p:nvPr/>
          </p:nvGrpSpPr>
          <p:grpSpPr>
            <a:xfrm>
              <a:off x="5663224" y="984270"/>
              <a:ext cx="1705217" cy="321158"/>
              <a:chOff x="0" y="0"/>
              <a:chExt cx="916667" cy="172644"/>
            </a:xfrm>
          </p:grpSpPr>
          <p:sp>
            <p:nvSpPr>
              <p:cNvPr id="37" name="Freeform 37">
                <a:extLst>
                  <a:ext uri="{FF2B5EF4-FFF2-40B4-BE49-F238E27FC236}">
                    <a16:creationId xmlns:a16="http://schemas.microsoft.com/office/drawing/2014/main" id="{5078878A-C5ED-1AAF-0451-E4C33D08DE48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المادة</a:t>
                </a:r>
              </a:p>
            </p:txBody>
          </p:sp>
          <p:sp>
            <p:nvSpPr>
              <p:cNvPr id="38" name="TextBox 38">
                <a:extLst>
                  <a:ext uri="{FF2B5EF4-FFF2-40B4-BE49-F238E27FC236}">
                    <a16:creationId xmlns:a16="http://schemas.microsoft.com/office/drawing/2014/main" id="{8D8912B2-2FDC-F800-7B73-B9FABBF328CB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0" name="Group 40">
              <a:extLst>
                <a:ext uri="{FF2B5EF4-FFF2-40B4-BE49-F238E27FC236}">
                  <a16:creationId xmlns:a16="http://schemas.microsoft.com/office/drawing/2014/main" id="{79037062-8DCE-55E1-2C2B-8E0A2D1CA0AC}"/>
                </a:ext>
              </a:extLst>
            </p:cNvPr>
            <p:cNvGrpSpPr/>
            <p:nvPr/>
          </p:nvGrpSpPr>
          <p:grpSpPr>
            <a:xfrm>
              <a:off x="8149318" y="984270"/>
              <a:ext cx="1705217" cy="321158"/>
              <a:chOff x="0" y="0"/>
              <a:chExt cx="916667" cy="172644"/>
            </a:xfrm>
          </p:grpSpPr>
          <p:sp>
            <p:nvSpPr>
              <p:cNvPr id="41" name="Freeform 41">
                <a:extLst>
                  <a:ext uri="{FF2B5EF4-FFF2-40B4-BE49-F238E27FC236}">
                    <a16:creationId xmlns:a16="http://schemas.microsoft.com/office/drawing/2014/main" id="{FBC9B19A-5CFF-5CBD-FF0B-2BE4451CE06E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الأسبوع</a:t>
                </a:r>
              </a:p>
            </p:txBody>
          </p:sp>
          <p:sp>
            <p:nvSpPr>
              <p:cNvPr id="42" name="TextBox 42">
                <a:extLst>
                  <a:ext uri="{FF2B5EF4-FFF2-40B4-BE49-F238E27FC236}">
                    <a16:creationId xmlns:a16="http://schemas.microsoft.com/office/drawing/2014/main" id="{B5993515-A2C6-0EAA-97EC-1CA2758886AA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1" name="Group 36">
              <a:extLst>
                <a:ext uri="{FF2B5EF4-FFF2-40B4-BE49-F238E27FC236}">
                  <a16:creationId xmlns:a16="http://schemas.microsoft.com/office/drawing/2014/main" id="{6B4D5B41-A4B2-CD6B-A501-2F39D9849E6F}"/>
                </a:ext>
              </a:extLst>
            </p:cNvPr>
            <p:cNvGrpSpPr/>
            <p:nvPr/>
          </p:nvGrpSpPr>
          <p:grpSpPr>
            <a:xfrm>
              <a:off x="8149317" y="1381363"/>
              <a:ext cx="1705217" cy="321158"/>
              <a:chOff x="0" y="0"/>
              <a:chExt cx="916667" cy="172644"/>
            </a:xfrm>
          </p:grpSpPr>
          <p:sp>
            <p:nvSpPr>
              <p:cNvPr id="35" name="Freeform 37">
                <a:extLst>
                  <a:ext uri="{FF2B5EF4-FFF2-40B4-BE49-F238E27FC236}">
                    <a16:creationId xmlns:a16="http://schemas.microsoft.com/office/drawing/2014/main" id="{B8C862B9-FCA0-D0F5-9D7B-D1958B13C401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العاشر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21095D72-CC21-9DA1-5A85-A3297E0C9109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3" name="Group 36">
              <a:extLst>
                <a:ext uri="{FF2B5EF4-FFF2-40B4-BE49-F238E27FC236}">
                  <a16:creationId xmlns:a16="http://schemas.microsoft.com/office/drawing/2014/main" id="{77C071B7-08C1-34C0-17B3-AF532F4665F7}"/>
                </a:ext>
              </a:extLst>
            </p:cNvPr>
            <p:cNvGrpSpPr/>
            <p:nvPr/>
          </p:nvGrpSpPr>
          <p:grpSpPr>
            <a:xfrm>
              <a:off x="5663223" y="1367653"/>
              <a:ext cx="1705217" cy="321158"/>
              <a:chOff x="0" y="0"/>
              <a:chExt cx="916667" cy="172644"/>
            </a:xfrm>
          </p:grpSpPr>
          <p:sp>
            <p:nvSpPr>
              <p:cNvPr id="55" name="Freeform 37">
                <a:extLst>
                  <a:ext uri="{FF2B5EF4-FFF2-40B4-BE49-F238E27FC236}">
                    <a16:creationId xmlns:a16="http://schemas.microsoft.com/office/drawing/2014/main" id="{21BBEB41-12E3-F265-B95B-FBBA1B15872C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رياضيات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59" name="TextBox 38">
                <a:extLst>
                  <a:ext uri="{FF2B5EF4-FFF2-40B4-BE49-F238E27FC236}">
                    <a16:creationId xmlns:a16="http://schemas.microsoft.com/office/drawing/2014/main" id="{13A20164-E4A4-66E8-EC60-DC1FEFC34D58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60" name="Group 36">
              <a:extLst>
                <a:ext uri="{FF2B5EF4-FFF2-40B4-BE49-F238E27FC236}">
                  <a16:creationId xmlns:a16="http://schemas.microsoft.com/office/drawing/2014/main" id="{87C8E703-EFC1-C4EC-DC3C-6CD23058755A}"/>
                </a:ext>
              </a:extLst>
            </p:cNvPr>
            <p:cNvGrpSpPr/>
            <p:nvPr/>
          </p:nvGrpSpPr>
          <p:grpSpPr>
            <a:xfrm>
              <a:off x="3246252" y="1379394"/>
              <a:ext cx="1705217" cy="321158"/>
              <a:chOff x="0" y="0"/>
              <a:chExt cx="916667" cy="172644"/>
            </a:xfrm>
          </p:grpSpPr>
          <p:sp>
            <p:nvSpPr>
              <p:cNvPr id="61" name="Freeform 37">
                <a:extLst>
                  <a:ext uri="{FF2B5EF4-FFF2-40B4-BE49-F238E27FC236}">
                    <a16:creationId xmlns:a16="http://schemas.microsoft.com/office/drawing/2014/main" id="{380009C0-C598-66F8-4F1C-1C61EC580C7A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الأول متوسط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62" name="TextBox 38">
                <a:extLst>
                  <a:ext uri="{FF2B5EF4-FFF2-40B4-BE49-F238E27FC236}">
                    <a16:creationId xmlns:a16="http://schemas.microsoft.com/office/drawing/2014/main" id="{A3372A38-DD70-61F9-34EB-095A67A26790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grpSp>
        <p:nvGrpSpPr>
          <p:cNvPr id="64" name="مجموعة 63">
            <a:extLst>
              <a:ext uri="{FF2B5EF4-FFF2-40B4-BE49-F238E27FC236}">
                <a16:creationId xmlns:a16="http://schemas.microsoft.com/office/drawing/2014/main" id="{53BBC627-EF37-5434-96CA-F234B52B48FD}"/>
              </a:ext>
            </a:extLst>
          </p:cNvPr>
          <p:cNvGrpSpPr/>
          <p:nvPr/>
        </p:nvGrpSpPr>
        <p:grpSpPr>
          <a:xfrm>
            <a:off x="217017" y="1690834"/>
            <a:ext cx="1910832" cy="4313152"/>
            <a:chOff x="89640" y="1690833"/>
            <a:chExt cx="2038209" cy="4541089"/>
          </a:xfrm>
        </p:grpSpPr>
        <p:grpSp>
          <p:nvGrpSpPr>
            <p:cNvPr id="46" name="Group 46">
              <a:extLst>
                <a:ext uri="{FF2B5EF4-FFF2-40B4-BE49-F238E27FC236}">
                  <a16:creationId xmlns:a16="http://schemas.microsoft.com/office/drawing/2014/main" id="{ED4040CD-B5C6-791B-0744-E54B4EEFBF42}"/>
                </a:ext>
              </a:extLst>
            </p:cNvPr>
            <p:cNvGrpSpPr/>
            <p:nvPr/>
          </p:nvGrpSpPr>
          <p:grpSpPr>
            <a:xfrm>
              <a:off x="89640" y="1851412"/>
              <a:ext cx="2038209" cy="4380510"/>
              <a:chOff x="0" y="-129005"/>
              <a:chExt cx="2925915" cy="896934"/>
            </a:xfrm>
            <a:solidFill>
              <a:srgbClr val="F2EFE3"/>
            </a:solidFill>
          </p:grpSpPr>
          <p:sp>
            <p:nvSpPr>
              <p:cNvPr id="47" name="Freeform 47">
                <a:extLst>
                  <a:ext uri="{FF2B5EF4-FFF2-40B4-BE49-F238E27FC236}">
                    <a16:creationId xmlns:a16="http://schemas.microsoft.com/office/drawing/2014/main" id="{B6CFAA48-7CAE-7FC4-B2A8-EE43D33560CE}"/>
                  </a:ext>
                </a:extLst>
              </p:cNvPr>
              <p:cNvSpPr/>
              <p:nvPr/>
            </p:nvSpPr>
            <p:spPr>
              <a:xfrm>
                <a:off x="0" y="-129005"/>
                <a:ext cx="2925915" cy="896934"/>
              </a:xfrm>
              <a:custGeom>
                <a:avLst/>
                <a:gdLst/>
                <a:ahLst/>
                <a:cxnLst/>
                <a:rect l="l" t="t" r="r" b="b"/>
                <a:pathLst>
                  <a:path w="2925915" h="767929">
                    <a:moveTo>
                      <a:pt x="13276" y="0"/>
                    </a:moveTo>
                    <a:lnTo>
                      <a:pt x="2912639" y="0"/>
                    </a:lnTo>
                    <a:cubicBezTo>
                      <a:pt x="2916160" y="0"/>
                      <a:pt x="2919537" y="1399"/>
                      <a:pt x="2922027" y="3888"/>
                    </a:cubicBezTo>
                    <a:cubicBezTo>
                      <a:pt x="2924516" y="6378"/>
                      <a:pt x="2925915" y="9755"/>
                      <a:pt x="2925915" y="13276"/>
                    </a:cubicBezTo>
                    <a:lnTo>
                      <a:pt x="2925915" y="754654"/>
                    </a:lnTo>
                    <a:cubicBezTo>
                      <a:pt x="2925915" y="761986"/>
                      <a:pt x="2919971" y="767929"/>
                      <a:pt x="2912639" y="767929"/>
                    </a:cubicBezTo>
                    <a:lnTo>
                      <a:pt x="13276" y="767929"/>
                    </a:lnTo>
                    <a:cubicBezTo>
                      <a:pt x="9755" y="767929"/>
                      <a:pt x="6378" y="766531"/>
                      <a:pt x="3888" y="764041"/>
                    </a:cubicBezTo>
                    <a:cubicBezTo>
                      <a:pt x="1399" y="761551"/>
                      <a:pt x="0" y="758175"/>
                      <a:pt x="0" y="754654"/>
                    </a:cubicBezTo>
                    <a:lnTo>
                      <a:pt x="0" y="13276"/>
                    </a:lnTo>
                    <a:cubicBezTo>
                      <a:pt x="0" y="9755"/>
                      <a:pt x="1399" y="6378"/>
                      <a:pt x="3888" y="3888"/>
                    </a:cubicBezTo>
                    <a:cubicBezTo>
                      <a:pt x="6378" y="1399"/>
                      <a:pt x="9755" y="0"/>
                      <a:pt x="13276" y="0"/>
                    </a:cubicBezTo>
                    <a:close/>
                  </a:path>
                </a:pathLst>
              </a:custGeom>
              <a:grpFill/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pPr algn="l" defTabSz="609630" rtl="0"/>
                <a:endParaRPr lang="ar-SA" sz="1200" dirty="0">
                  <a:solidFill>
                    <a:prstClr val="black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48" name="TextBox 48">
                <a:extLst>
                  <a:ext uri="{FF2B5EF4-FFF2-40B4-BE49-F238E27FC236}">
                    <a16:creationId xmlns:a16="http://schemas.microsoft.com/office/drawing/2014/main" id="{B055D581-A7FD-2EE3-1A95-1463F609B2AD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2925915" cy="815554"/>
              </a:xfrm>
              <a:prstGeom prst="rect">
                <a:avLst/>
              </a:prstGeom>
              <a:grpFill/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grpSp>
          <p:nvGrpSpPr>
            <p:cNvPr id="27" name="Group 27">
              <a:extLst>
                <a:ext uri="{FF2B5EF4-FFF2-40B4-BE49-F238E27FC236}">
                  <a16:creationId xmlns:a16="http://schemas.microsoft.com/office/drawing/2014/main" id="{92B84D19-3441-4A07-3CE9-E6F8230B78F3}"/>
                </a:ext>
              </a:extLst>
            </p:cNvPr>
            <p:cNvGrpSpPr/>
            <p:nvPr/>
          </p:nvGrpSpPr>
          <p:grpSpPr>
            <a:xfrm>
              <a:off x="256134" y="1690833"/>
              <a:ext cx="1705217" cy="558028"/>
              <a:chOff x="0" y="0"/>
              <a:chExt cx="916667" cy="172644"/>
            </a:xfrm>
          </p:grpSpPr>
          <p:sp>
            <p:nvSpPr>
              <p:cNvPr id="28" name="Freeform 28">
                <a:extLst>
                  <a:ext uri="{FF2B5EF4-FFF2-40B4-BE49-F238E27FC236}">
                    <a16:creationId xmlns:a16="http://schemas.microsoft.com/office/drawing/2014/main" id="{D8252DF4-2EFB-AC2C-FD72-4E34D1FD5BFF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defTabSz="609630" rtl="0"/>
                <a:r>
                  <a:rPr lang="ar-SA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ملاحظات</a:t>
                </a:r>
              </a:p>
            </p:txBody>
          </p:sp>
          <p:sp>
            <p:nvSpPr>
              <p:cNvPr id="29" name="TextBox 29">
                <a:extLst>
                  <a:ext uri="{FF2B5EF4-FFF2-40B4-BE49-F238E27FC236}">
                    <a16:creationId xmlns:a16="http://schemas.microsoft.com/office/drawing/2014/main" id="{48868F6D-A7B0-AE99-36DF-12E8493A3272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pic>
        <p:nvPicPr>
          <p:cNvPr id="65" name="Picture 35" descr="Picture 35">
            <a:extLst>
              <a:ext uri="{FF2B5EF4-FFF2-40B4-BE49-F238E27FC236}">
                <a16:creationId xmlns:a16="http://schemas.microsoft.com/office/drawing/2014/main" id="{AE7CD2C1-3B92-7606-AED6-0B7217C5844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14182" t="11041" r="15559" b="32507"/>
          <a:stretch/>
        </p:blipFill>
        <p:spPr>
          <a:xfrm>
            <a:off x="575491" y="-80492"/>
            <a:ext cx="1023271" cy="831716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صورة 65">
            <a:extLst>
              <a:ext uri="{FF2B5EF4-FFF2-40B4-BE49-F238E27FC236}">
                <a16:creationId xmlns:a16="http://schemas.microsoft.com/office/drawing/2014/main" id="{B72634A7-0F8F-4506-29DB-D7EE0884FF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8" y="6082458"/>
            <a:ext cx="910096" cy="76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9909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B5130D-98C3-A779-9836-03D83277F5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107F071E-F225-5D1A-1F60-B7BFF6A16954}"/>
              </a:ext>
            </a:extLst>
          </p:cNvPr>
          <p:cNvGrpSpPr/>
          <p:nvPr/>
        </p:nvGrpSpPr>
        <p:grpSpPr>
          <a:xfrm>
            <a:off x="-192637" y="-298844"/>
            <a:ext cx="12577273" cy="1155852"/>
            <a:chOff x="0" y="0"/>
            <a:chExt cx="6761116" cy="556694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D1A7978B-E297-31B6-6022-0A24AAA26DE5}"/>
                </a:ext>
              </a:extLst>
            </p:cNvPr>
            <p:cNvSpPr/>
            <p:nvPr/>
          </p:nvSpPr>
          <p:spPr>
            <a:xfrm>
              <a:off x="0" y="0"/>
              <a:ext cx="6761116" cy="556694"/>
            </a:xfrm>
            <a:custGeom>
              <a:avLst/>
              <a:gdLst/>
              <a:ahLst/>
              <a:cxnLst/>
              <a:rect l="l" t="t" r="r" b="b"/>
              <a:pathLst>
                <a:path w="6761116" h="556694">
                  <a:moveTo>
                    <a:pt x="5745" y="0"/>
                  </a:moveTo>
                  <a:lnTo>
                    <a:pt x="6755371" y="0"/>
                  </a:lnTo>
                  <a:cubicBezTo>
                    <a:pt x="6756895" y="0"/>
                    <a:pt x="6758356" y="605"/>
                    <a:pt x="6759433" y="1683"/>
                  </a:cubicBezTo>
                  <a:cubicBezTo>
                    <a:pt x="6760511" y="2760"/>
                    <a:pt x="6761116" y="4221"/>
                    <a:pt x="6761116" y="5745"/>
                  </a:cubicBezTo>
                  <a:lnTo>
                    <a:pt x="6761116" y="550949"/>
                  </a:lnTo>
                  <a:cubicBezTo>
                    <a:pt x="6761116" y="552472"/>
                    <a:pt x="6760511" y="553934"/>
                    <a:pt x="6759433" y="555011"/>
                  </a:cubicBezTo>
                  <a:cubicBezTo>
                    <a:pt x="6758356" y="556088"/>
                    <a:pt x="6756895" y="556694"/>
                    <a:pt x="6755371" y="556694"/>
                  </a:cubicBezTo>
                  <a:lnTo>
                    <a:pt x="5745" y="556694"/>
                  </a:lnTo>
                  <a:cubicBezTo>
                    <a:pt x="2572" y="556694"/>
                    <a:pt x="0" y="554122"/>
                    <a:pt x="0" y="550949"/>
                  </a:cubicBezTo>
                  <a:lnTo>
                    <a:pt x="0" y="5745"/>
                  </a:lnTo>
                  <a:cubicBezTo>
                    <a:pt x="0" y="4221"/>
                    <a:pt x="605" y="2760"/>
                    <a:pt x="1683" y="1683"/>
                  </a:cubicBezTo>
                  <a:cubicBezTo>
                    <a:pt x="2760" y="605"/>
                    <a:pt x="4221" y="0"/>
                    <a:pt x="5745" y="0"/>
                  </a:cubicBezTo>
                  <a:close/>
                </a:path>
              </a:pathLst>
            </a:custGeom>
            <a:solidFill>
              <a:srgbClr val="F7F5E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200">
                <a:solidFill>
                  <a:prstClr val="black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ECCCAAB5-BC44-AC49-6ECD-9A836D048AF4}"/>
                </a:ext>
              </a:extLst>
            </p:cNvPr>
            <p:cNvSpPr txBox="1"/>
            <p:nvPr/>
          </p:nvSpPr>
          <p:spPr>
            <a:xfrm>
              <a:off x="0" y="-47625"/>
              <a:ext cx="6761116" cy="60431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4022F881-4CF9-50E8-7314-A3E73FB70C68}"/>
              </a:ext>
            </a:extLst>
          </p:cNvPr>
          <p:cNvGrpSpPr/>
          <p:nvPr/>
        </p:nvGrpSpPr>
        <p:grpSpPr>
          <a:xfrm>
            <a:off x="3053595" y="78611"/>
            <a:ext cx="6630030" cy="628027"/>
            <a:chOff x="0" y="0"/>
            <a:chExt cx="3564080" cy="424137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84442C17-FFF8-FFF8-5320-98D5327D701B}"/>
                </a:ext>
              </a:extLst>
            </p:cNvPr>
            <p:cNvSpPr/>
            <p:nvPr/>
          </p:nvSpPr>
          <p:spPr>
            <a:xfrm>
              <a:off x="0" y="0"/>
              <a:ext cx="3564080" cy="424137"/>
            </a:xfrm>
            <a:custGeom>
              <a:avLst/>
              <a:gdLst/>
              <a:ahLst/>
              <a:cxnLst/>
              <a:rect l="l" t="t" r="r" b="b"/>
              <a:pathLst>
                <a:path w="3564080" h="424137">
                  <a:moveTo>
                    <a:pt x="10899" y="0"/>
                  </a:moveTo>
                  <a:lnTo>
                    <a:pt x="3553181" y="0"/>
                  </a:lnTo>
                  <a:cubicBezTo>
                    <a:pt x="3559200" y="0"/>
                    <a:pt x="3564080" y="4879"/>
                    <a:pt x="3564080" y="10899"/>
                  </a:cubicBezTo>
                  <a:lnTo>
                    <a:pt x="3564080" y="413238"/>
                  </a:lnTo>
                  <a:cubicBezTo>
                    <a:pt x="3564080" y="416129"/>
                    <a:pt x="3562931" y="418901"/>
                    <a:pt x="3560888" y="420945"/>
                  </a:cubicBezTo>
                  <a:cubicBezTo>
                    <a:pt x="3558844" y="422989"/>
                    <a:pt x="3556072" y="424137"/>
                    <a:pt x="3553181" y="424137"/>
                  </a:cubicBezTo>
                  <a:lnTo>
                    <a:pt x="10899" y="424137"/>
                  </a:lnTo>
                  <a:cubicBezTo>
                    <a:pt x="8008" y="424137"/>
                    <a:pt x="5236" y="422989"/>
                    <a:pt x="3192" y="420945"/>
                  </a:cubicBezTo>
                  <a:cubicBezTo>
                    <a:pt x="1148" y="418901"/>
                    <a:pt x="0" y="416129"/>
                    <a:pt x="0" y="413238"/>
                  </a:cubicBezTo>
                  <a:lnTo>
                    <a:pt x="0" y="10899"/>
                  </a:lnTo>
                  <a:cubicBezTo>
                    <a:pt x="0" y="8008"/>
                    <a:pt x="1148" y="5236"/>
                    <a:pt x="3192" y="3192"/>
                  </a:cubicBezTo>
                  <a:cubicBezTo>
                    <a:pt x="5236" y="1148"/>
                    <a:pt x="8008" y="0"/>
                    <a:pt x="10899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20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خطة التعلم الأسبوعية الفصل الدراسي الثالث لعام 1446هـ</a:t>
              </a: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15B43D13-B5A7-D817-976A-7217614F9573}"/>
                </a:ext>
              </a:extLst>
            </p:cNvPr>
            <p:cNvSpPr txBox="1"/>
            <p:nvPr/>
          </p:nvSpPr>
          <p:spPr>
            <a:xfrm>
              <a:off x="0" y="-47625"/>
              <a:ext cx="3564080" cy="47176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4" name="Freeform 44">
            <a:extLst>
              <a:ext uri="{FF2B5EF4-FFF2-40B4-BE49-F238E27FC236}">
                <a16:creationId xmlns:a16="http://schemas.microsoft.com/office/drawing/2014/main" id="{55E291D1-B7A1-1FC1-1DE1-68B47A145E82}"/>
              </a:ext>
            </a:extLst>
          </p:cNvPr>
          <p:cNvSpPr/>
          <p:nvPr/>
        </p:nvSpPr>
        <p:spPr>
          <a:xfrm rot="19125080" flipH="1" flipV="1">
            <a:off x="10681160" y="-1169340"/>
            <a:ext cx="1122991" cy="2816023"/>
          </a:xfrm>
          <a:custGeom>
            <a:avLst/>
            <a:gdLst/>
            <a:ahLst/>
            <a:cxnLst/>
            <a:rect l="l" t="t" r="r" b="b"/>
            <a:pathLst>
              <a:path w="1684486" h="4224034">
                <a:moveTo>
                  <a:pt x="1684486" y="4224034"/>
                </a:moveTo>
                <a:lnTo>
                  <a:pt x="0" y="4224034"/>
                </a:lnTo>
                <a:lnTo>
                  <a:pt x="0" y="0"/>
                </a:lnTo>
                <a:lnTo>
                  <a:pt x="1684486" y="0"/>
                </a:lnTo>
                <a:lnTo>
                  <a:pt x="1684486" y="4224034"/>
                </a:lnTo>
                <a:close/>
              </a:path>
            </a:pathLst>
          </a:custGeom>
          <a:blipFill>
            <a:blip r:embed="rId2"/>
            <a:stretch>
              <a:fillRect l="-531" t="-28" b="-93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45" name="Freeform 45">
            <a:extLst>
              <a:ext uri="{FF2B5EF4-FFF2-40B4-BE49-F238E27FC236}">
                <a16:creationId xmlns:a16="http://schemas.microsoft.com/office/drawing/2014/main" id="{7CF3AF39-DE77-C6E9-8EE3-7891536BBFE3}"/>
              </a:ext>
            </a:extLst>
          </p:cNvPr>
          <p:cNvSpPr/>
          <p:nvPr/>
        </p:nvSpPr>
        <p:spPr>
          <a:xfrm rot="8317962" flipH="1">
            <a:off x="9045290" y="-1290925"/>
            <a:ext cx="1151929" cy="2420867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49" name="Group 49">
            <a:extLst>
              <a:ext uri="{FF2B5EF4-FFF2-40B4-BE49-F238E27FC236}">
                <a16:creationId xmlns:a16="http://schemas.microsoft.com/office/drawing/2014/main" id="{CB08F413-21A7-44BB-0AD8-304265A9405A}"/>
              </a:ext>
            </a:extLst>
          </p:cNvPr>
          <p:cNvGrpSpPr/>
          <p:nvPr/>
        </p:nvGrpSpPr>
        <p:grpSpPr>
          <a:xfrm>
            <a:off x="3680889" y="6117253"/>
            <a:ext cx="6020951" cy="556248"/>
            <a:chOff x="0" y="0"/>
            <a:chExt cx="2973808" cy="761354"/>
          </a:xfrm>
        </p:grpSpPr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D45AC2E6-8F62-BCAD-8550-FBFF30B7DF85}"/>
                </a:ext>
              </a:extLst>
            </p:cNvPr>
            <p:cNvSpPr/>
            <p:nvPr/>
          </p:nvSpPr>
          <p:spPr>
            <a:xfrm>
              <a:off x="0" y="0"/>
              <a:ext cx="2973808" cy="761354"/>
            </a:xfrm>
            <a:custGeom>
              <a:avLst/>
              <a:gdLst/>
              <a:ahLst/>
              <a:cxnLst/>
              <a:rect l="l" t="t" r="r" b="b"/>
              <a:pathLst>
                <a:path w="2973808" h="761354">
                  <a:moveTo>
                    <a:pt x="13062" y="0"/>
                  </a:moveTo>
                  <a:lnTo>
                    <a:pt x="2960746" y="0"/>
                  </a:lnTo>
                  <a:cubicBezTo>
                    <a:pt x="2964211" y="0"/>
                    <a:pt x="2967533" y="1376"/>
                    <a:pt x="2969982" y="3826"/>
                  </a:cubicBezTo>
                  <a:cubicBezTo>
                    <a:pt x="2972432" y="6275"/>
                    <a:pt x="2973808" y="9598"/>
                    <a:pt x="2973808" y="13062"/>
                  </a:cubicBezTo>
                  <a:lnTo>
                    <a:pt x="2973808" y="748292"/>
                  </a:lnTo>
                  <a:cubicBezTo>
                    <a:pt x="2973808" y="751756"/>
                    <a:pt x="2972432" y="755079"/>
                    <a:pt x="2969982" y="757528"/>
                  </a:cubicBezTo>
                  <a:cubicBezTo>
                    <a:pt x="2967533" y="759978"/>
                    <a:pt x="2964211" y="761354"/>
                    <a:pt x="2960746" y="761354"/>
                  </a:cubicBezTo>
                  <a:lnTo>
                    <a:pt x="13062" y="761354"/>
                  </a:lnTo>
                  <a:cubicBezTo>
                    <a:pt x="5848" y="761354"/>
                    <a:pt x="0" y="755506"/>
                    <a:pt x="0" y="748292"/>
                  </a:cubicBezTo>
                  <a:lnTo>
                    <a:pt x="0" y="13062"/>
                  </a:lnTo>
                  <a:cubicBezTo>
                    <a:pt x="0" y="9598"/>
                    <a:pt x="1376" y="6275"/>
                    <a:pt x="3826" y="3826"/>
                  </a:cubicBezTo>
                  <a:cubicBezTo>
                    <a:pt x="6275" y="1376"/>
                    <a:pt x="9598" y="0"/>
                    <a:pt x="13062" y="0"/>
                  </a:cubicBezTo>
                  <a:close/>
                </a:path>
              </a:pathLst>
            </a:custGeom>
            <a:solidFill>
              <a:srgbClr val="E4DFC7">
                <a:alpha val="49804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ctr" defTabSz="609630" rtl="0"/>
              <a:endParaRPr lang="ar-SA" sz="1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معلم/ة المادة : .....................                           مدير/ة المدرسة : ....................</a:t>
              </a:r>
            </a:p>
          </p:txBody>
        </p:sp>
        <p:sp>
          <p:nvSpPr>
            <p:cNvPr id="51" name="TextBox 51">
              <a:extLst>
                <a:ext uri="{FF2B5EF4-FFF2-40B4-BE49-F238E27FC236}">
                  <a16:creationId xmlns:a16="http://schemas.microsoft.com/office/drawing/2014/main" id="{9AD9E09A-7DB2-653C-3F5C-EEF64F44B9DA}"/>
                </a:ext>
              </a:extLst>
            </p:cNvPr>
            <p:cNvSpPr txBox="1"/>
            <p:nvPr/>
          </p:nvSpPr>
          <p:spPr>
            <a:xfrm>
              <a:off x="0" y="-47625"/>
              <a:ext cx="2973808" cy="80897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4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id="{C6E4521C-6731-45EC-FC48-DB02E59BC8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8102837"/>
              </p:ext>
            </p:extLst>
          </p:nvPr>
        </p:nvGraphicFramePr>
        <p:xfrm>
          <a:off x="2360714" y="2082886"/>
          <a:ext cx="9358386" cy="386654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14470">
                  <a:extLst>
                    <a:ext uri="{9D8B030D-6E8A-4147-A177-3AD203B41FA5}">
                      <a16:colId xmlns:a16="http://schemas.microsoft.com/office/drawing/2014/main" val="317162335"/>
                    </a:ext>
                  </a:extLst>
                </a:gridCol>
                <a:gridCol w="1804992">
                  <a:extLst>
                    <a:ext uri="{9D8B030D-6E8A-4147-A177-3AD203B41FA5}">
                      <a16:colId xmlns:a16="http://schemas.microsoft.com/office/drawing/2014/main" val="3817293601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2670914508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961559660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025685385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121545677"/>
                    </a:ext>
                  </a:extLst>
                </a:gridCol>
              </a:tblGrid>
              <a:tr h="409928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اليوم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الأحد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الاثنين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الثلاثاء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الأربعاء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الخميس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79962"/>
                  </a:ext>
                </a:extLst>
              </a:tr>
              <a:tr h="454592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التاريخ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27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28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29 / 11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 / 12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 / 12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838830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موضوع الدرس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مراجعة الفصل السابع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مراجعة الفصل الثامن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مراجعة الفصل التاسع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مراجعة شاملة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مراجعة شاملة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490135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الهدف التعليمي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Muna Black"/>
                        </a:rPr>
                        <a:t>تشخيص أخطاء </a:t>
                      </a:r>
                      <a:r>
                        <a:rPr lang="ar-SA" sz="1400" b="1" kern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Muna Black"/>
                        </a:rPr>
                        <a:t>الطلبه</a:t>
                      </a:r>
                      <a:r>
                        <a:rPr lang="ar-SA" sz="1400" b="1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Muna Black"/>
                        </a:rPr>
                        <a:t> ومعالجتها في مهارات الفصل السابع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Muna Black"/>
                        </a:rPr>
                        <a:t>تشخيص أخطاء </a:t>
                      </a:r>
                      <a:r>
                        <a:rPr lang="ar-SA" sz="1400" b="1" kern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Muna Black"/>
                        </a:rPr>
                        <a:t>الطلبه</a:t>
                      </a:r>
                      <a:r>
                        <a:rPr lang="ar-SA" sz="1400" b="1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Muna Black"/>
                        </a:rPr>
                        <a:t> ومعالجتها في مهارات الفصل الثامن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Muna Black"/>
                        </a:rPr>
                        <a:t>تشخيص أخطاء </a:t>
                      </a:r>
                      <a:r>
                        <a:rPr lang="ar-SA" sz="1400" b="1" kern="12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Muna Black"/>
                        </a:rPr>
                        <a:t>الطلبه</a:t>
                      </a:r>
                      <a:r>
                        <a:rPr lang="ar-SA" sz="1400" b="1" kern="1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sym typeface="Muna Black"/>
                        </a:rPr>
                        <a:t> ومعالجتها في مهارات الفصل التاسع</a:t>
                      </a:r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التحقق من تمكن </a:t>
                      </a:r>
                      <a:r>
                        <a:rPr lang="ar-SA" sz="1400" b="1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الطلبه</a:t>
                      </a: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من المهارات الأساسية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0963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التحقق من تمكن </a:t>
                      </a:r>
                      <a:r>
                        <a:rPr lang="ar-SA" sz="1400" b="1" dirty="0" err="1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الطلبه</a:t>
                      </a:r>
                      <a:r>
                        <a:rPr lang="ar-SA" sz="1400" b="1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من المهارات الأساسية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6077169"/>
                  </a:ext>
                </a:extLst>
              </a:tr>
              <a:tr h="1262426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الواجبات والمهام الأدائية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</a:t>
                      </a: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أوراق العمل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</a:t>
                      </a: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أوراق العمل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+</a:t>
                      </a:r>
                    </a:p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حل أوراق العمل</a:t>
                      </a:r>
                    </a:p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منصة مدرستي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911381"/>
                  </a:ext>
                </a:extLst>
              </a:tr>
            </a:tbl>
          </a:graphicData>
        </a:graphic>
      </p:graphicFrame>
      <p:grpSp>
        <p:nvGrpSpPr>
          <p:cNvPr id="63" name="مجموعة 62">
            <a:extLst>
              <a:ext uri="{FF2B5EF4-FFF2-40B4-BE49-F238E27FC236}">
                <a16:creationId xmlns:a16="http://schemas.microsoft.com/office/drawing/2014/main" id="{E9632D48-64E1-9D73-5464-FF8BFC3152D0}"/>
              </a:ext>
            </a:extLst>
          </p:cNvPr>
          <p:cNvGrpSpPr/>
          <p:nvPr/>
        </p:nvGrpSpPr>
        <p:grpSpPr>
          <a:xfrm>
            <a:off x="2619147" y="954740"/>
            <a:ext cx="7830317" cy="970576"/>
            <a:chOff x="2794672" y="844853"/>
            <a:chExt cx="7469163" cy="970576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6D4F08A8-E511-0C1A-F54A-3850B760E506}"/>
                </a:ext>
              </a:extLst>
            </p:cNvPr>
            <p:cNvGrpSpPr/>
            <p:nvPr/>
          </p:nvGrpSpPr>
          <p:grpSpPr>
            <a:xfrm>
              <a:off x="2794672" y="844853"/>
              <a:ext cx="7469163" cy="970576"/>
              <a:chOff x="0" y="0"/>
              <a:chExt cx="1153538" cy="1810672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4E4C0526-0A0E-AEF8-41BC-AA56F4859B13}"/>
                  </a:ext>
                </a:extLst>
              </p:cNvPr>
              <p:cNvSpPr/>
              <p:nvPr/>
            </p:nvSpPr>
            <p:spPr>
              <a:xfrm>
                <a:off x="0" y="0"/>
                <a:ext cx="1153538" cy="1810672"/>
              </a:xfrm>
              <a:custGeom>
                <a:avLst/>
                <a:gdLst/>
                <a:ahLst/>
                <a:cxnLst/>
                <a:rect l="l" t="t" r="r" b="b"/>
                <a:pathLst>
                  <a:path w="1153538" h="1810672">
                    <a:moveTo>
                      <a:pt x="33673" y="0"/>
                    </a:moveTo>
                    <a:lnTo>
                      <a:pt x="1119865" y="0"/>
                    </a:lnTo>
                    <a:cubicBezTo>
                      <a:pt x="1128795" y="0"/>
                      <a:pt x="1137360" y="3548"/>
                      <a:pt x="1143675" y="9863"/>
                    </a:cubicBezTo>
                    <a:cubicBezTo>
                      <a:pt x="1149990" y="16178"/>
                      <a:pt x="1153538" y="24743"/>
                      <a:pt x="1153538" y="33673"/>
                    </a:cubicBezTo>
                    <a:lnTo>
                      <a:pt x="1153538" y="1776999"/>
                    </a:lnTo>
                    <a:cubicBezTo>
                      <a:pt x="1153538" y="1785930"/>
                      <a:pt x="1149990" y="1794495"/>
                      <a:pt x="1143675" y="1800809"/>
                    </a:cubicBezTo>
                    <a:cubicBezTo>
                      <a:pt x="1137360" y="1807125"/>
                      <a:pt x="1128795" y="1810672"/>
                      <a:pt x="1119865" y="1810672"/>
                    </a:cubicBezTo>
                    <a:lnTo>
                      <a:pt x="33673" y="1810672"/>
                    </a:lnTo>
                    <a:cubicBezTo>
                      <a:pt x="24743" y="1810672"/>
                      <a:pt x="16178" y="1807125"/>
                      <a:pt x="9863" y="1800809"/>
                    </a:cubicBezTo>
                    <a:cubicBezTo>
                      <a:pt x="3548" y="1794495"/>
                      <a:pt x="0" y="1785930"/>
                      <a:pt x="0" y="1776999"/>
                    </a:cubicBezTo>
                    <a:lnTo>
                      <a:pt x="0" y="33673"/>
                    </a:lnTo>
                    <a:cubicBezTo>
                      <a:pt x="0" y="24743"/>
                      <a:pt x="3548" y="16178"/>
                      <a:pt x="9863" y="9863"/>
                    </a:cubicBezTo>
                    <a:cubicBezTo>
                      <a:pt x="16178" y="3548"/>
                      <a:pt x="24743" y="0"/>
                      <a:pt x="33673" y="0"/>
                    </a:cubicBezTo>
                    <a:close/>
                  </a:path>
                </a:pathLst>
              </a:custGeom>
              <a:solidFill>
                <a:srgbClr val="F7F5EE">
                  <a:alpha val="80000"/>
                </a:srgbClr>
              </a:solidFill>
              <a:ln w="9525" cap="sq">
                <a:solidFill>
                  <a:srgbClr val="4F5F3F">
                    <a:alpha val="80000"/>
                  </a:srgbClr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3" name="TextBox 23">
                <a:extLst>
                  <a:ext uri="{FF2B5EF4-FFF2-40B4-BE49-F238E27FC236}">
                    <a16:creationId xmlns:a16="http://schemas.microsoft.com/office/drawing/2014/main" id="{7AC60132-02D4-E988-F1B2-A1BDB3BD8568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1153538" cy="1858297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2" name="Group 32">
              <a:extLst>
                <a:ext uri="{FF2B5EF4-FFF2-40B4-BE49-F238E27FC236}">
                  <a16:creationId xmlns:a16="http://schemas.microsoft.com/office/drawing/2014/main" id="{B80D0E07-47D4-FD74-6C8F-336D46AF3C83}"/>
                </a:ext>
              </a:extLst>
            </p:cNvPr>
            <p:cNvGrpSpPr/>
            <p:nvPr/>
          </p:nvGrpSpPr>
          <p:grpSpPr>
            <a:xfrm>
              <a:off x="3234403" y="993689"/>
              <a:ext cx="1705217" cy="321158"/>
              <a:chOff x="0" y="0"/>
              <a:chExt cx="916667" cy="172644"/>
            </a:xfrm>
          </p:grpSpPr>
          <p:sp>
            <p:nvSpPr>
              <p:cNvPr id="33" name="Freeform 33">
                <a:extLst>
                  <a:ext uri="{FF2B5EF4-FFF2-40B4-BE49-F238E27FC236}">
                    <a16:creationId xmlns:a16="http://schemas.microsoft.com/office/drawing/2014/main" id="{BD2CB46E-C543-AF8F-9324-645AADF64719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الصف</a:t>
                </a:r>
              </a:p>
            </p:txBody>
          </p:sp>
          <p:sp>
            <p:nvSpPr>
              <p:cNvPr id="34" name="TextBox 34">
                <a:extLst>
                  <a:ext uri="{FF2B5EF4-FFF2-40B4-BE49-F238E27FC236}">
                    <a16:creationId xmlns:a16="http://schemas.microsoft.com/office/drawing/2014/main" id="{62606050-BFA1-D474-E40D-89CF2ACE723F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6" name="Group 36">
              <a:extLst>
                <a:ext uri="{FF2B5EF4-FFF2-40B4-BE49-F238E27FC236}">
                  <a16:creationId xmlns:a16="http://schemas.microsoft.com/office/drawing/2014/main" id="{25BFD43A-67DF-23EF-2193-3FF57B10D521}"/>
                </a:ext>
              </a:extLst>
            </p:cNvPr>
            <p:cNvGrpSpPr/>
            <p:nvPr/>
          </p:nvGrpSpPr>
          <p:grpSpPr>
            <a:xfrm>
              <a:off x="5663224" y="984270"/>
              <a:ext cx="1705217" cy="321158"/>
              <a:chOff x="0" y="0"/>
              <a:chExt cx="916667" cy="172644"/>
            </a:xfrm>
          </p:grpSpPr>
          <p:sp>
            <p:nvSpPr>
              <p:cNvPr id="37" name="Freeform 37">
                <a:extLst>
                  <a:ext uri="{FF2B5EF4-FFF2-40B4-BE49-F238E27FC236}">
                    <a16:creationId xmlns:a16="http://schemas.microsoft.com/office/drawing/2014/main" id="{2A1B4178-0B06-EE90-CB2C-C40E2B18C4B5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المادة</a:t>
                </a:r>
              </a:p>
            </p:txBody>
          </p:sp>
          <p:sp>
            <p:nvSpPr>
              <p:cNvPr id="38" name="TextBox 38">
                <a:extLst>
                  <a:ext uri="{FF2B5EF4-FFF2-40B4-BE49-F238E27FC236}">
                    <a16:creationId xmlns:a16="http://schemas.microsoft.com/office/drawing/2014/main" id="{3C1B5DA2-CE6E-3BBC-F4E8-9510EA2A5986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0" name="Group 40">
              <a:extLst>
                <a:ext uri="{FF2B5EF4-FFF2-40B4-BE49-F238E27FC236}">
                  <a16:creationId xmlns:a16="http://schemas.microsoft.com/office/drawing/2014/main" id="{2570B123-F6DA-9259-FC74-D8F973D36F6D}"/>
                </a:ext>
              </a:extLst>
            </p:cNvPr>
            <p:cNvGrpSpPr/>
            <p:nvPr/>
          </p:nvGrpSpPr>
          <p:grpSpPr>
            <a:xfrm>
              <a:off x="8149318" y="984270"/>
              <a:ext cx="1705217" cy="321158"/>
              <a:chOff x="0" y="0"/>
              <a:chExt cx="916667" cy="172644"/>
            </a:xfrm>
          </p:grpSpPr>
          <p:sp>
            <p:nvSpPr>
              <p:cNvPr id="41" name="Freeform 41">
                <a:extLst>
                  <a:ext uri="{FF2B5EF4-FFF2-40B4-BE49-F238E27FC236}">
                    <a16:creationId xmlns:a16="http://schemas.microsoft.com/office/drawing/2014/main" id="{74F8B802-E20B-06E6-179A-1F03D651168C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الأسبوع</a:t>
                </a:r>
              </a:p>
            </p:txBody>
          </p:sp>
          <p:sp>
            <p:nvSpPr>
              <p:cNvPr id="42" name="TextBox 42">
                <a:extLst>
                  <a:ext uri="{FF2B5EF4-FFF2-40B4-BE49-F238E27FC236}">
                    <a16:creationId xmlns:a16="http://schemas.microsoft.com/office/drawing/2014/main" id="{1A1621C2-6BB8-C8DB-8300-9CE656C8AC60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1" name="Group 36">
              <a:extLst>
                <a:ext uri="{FF2B5EF4-FFF2-40B4-BE49-F238E27FC236}">
                  <a16:creationId xmlns:a16="http://schemas.microsoft.com/office/drawing/2014/main" id="{92C47D13-7B1E-E298-4E92-CEE3E6FADE0D}"/>
                </a:ext>
              </a:extLst>
            </p:cNvPr>
            <p:cNvGrpSpPr/>
            <p:nvPr/>
          </p:nvGrpSpPr>
          <p:grpSpPr>
            <a:xfrm>
              <a:off x="8149317" y="1381363"/>
              <a:ext cx="1705217" cy="321158"/>
              <a:chOff x="0" y="0"/>
              <a:chExt cx="916667" cy="172644"/>
            </a:xfrm>
          </p:grpSpPr>
          <p:sp>
            <p:nvSpPr>
              <p:cNvPr id="35" name="Freeform 37">
                <a:extLst>
                  <a:ext uri="{FF2B5EF4-FFF2-40B4-BE49-F238E27FC236}">
                    <a16:creationId xmlns:a16="http://schemas.microsoft.com/office/drawing/2014/main" id="{CB1579CD-4162-D3B8-F326-8F3181E73A4C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الحادي عشر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DBF0F7BC-77CD-F336-0019-C328E2BD0327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3" name="Group 36">
              <a:extLst>
                <a:ext uri="{FF2B5EF4-FFF2-40B4-BE49-F238E27FC236}">
                  <a16:creationId xmlns:a16="http://schemas.microsoft.com/office/drawing/2014/main" id="{42104441-FCFC-6AFB-EA45-7A7671DC0334}"/>
                </a:ext>
              </a:extLst>
            </p:cNvPr>
            <p:cNvGrpSpPr/>
            <p:nvPr/>
          </p:nvGrpSpPr>
          <p:grpSpPr>
            <a:xfrm>
              <a:off x="5663223" y="1367653"/>
              <a:ext cx="1705217" cy="321158"/>
              <a:chOff x="0" y="0"/>
              <a:chExt cx="916667" cy="172644"/>
            </a:xfrm>
          </p:grpSpPr>
          <p:sp>
            <p:nvSpPr>
              <p:cNvPr id="55" name="Freeform 37">
                <a:extLst>
                  <a:ext uri="{FF2B5EF4-FFF2-40B4-BE49-F238E27FC236}">
                    <a16:creationId xmlns:a16="http://schemas.microsoft.com/office/drawing/2014/main" id="{AAA724B8-BC7F-64DF-7595-7F7A92501B7E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رياضيات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59" name="TextBox 38">
                <a:extLst>
                  <a:ext uri="{FF2B5EF4-FFF2-40B4-BE49-F238E27FC236}">
                    <a16:creationId xmlns:a16="http://schemas.microsoft.com/office/drawing/2014/main" id="{420F2E2B-1702-C700-3059-90BE1E441B6E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60" name="Group 36">
              <a:extLst>
                <a:ext uri="{FF2B5EF4-FFF2-40B4-BE49-F238E27FC236}">
                  <a16:creationId xmlns:a16="http://schemas.microsoft.com/office/drawing/2014/main" id="{2A4B51CF-EE29-7170-036D-01777FFEE8B4}"/>
                </a:ext>
              </a:extLst>
            </p:cNvPr>
            <p:cNvGrpSpPr/>
            <p:nvPr/>
          </p:nvGrpSpPr>
          <p:grpSpPr>
            <a:xfrm>
              <a:off x="3246252" y="1379394"/>
              <a:ext cx="1705217" cy="321158"/>
              <a:chOff x="0" y="0"/>
              <a:chExt cx="916667" cy="172644"/>
            </a:xfrm>
          </p:grpSpPr>
          <p:sp>
            <p:nvSpPr>
              <p:cNvPr id="61" name="Freeform 37">
                <a:extLst>
                  <a:ext uri="{FF2B5EF4-FFF2-40B4-BE49-F238E27FC236}">
                    <a16:creationId xmlns:a16="http://schemas.microsoft.com/office/drawing/2014/main" id="{57549E2D-CEF1-015D-BF45-8865D7C3DB3B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الأول متوسط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62" name="TextBox 38">
                <a:extLst>
                  <a:ext uri="{FF2B5EF4-FFF2-40B4-BE49-F238E27FC236}">
                    <a16:creationId xmlns:a16="http://schemas.microsoft.com/office/drawing/2014/main" id="{3C62F1F6-CD73-6A54-2A30-7F19A1F5C40F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grpSp>
        <p:nvGrpSpPr>
          <p:cNvPr id="64" name="مجموعة 63">
            <a:extLst>
              <a:ext uri="{FF2B5EF4-FFF2-40B4-BE49-F238E27FC236}">
                <a16:creationId xmlns:a16="http://schemas.microsoft.com/office/drawing/2014/main" id="{657B6AD2-C097-F1D2-E99C-0C79F57BF483}"/>
              </a:ext>
            </a:extLst>
          </p:cNvPr>
          <p:cNvGrpSpPr/>
          <p:nvPr/>
        </p:nvGrpSpPr>
        <p:grpSpPr>
          <a:xfrm>
            <a:off x="217017" y="1690834"/>
            <a:ext cx="1910832" cy="4313152"/>
            <a:chOff x="89640" y="1690833"/>
            <a:chExt cx="2038209" cy="4541089"/>
          </a:xfrm>
        </p:grpSpPr>
        <p:grpSp>
          <p:nvGrpSpPr>
            <p:cNvPr id="46" name="Group 46">
              <a:extLst>
                <a:ext uri="{FF2B5EF4-FFF2-40B4-BE49-F238E27FC236}">
                  <a16:creationId xmlns:a16="http://schemas.microsoft.com/office/drawing/2014/main" id="{012D5D7E-A5DC-7EF5-E2A8-031B3B80CC25}"/>
                </a:ext>
              </a:extLst>
            </p:cNvPr>
            <p:cNvGrpSpPr/>
            <p:nvPr/>
          </p:nvGrpSpPr>
          <p:grpSpPr>
            <a:xfrm>
              <a:off x="89640" y="1851412"/>
              <a:ext cx="2038209" cy="4380510"/>
              <a:chOff x="0" y="-129005"/>
              <a:chExt cx="2925915" cy="896934"/>
            </a:xfrm>
            <a:solidFill>
              <a:srgbClr val="F2EFE3"/>
            </a:solidFill>
          </p:grpSpPr>
          <p:sp>
            <p:nvSpPr>
              <p:cNvPr id="47" name="Freeform 47">
                <a:extLst>
                  <a:ext uri="{FF2B5EF4-FFF2-40B4-BE49-F238E27FC236}">
                    <a16:creationId xmlns:a16="http://schemas.microsoft.com/office/drawing/2014/main" id="{92DC35F5-AF0C-D497-D886-7EFDB6AE869E}"/>
                  </a:ext>
                </a:extLst>
              </p:cNvPr>
              <p:cNvSpPr/>
              <p:nvPr/>
            </p:nvSpPr>
            <p:spPr>
              <a:xfrm>
                <a:off x="0" y="-129005"/>
                <a:ext cx="2925915" cy="896934"/>
              </a:xfrm>
              <a:custGeom>
                <a:avLst/>
                <a:gdLst/>
                <a:ahLst/>
                <a:cxnLst/>
                <a:rect l="l" t="t" r="r" b="b"/>
                <a:pathLst>
                  <a:path w="2925915" h="767929">
                    <a:moveTo>
                      <a:pt x="13276" y="0"/>
                    </a:moveTo>
                    <a:lnTo>
                      <a:pt x="2912639" y="0"/>
                    </a:lnTo>
                    <a:cubicBezTo>
                      <a:pt x="2916160" y="0"/>
                      <a:pt x="2919537" y="1399"/>
                      <a:pt x="2922027" y="3888"/>
                    </a:cubicBezTo>
                    <a:cubicBezTo>
                      <a:pt x="2924516" y="6378"/>
                      <a:pt x="2925915" y="9755"/>
                      <a:pt x="2925915" y="13276"/>
                    </a:cubicBezTo>
                    <a:lnTo>
                      <a:pt x="2925915" y="754654"/>
                    </a:lnTo>
                    <a:cubicBezTo>
                      <a:pt x="2925915" y="761986"/>
                      <a:pt x="2919971" y="767929"/>
                      <a:pt x="2912639" y="767929"/>
                    </a:cubicBezTo>
                    <a:lnTo>
                      <a:pt x="13276" y="767929"/>
                    </a:lnTo>
                    <a:cubicBezTo>
                      <a:pt x="9755" y="767929"/>
                      <a:pt x="6378" y="766531"/>
                      <a:pt x="3888" y="764041"/>
                    </a:cubicBezTo>
                    <a:cubicBezTo>
                      <a:pt x="1399" y="761551"/>
                      <a:pt x="0" y="758175"/>
                      <a:pt x="0" y="754654"/>
                    </a:cubicBezTo>
                    <a:lnTo>
                      <a:pt x="0" y="13276"/>
                    </a:lnTo>
                    <a:cubicBezTo>
                      <a:pt x="0" y="9755"/>
                      <a:pt x="1399" y="6378"/>
                      <a:pt x="3888" y="3888"/>
                    </a:cubicBezTo>
                    <a:cubicBezTo>
                      <a:pt x="6378" y="1399"/>
                      <a:pt x="9755" y="0"/>
                      <a:pt x="13276" y="0"/>
                    </a:cubicBezTo>
                    <a:close/>
                  </a:path>
                </a:pathLst>
              </a:custGeom>
              <a:grpFill/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pPr algn="l" defTabSz="609630" rtl="0"/>
                <a:endParaRPr lang="ar-SA" sz="1200" dirty="0">
                  <a:solidFill>
                    <a:prstClr val="black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48" name="TextBox 48">
                <a:extLst>
                  <a:ext uri="{FF2B5EF4-FFF2-40B4-BE49-F238E27FC236}">
                    <a16:creationId xmlns:a16="http://schemas.microsoft.com/office/drawing/2014/main" id="{0ADA0119-E5CC-1E77-9754-6687985F14DF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2925915" cy="815554"/>
              </a:xfrm>
              <a:prstGeom prst="rect">
                <a:avLst/>
              </a:prstGeom>
              <a:grpFill/>
            </p:spPr>
            <p:txBody>
              <a:bodyPr lIns="33867" tIns="33867" rIns="33867" bIns="33867" rtlCol="0" anchor="ctr"/>
              <a:lstStyle/>
              <a:p>
                <a:pPr algn="ctr" rtl="1"/>
                <a:r>
                  <a:rPr lang="ar-SA" sz="1600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حل أوراق العمل</a:t>
                </a:r>
              </a:p>
              <a:p>
                <a:pPr algn="ctr" rtl="1"/>
                <a:r>
                  <a:rPr lang="ar-SA" sz="16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وتصميم خريطة مفاهيم</a:t>
                </a:r>
              </a:p>
              <a:p>
                <a:pPr algn="ctr" rtl="1"/>
                <a:r>
                  <a:rPr lang="ar-SA" sz="16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لكل من الفصل السابع والفصل الثامن </a:t>
                </a:r>
              </a:p>
              <a:p>
                <a:pPr algn="ctr" rtl="1"/>
                <a:r>
                  <a:rPr lang="ar-SA" sz="16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والفصل التاسع</a:t>
                </a:r>
                <a:endParaRPr lang="ar-SA" sz="1600" dirty="0">
                  <a:solidFill>
                    <a:prstClr val="black"/>
                  </a:solidFill>
                  <a:latin typeface="Calibri"/>
                </a:endParaRPr>
              </a:p>
              <a:p>
                <a:pPr algn="ctr" defTabSz="609630" rtl="0">
                  <a:lnSpc>
                    <a:spcPts val="1119"/>
                  </a:lnSpc>
                </a:pPr>
                <a:endParaRPr sz="1600" dirty="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grpSp>
          <p:nvGrpSpPr>
            <p:cNvPr id="27" name="Group 27">
              <a:extLst>
                <a:ext uri="{FF2B5EF4-FFF2-40B4-BE49-F238E27FC236}">
                  <a16:creationId xmlns:a16="http://schemas.microsoft.com/office/drawing/2014/main" id="{DA4B0ED0-FEC5-BBE3-C2E0-B5719DE07E79}"/>
                </a:ext>
              </a:extLst>
            </p:cNvPr>
            <p:cNvGrpSpPr/>
            <p:nvPr/>
          </p:nvGrpSpPr>
          <p:grpSpPr>
            <a:xfrm>
              <a:off x="256134" y="1690833"/>
              <a:ext cx="1705217" cy="558028"/>
              <a:chOff x="0" y="0"/>
              <a:chExt cx="916667" cy="172644"/>
            </a:xfrm>
          </p:grpSpPr>
          <p:sp>
            <p:nvSpPr>
              <p:cNvPr id="28" name="Freeform 28">
                <a:extLst>
                  <a:ext uri="{FF2B5EF4-FFF2-40B4-BE49-F238E27FC236}">
                    <a16:creationId xmlns:a16="http://schemas.microsoft.com/office/drawing/2014/main" id="{2E773F55-B041-ED6B-0ACB-C427507D74C3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defTabSz="609630" rtl="0"/>
                <a:r>
                  <a:rPr lang="ar-SA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ملاحظات</a:t>
                </a:r>
              </a:p>
            </p:txBody>
          </p:sp>
          <p:sp>
            <p:nvSpPr>
              <p:cNvPr id="29" name="TextBox 29">
                <a:extLst>
                  <a:ext uri="{FF2B5EF4-FFF2-40B4-BE49-F238E27FC236}">
                    <a16:creationId xmlns:a16="http://schemas.microsoft.com/office/drawing/2014/main" id="{7ACC67AD-432D-7437-B603-1F672108F613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pic>
        <p:nvPicPr>
          <p:cNvPr id="65" name="Picture 35" descr="Picture 35">
            <a:extLst>
              <a:ext uri="{FF2B5EF4-FFF2-40B4-BE49-F238E27FC236}">
                <a16:creationId xmlns:a16="http://schemas.microsoft.com/office/drawing/2014/main" id="{F7029BCA-DEAD-9CD8-73F3-D5D8F47A708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14182" t="11041" r="15559" b="32507"/>
          <a:stretch/>
        </p:blipFill>
        <p:spPr>
          <a:xfrm>
            <a:off x="575491" y="-80492"/>
            <a:ext cx="1023271" cy="831716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صورة 65">
            <a:extLst>
              <a:ext uri="{FF2B5EF4-FFF2-40B4-BE49-F238E27FC236}">
                <a16:creationId xmlns:a16="http://schemas.microsoft.com/office/drawing/2014/main" id="{0F5FCE1A-C3C8-FAA5-5EC3-FA385AF2A5E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8" y="6082458"/>
            <a:ext cx="910096" cy="76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3770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21FADF-2EF3-9F5D-FAC3-ECCB153ED2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E62A6AFA-D99C-449E-D075-1040B5BE52A6}"/>
              </a:ext>
            </a:extLst>
          </p:cNvPr>
          <p:cNvGrpSpPr/>
          <p:nvPr/>
        </p:nvGrpSpPr>
        <p:grpSpPr>
          <a:xfrm>
            <a:off x="-287307" y="-27596"/>
            <a:ext cx="12577273" cy="2003377"/>
            <a:chOff x="0" y="0"/>
            <a:chExt cx="6761116" cy="556694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EDAD817D-5D3D-0024-BF76-ADCA62828FEB}"/>
                </a:ext>
              </a:extLst>
            </p:cNvPr>
            <p:cNvSpPr/>
            <p:nvPr/>
          </p:nvSpPr>
          <p:spPr>
            <a:xfrm>
              <a:off x="0" y="0"/>
              <a:ext cx="6761116" cy="556694"/>
            </a:xfrm>
            <a:custGeom>
              <a:avLst/>
              <a:gdLst/>
              <a:ahLst/>
              <a:cxnLst/>
              <a:rect l="l" t="t" r="r" b="b"/>
              <a:pathLst>
                <a:path w="6761116" h="556694">
                  <a:moveTo>
                    <a:pt x="5745" y="0"/>
                  </a:moveTo>
                  <a:lnTo>
                    <a:pt x="6755371" y="0"/>
                  </a:lnTo>
                  <a:cubicBezTo>
                    <a:pt x="6756895" y="0"/>
                    <a:pt x="6758356" y="605"/>
                    <a:pt x="6759433" y="1683"/>
                  </a:cubicBezTo>
                  <a:cubicBezTo>
                    <a:pt x="6760511" y="2760"/>
                    <a:pt x="6761116" y="4221"/>
                    <a:pt x="6761116" y="5745"/>
                  </a:cubicBezTo>
                  <a:lnTo>
                    <a:pt x="6761116" y="550949"/>
                  </a:lnTo>
                  <a:cubicBezTo>
                    <a:pt x="6761116" y="552472"/>
                    <a:pt x="6760511" y="553934"/>
                    <a:pt x="6759433" y="555011"/>
                  </a:cubicBezTo>
                  <a:cubicBezTo>
                    <a:pt x="6758356" y="556088"/>
                    <a:pt x="6756895" y="556694"/>
                    <a:pt x="6755371" y="556694"/>
                  </a:cubicBezTo>
                  <a:lnTo>
                    <a:pt x="5745" y="556694"/>
                  </a:lnTo>
                  <a:cubicBezTo>
                    <a:pt x="2572" y="556694"/>
                    <a:pt x="0" y="554122"/>
                    <a:pt x="0" y="550949"/>
                  </a:cubicBezTo>
                  <a:lnTo>
                    <a:pt x="0" y="5745"/>
                  </a:lnTo>
                  <a:cubicBezTo>
                    <a:pt x="0" y="4221"/>
                    <a:pt x="605" y="2760"/>
                    <a:pt x="1683" y="1683"/>
                  </a:cubicBezTo>
                  <a:cubicBezTo>
                    <a:pt x="2760" y="605"/>
                    <a:pt x="4221" y="0"/>
                    <a:pt x="5745" y="0"/>
                  </a:cubicBezTo>
                  <a:close/>
                </a:path>
              </a:pathLst>
            </a:custGeom>
            <a:solidFill>
              <a:srgbClr val="F7F5E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200">
                <a:solidFill>
                  <a:prstClr val="black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DEC74A57-AEA1-14BC-A871-72D2DB45D937}"/>
                </a:ext>
              </a:extLst>
            </p:cNvPr>
            <p:cNvSpPr txBox="1"/>
            <p:nvPr/>
          </p:nvSpPr>
          <p:spPr>
            <a:xfrm>
              <a:off x="0" y="-47625"/>
              <a:ext cx="6761116" cy="60431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4" name="Freeform 44">
            <a:extLst>
              <a:ext uri="{FF2B5EF4-FFF2-40B4-BE49-F238E27FC236}">
                <a16:creationId xmlns:a16="http://schemas.microsoft.com/office/drawing/2014/main" id="{82E2D2BD-2A62-FE6D-787C-984552A3459F}"/>
              </a:ext>
            </a:extLst>
          </p:cNvPr>
          <p:cNvSpPr/>
          <p:nvPr/>
        </p:nvSpPr>
        <p:spPr>
          <a:xfrm rot="18770323" flipH="1" flipV="1">
            <a:off x="10057781" y="-928457"/>
            <a:ext cx="1330269" cy="3384749"/>
          </a:xfrm>
          <a:custGeom>
            <a:avLst/>
            <a:gdLst/>
            <a:ahLst/>
            <a:cxnLst/>
            <a:rect l="l" t="t" r="r" b="b"/>
            <a:pathLst>
              <a:path w="1684486" h="4224034">
                <a:moveTo>
                  <a:pt x="1684486" y="4224034"/>
                </a:moveTo>
                <a:lnTo>
                  <a:pt x="0" y="4224034"/>
                </a:lnTo>
                <a:lnTo>
                  <a:pt x="0" y="0"/>
                </a:lnTo>
                <a:lnTo>
                  <a:pt x="1684486" y="0"/>
                </a:lnTo>
                <a:lnTo>
                  <a:pt x="1684486" y="4224034"/>
                </a:lnTo>
                <a:close/>
              </a:path>
            </a:pathLst>
          </a:custGeom>
          <a:blipFill>
            <a:blip r:embed="rId2"/>
            <a:stretch>
              <a:fillRect l="-531" t="-28" b="-93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61" name="Group 5">
            <a:extLst>
              <a:ext uri="{FF2B5EF4-FFF2-40B4-BE49-F238E27FC236}">
                <a16:creationId xmlns:a16="http://schemas.microsoft.com/office/drawing/2014/main" id="{640839F2-57FB-2935-B26B-77A4EB41E8C9}"/>
              </a:ext>
            </a:extLst>
          </p:cNvPr>
          <p:cNvGrpSpPr/>
          <p:nvPr/>
        </p:nvGrpSpPr>
        <p:grpSpPr>
          <a:xfrm>
            <a:off x="3132510" y="1046173"/>
            <a:ext cx="6078635" cy="1356176"/>
            <a:chOff x="0" y="0"/>
            <a:chExt cx="3564080" cy="424137"/>
          </a:xfrm>
        </p:grpSpPr>
        <p:sp>
          <p:nvSpPr>
            <p:cNvPr id="62" name="Freeform 6">
              <a:extLst>
                <a:ext uri="{FF2B5EF4-FFF2-40B4-BE49-F238E27FC236}">
                  <a16:creationId xmlns:a16="http://schemas.microsoft.com/office/drawing/2014/main" id="{3BA3A033-D3A1-D9F5-D1A4-C9846B964248}"/>
                </a:ext>
              </a:extLst>
            </p:cNvPr>
            <p:cNvSpPr/>
            <p:nvPr/>
          </p:nvSpPr>
          <p:spPr>
            <a:xfrm>
              <a:off x="0" y="0"/>
              <a:ext cx="3564080" cy="424137"/>
            </a:xfrm>
            <a:custGeom>
              <a:avLst/>
              <a:gdLst/>
              <a:ahLst/>
              <a:cxnLst/>
              <a:rect l="l" t="t" r="r" b="b"/>
              <a:pathLst>
                <a:path w="3564080" h="424137">
                  <a:moveTo>
                    <a:pt x="10899" y="0"/>
                  </a:moveTo>
                  <a:lnTo>
                    <a:pt x="3553181" y="0"/>
                  </a:lnTo>
                  <a:cubicBezTo>
                    <a:pt x="3559200" y="0"/>
                    <a:pt x="3564080" y="4879"/>
                    <a:pt x="3564080" y="10899"/>
                  </a:cubicBezTo>
                  <a:lnTo>
                    <a:pt x="3564080" y="413238"/>
                  </a:lnTo>
                  <a:cubicBezTo>
                    <a:pt x="3564080" y="416129"/>
                    <a:pt x="3562931" y="418901"/>
                    <a:pt x="3560888" y="420945"/>
                  </a:cubicBezTo>
                  <a:cubicBezTo>
                    <a:pt x="3558844" y="422989"/>
                    <a:pt x="3556072" y="424137"/>
                    <a:pt x="3553181" y="424137"/>
                  </a:cubicBezTo>
                  <a:lnTo>
                    <a:pt x="10899" y="424137"/>
                  </a:lnTo>
                  <a:cubicBezTo>
                    <a:pt x="8008" y="424137"/>
                    <a:pt x="5236" y="422989"/>
                    <a:pt x="3192" y="420945"/>
                  </a:cubicBezTo>
                  <a:cubicBezTo>
                    <a:pt x="1148" y="418901"/>
                    <a:pt x="0" y="416129"/>
                    <a:pt x="0" y="413238"/>
                  </a:cubicBezTo>
                  <a:lnTo>
                    <a:pt x="0" y="10899"/>
                  </a:lnTo>
                  <a:cubicBezTo>
                    <a:pt x="0" y="8008"/>
                    <a:pt x="1148" y="5236"/>
                    <a:pt x="3192" y="3192"/>
                  </a:cubicBezTo>
                  <a:cubicBezTo>
                    <a:pt x="5236" y="1148"/>
                    <a:pt x="8008" y="0"/>
                    <a:pt x="10899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4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4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إجازة عيد الأضحى</a:t>
              </a:r>
            </a:p>
          </p:txBody>
        </p:sp>
        <p:sp>
          <p:nvSpPr>
            <p:cNvPr id="63" name="TextBox 7">
              <a:extLst>
                <a:ext uri="{FF2B5EF4-FFF2-40B4-BE49-F238E27FC236}">
                  <a16:creationId xmlns:a16="http://schemas.microsoft.com/office/drawing/2014/main" id="{F18CF133-F1DE-2361-3424-800686D61DE3}"/>
                </a:ext>
              </a:extLst>
            </p:cNvPr>
            <p:cNvSpPr txBox="1"/>
            <p:nvPr/>
          </p:nvSpPr>
          <p:spPr>
            <a:xfrm>
              <a:off x="0" y="-47625"/>
              <a:ext cx="3564080" cy="47176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5" name="Freeform 45">
            <a:extLst>
              <a:ext uri="{FF2B5EF4-FFF2-40B4-BE49-F238E27FC236}">
                <a16:creationId xmlns:a16="http://schemas.microsoft.com/office/drawing/2014/main" id="{EDC1BC93-00ED-1FA6-E538-337C13863FA4}"/>
              </a:ext>
            </a:extLst>
          </p:cNvPr>
          <p:cNvSpPr/>
          <p:nvPr/>
        </p:nvSpPr>
        <p:spPr>
          <a:xfrm rot="8317962" flipH="1">
            <a:off x="8437787" y="-517703"/>
            <a:ext cx="1486187" cy="3062545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64" name="Group 24">
            <a:extLst>
              <a:ext uri="{FF2B5EF4-FFF2-40B4-BE49-F238E27FC236}">
                <a16:creationId xmlns:a16="http://schemas.microsoft.com/office/drawing/2014/main" id="{C2C01EBF-2EE9-EFF4-D4E0-51983210A3A8}"/>
              </a:ext>
            </a:extLst>
          </p:cNvPr>
          <p:cNvGrpSpPr/>
          <p:nvPr/>
        </p:nvGrpSpPr>
        <p:grpSpPr>
          <a:xfrm>
            <a:off x="3919104" y="3247219"/>
            <a:ext cx="4813667" cy="1508457"/>
            <a:chOff x="0" y="0"/>
            <a:chExt cx="1153538" cy="1810672"/>
          </a:xfrm>
        </p:grpSpPr>
        <p:sp>
          <p:nvSpPr>
            <p:cNvPr id="65" name="Freeform 25">
              <a:extLst>
                <a:ext uri="{FF2B5EF4-FFF2-40B4-BE49-F238E27FC236}">
                  <a16:creationId xmlns:a16="http://schemas.microsoft.com/office/drawing/2014/main" id="{ACF14CEF-DE8D-3DD5-59AA-59F085DCE329}"/>
                </a:ext>
              </a:extLst>
            </p:cNvPr>
            <p:cNvSpPr/>
            <p:nvPr/>
          </p:nvSpPr>
          <p:spPr>
            <a:xfrm>
              <a:off x="0" y="0"/>
              <a:ext cx="1153538" cy="1810672"/>
            </a:xfrm>
            <a:custGeom>
              <a:avLst/>
              <a:gdLst/>
              <a:ahLst/>
              <a:cxnLst/>
              <a:rect l="l" t="t" r="r" b="b"/>
              <a:pathLst>
                <a:path w="1153538" h="1810672">
                  <a:moveTo>
                    <a:pt x="33673" y="0"/>
                  </a:moveTo>
                  <a:lnTo>
                    <a:pt x="1119865" y="0"/>
                  </a:lnTo>
                  <a:cubicBezTo>
                    <a:pt x="1128795" y="0"/>
                    <a:pt x="1137360" y="3548"/>
                    <a:pt x="1143675" y="9863"/>
                  </a:cubicBezTo>
                  <a:cubicBezTo>
                    <a:pt x="1149990" y="16178"/>
                    <a:pt x="1153538" y="24743"/>
                    <a:pt x="1153538" y="33673"/>
                  </a:cubicBezTo>
                  <a:lnTo>
                    <a:pt x="1153538" y="1776999"/>
                  </a:lnTo>
                  <a:cubicBezTo>
                    <a:pt x="1153538" y="1785930"/>
                    <a:pt x="1149990" y="1794495"/>
                    <a:pt x="1143675" y="1800809"/>
                  </a:cubicBezTo>
                  <a:cubicBezTo>
                    <a:pt x="1137360" y="1807125"/>
                    <a:pt x="1128795" y="1810672"/>
                    <a:pt x="1119865" y="1810672"/>
                  </a:cubicBezTo>
                  <a:lnTo>
                    <a:pt x="33673" y="1810672"/>
                  </a:lnTo>
                  <a:cubicBezTo>
                    <a:pt x="24743" y="1810672"/>
                    <a:pt x="16178" y="1807125"/>
                    <a:pt x="9863" y="1800809"/>
                  </a:cubicBezTo>
                  <a:cubicBezTo>
                    <a:pt x="3548" y="1794495"/>
                    <a:pt x="0" y="1785930"/>
                    <a:pt x="0" y="1776999"/>
                  </a:cubicBezTo>
                  <a:lnTo>
                    <a:pt x="0" y="33673"/>
                  </a:lnTo>
                  <a:cubicBezTo>
                    <a:pt x="0" y="24743"/>
                    <a:pt x="3548" y="16178"/>
                    <a:pt x="9863" y="9863"/>
                  </a:cubicBezTo>
                  <a:cubicBezTo>
                    <a:pt x="16178" y="3548"/>
                    <a:pt x="24743" y="0"/>
                    <a:pt x="33673" y="0"/>
                  </a:cubicBezTo>
                  <a:close/>
                </a:path>
              </a:pathLst>
            </a:custGeom>
            <a:solidFill>
              <a:srgbClr val="F7F5EE">
                <a:alpha val="80000"/>
              </a:srgbClr>
            </a:solidFill>
            <a:ln w="9525" cap="sq">
              <a:solidFill>
                <a:srgbClr val="4F5F3F">
                  <a:alpha val="80000"/>
                </a:srgbClr>
              </a:solidFill>
              <a:prstDash val="solid"/>
              <a:miter/>
            </a:ln>
          </p:spPr>
          <p:txBody>
            <a:bodyPr/>
            <a:lstStyle/>
            <a:p>
              <a:pPr algn="ctr"/>
              <a:endPara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sz="24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تبدأ الإجازة بنهاية دوام</a:t>
              </a:r>
            </a:p>
            <a:p>
              <a:pPr algn="ctr"/>
              <a:r>
                <a:rPr lang="ar-SA" sz="24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يوم الخميس : 2 / 12 / 1446 هـ</a:t>
              </a:r>
            </a:p>
          </p:txBody>
        </p:sp>
        <p:sp>
          <p:nvSpPr>
            <p:cNvPr id="66" name="TextBox 26">
              <a:extLst>
                <a:ext uri="{FF2B5EF4-FFF2-40B4-BE49-F238E27FC236}">
                  <a16:creationId xmlns:a16="http://schemas.microsoft.com/office/drawing/2014/main" id="{DB8F639E-AE2D-67EB-7BF1-0B5DE5FB21BB}"/>
                </a:ext>
              </a:extLst>
            </p:cNvPr>
            <p:cNvSpPr txBox="1"/>
            <p:nvPr/>
          </p:nvSpPr>
          <p:spPr>
            <a:xfrm>
              <a:off x="0" y="-47625"/>
              <a:ext cx="1153538" cy="1858297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119"/>
                </a:lnSpc>
              </a:pPr>
              <a:endParaRPr sz="1200"/>
            </a:p>
          </p:txBody>
        </p:sp>
      </p:grpSp>
      <p:grpSp>
        <p:nvGrpSpPr>
          <p:cNvPr id="67" name="Group 40">
            <a:extLst>
              <a:ext uri="{FF2B5EF4-FFF2-40B4-BE49-F238E27FC236}">
                <a16:creationId xmlns:a16="http://schemas.microsoft.com/office/drawing/2014/main" id="{1B30B95A-0367-6E01-9B23-F03DEBD086C3}"/>
              </a:ext>
            </a:extLst>
          </p:cNvPr>
          <p:cNvGrpSpPr/>
          <p:nvPr/>
        </p:nvGrpSpPr>
        <p:grpSpPr>
          <a:xfrm>
            <a:off x="4238345" y="5215037"/>
            <a:ext cx="4175184" cy="1193579"/>
            <a:chOff x="0" y="0"/>
            <a:chExt cx="916667" cy="172644"/>
          </a:xfrm>
        </p:grpSpPr>
        <p:sp>
          <p:nvSpPr>
            <p:cNvPr id="68" name="Freeform 41">
              <a:extLst>
                <a:ext uri="{FF2B5EF4-FFF2-40B4-BE49-F238E27FC236}">
                  <a16:creationId xmlns:a16="http://schemas.microsoft.com/office/drawing/2014/main" id="{558A0BAB-0CFE-92CF-E2F8-44A9CE82F128}"/>
                </a:ext>
              </a:extLst>
            </p:cNvPr>
            <p:cNvSpPr/>
            <p:nvPr/>
          </p:nvSpPr>
          <p:spPr>
            <a:xfrm>
              <a:off x="0" y="0"/>
              <a:ext cx="916667" cy="172644"/>
            </a:xfrm>
            <a:custGeom>
              <a:avLst/>
              <a:gdLst/>
              <a:ahLst/>
              <a:cxnLst/>
              <a:rect l="l" t="t" r="r" b="b"/>
              <a:pathLst>
                <a:path w="916667" h="172644">
                  <a:moveTo>
                    <a:pt x="42375" y="0"/>
                  </a:moveTo>
                  <a:lnTo>
                    <a:pt x="874292" y="0"/>
                  </a:lnTo>
                  <a:cubicBezTo>
                    <a:pt x="885531" y="0"/>
                    <a:pt x="896309" y="4464"/>
                    <a:pt x="904256" y="12411"/>
                  </a:cubicBezTo>
                  <a:cubicBezTo>
                    <a:pt x="912202" y="20358"/>
                    <a:pt x="916667" y="31136"/>
                    <a:pt x="916667" y="42375"/>
                  </a:cubicBezTo>
                  <a:lnTo>
                    <a:pt x="916667" y="130269"/>
                  </a:lnTo>
                  <a:cubicBezTo>
                    <a:pt x="916667" y="153672"/>
                    <a:pt x="897695" y="172644"/>
                    <a:pt x="874292" y="172644"/>
                  </a:cubicBezTo>
                  <a:lnTo>
                    <a:pt x="42375" y="172644"/>
                  </a:lnTo>
                  <a:cubicBezTo>
                    <a:pt x="18972" y="172644"/>
                    <a:pt x="0" y="153672"/>
                    <a:pt x="0" y="130269"/>
                  </a:cubicBezTo>
                  <a:lnTo>
                    <a:pt x="0" y="42375"/>
                  </a:lnTo>
                  <a:cubicBezTo>
                    <a:pt x="0" y="18972"/>
                    <a:pt x="18972" y="0"/>
                    <a:pt x="42375" y="0"/>
                  </a:cubicBezTo>
                  <a:close/>
                </a:path>
              </a:pathLst>
            </a:custGeom>
            <a:solidFill>
              <a:srgbClr val="F4E5DB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ctr"/>
              <a:endParaRPr lang="ar-SA" sz="2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/>
              <a:r>
                <a:rPr lang="ar-SA" sz="20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تستأنف الدراسة</a:t>
              </a:r>
            </a:p>
            <a:p>
              <a:pPr algn="ctr"/>
              <a:r>
                <a:rPr lang="ar-SA" sz="2000" b="1"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يوم الأحد : 19 / 12 / 1446 هـ</a:t>
              </a:r>
            </a:p>
          </p:txBody>
        </p:sp>
        <p:sp>
          <p:nvSpPr>
            <p:cNvPr id="69" name="TextBox 42">
              <a:extLst>
                <a:ext uri="{FF2B5EF4-FFF2-40B4-BE49-F238E27FC236}">
                  <a16:creationId xmlns:a16="http://schemas.microsoft.com/office/drawing/2014/main" id="{C3A51EB8-46FF-81E2-CE71-6372F22DE17A}"/>
                </a:ext>
              </a:extLst>
            </p:cNvPr>
            <p:cNvSpPr txBox="1"/>
            <p:nvPr/>
          </p:nvSpPr>
          <p:spPr>
            <a:xfrm>
              <a:off x="0" y="-47625"/>
              <a:ext cx="916667" cy="22026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119"/>
                </a:lnSpc>
              </a:pPr>
              <a:endParaRPr sz="1200"/>
            </a:p>
          </p:txBody>
        </p:sp>
      </p:grpSp>
      <p:pic>
        <p:nvPicPr>
          <p:cNvPr id="70" name="Picture 35" descr="Picture 35">
            <a:extLst>
              <a:ext uri="{FF2B5EF4-FFF2-40B4-BE49-F238E27FC236}">
                <a16:creationId xmlns:a16="http://schemas.microsoft.com/office/drawing/2014/main" id="{86E97ED8-8181-7CCB-7D6B-65824014C6B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14182" t="11041" r="15559" b="32507"/>
          <a:stretch/>
        </p:blipFill>
        <p:spPr>
          <a:xfrm>
            <a:off x="557843" y="888398"/>
            <a:ext cx="1552642" cy="1070634"/>
          </a:xfrm>
          <a:prstGeom prst="rect">
            <a:avLst/>
          </a:prstGeom>
          <a:ln w="12700">
            <a:miter lim="400000"/>
          </a:ln>
        </p:spPr>
      </p:pic>
      <p:pic>
        <p:nvPicPr>
          <p:cNvPr id="71" name="صورة 70">
            <a:extLst>
              <a:ext uri="{FF2B5EF4-FFF2-40B4-BE49-F238E27FC236}">
                <a16:creationId xmlns:a16="http://schemas.microsoft.com/office/drawing/2014/main" id="{AB7A98A9-A0B4-FC68-7677-3A4C9189F07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4" y="5946219"/>
            <a:ext cx="1090742" cy="911782"/>
          </a:xfrm>
          <a:prstGeom prst="rect">
            <a:avLst/>
          </a:prstGeom>
        </p:spPr>
      </p:pic>
      <p:sp>
        <p:nvSpPr>
          <p:cNvPr id="72" name="Freeform 45">
            <a:extLst>
              <a:ext uri="{FF2B5EF4-FFF2-40B4-BE49-F238E27FC236}">
                <a16:creationId xmlns:a16="http://schemas.microsoft.com/office/drawing/2014/main" id="{D700E409-179F-3C79-9972-C417F2F66AF0}"/>
              </a:ext>
            </a:extLst>
          </p:cNvPr>
          <p:cNvSpPr/>
          <p:nvPr/>
        </p:nvSpPr>
        <p:spPr>
          <a:xfrm rot="19938698" flipH="1">
            <a:off x="700444" y="4662715"/>
            <a:ext cx="1151929" cy="2420867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5129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CFF419-2B4D-D121-8E65-1409C87817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43D28F4F-5110-AD37-574C-7488DDFFFD21}"/>
              </a:ext>
            </a:extLst>
          </p:cNvPr>
          <p:cNvGrpSpPr/>
          <p:nvPr/>
        </p:nvGrpSpPr>
        <p:grpSpPr>
          <a:xfrm>
            <a:off x="-192637" y="-298844"/>
            <a:ext cx="12577273" cy="1155852"/>
            <a:chOff x="0" y="0"/>
            <a:chExt cx="6761116" cy="556694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2057C108-8448-8D23-C9DC-808F066272A7}"/>
                </a:ext>
              </a:extLst>
            </p:cNvPr>
            <p:cNvSpPr/>
            <p:nvPr/>
          </p:nvSpPr>
          <p:spPr>
            <a:xfrm>
              <a:off x="0" y="0"/>
              <a:ext cx="6761116" cy="556694"/>
            </a:xfrm>
            <a:custGeom>
              <a:avLst/>
              <a:gdLst/>
              <a:ahLst/>
              <a:cxnLst/>
              <a:rect l="l" t="t" r="r" b="b"/>
              <a:pathLst>
                <a:path w="6761116" h="556694">
                  <a:moveTo>
                    <a:pt x="5745" y="0"/>
                  </a:moveTo>
                  <a:lnTo>
                    <a:pt x="6755371" y="0"/>
                  </a:lnTo>
                  <a:cubicBezTo>
                    <a:pt x="6756895" y="0"/>
                    <a:pt x="6758356" y="605"/>
                    <a:pt x="6759433" y="1683"/>
                  </a:cubicBezTo>
                  <a:cubicBezTo>
                    <a:pt x="6760511" y="2760"/>
                    <a:pt x="6761116" y="4221"/>
                    <a:pt x="6761116" y="5745"/>
                  </a:cubicBezTo>
                  <a:lnTo>
                    <a:pt x="6761116" y="550949"/>
                  </a:lnTo>
                  <a:cubicBezTo>
                    <a:pt x="6761116" y="552472"/>
                    <a:pt x="6760511" y="553934"/>
                    <a:pt x="6759433" y="555011"/>
                  </a:cubicBezTo>
                  <a:cubicBezTo>
                    <a:pt x="6758356" y="556088"/>
                    <a:pt x="6756895" y="556694"/>
                    <a:pt x="6755371" y="556694"/>
                  </a:cubicBezTo>
                  <a:lnTo>
                    <a:pt x="5745" y="556694"/>
                  </a:lnTo>
                  <a:cubicBezTo>
                    <a:pt x="2572" y="556694"/>
                    <a:pt x="0" y="554122"/>
                    <a:pt x="0" y="550949"/>
                  </a:cubicBezTo>
                  <a:lnTo>
                    <a:pt x="0" y="5745"/>
                  </a:lnTo>
                  <a:cubicBezTo>
                    <a:pt x="0" y="4221"/>
                    <a:pt x="605" y="2760"/>
                    <a:pt x="1683" y="1683"/>
                  </a:cubicBezTo>
                  <a:cubicBezTo>
                    <a:pt x="2760" y="605"/>
                    <a:pt x="4221" y="0"/>
                    <a:pt x="5745" y="0"/>
                  </a:cubicBezTo>
                  <a:close/>
                </a:path>
              </a:pathLst>
            </a:custGeom>
            <a:solidFill>
              <a:srgbClr val="F7F5E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200">
                <a:solidFill>
                  <a:prstClr val="black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81E6436D-30DD-E6F2-5ACA-269DAE487734}"/>
                </a:ext>
              </a:extLst>
            </p:cNvPr>
            <p:cNvSpPr txBox="1"/>
            <p:nvPr/>
          </p:nvSpPr>
          <p:spPr>
            <a:xfrm>
              <a:off x="0" y="-47625"/>
              <a:ext cx="6761116" cy="60431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B3665C81-D4C1-437C-E75D-A9F08923A260}"/>
              </a:ext>
            </a:extLst>
          </p:cNvPr>
          <p:cNvGrpSpPr/>
          <p:nvPr/>
        </p:nvGrpSpPr>
        <p:grpSpPr>
          <a:xfrm>
            <a:off x="3053595" y="78611"/>
            <a:ext cx="6630030" cy="628027"/>
            <a:chOff x="0" y="0"/>
            <a:chExt cx="3564080" cy="424137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7E98B4F3-7269-284D-7478-94DA0A0AC3BC}"/>
                </a:ext>
              </a:extLst>
            </p:cNvPr>
            <p:cNvSpPr/>
            <p:nvPr/>
          </p:nvSpPr>
          <p:spPr>
            <a:xfrm>
              <a:off x="0" y="0"/>
              <a:ext cx="3564080" cy="424137"/>
            </a:xfrm>
            <a:custGeom>
              <a:avLst/>
              <a:gdLst/>
              <a:ahLst/>
              <a:cxnLst/>
              <a:rect l="l" t="t" r="r" b="b"/>
              <a:pathLst>
                <a:path w="3564080" h="424137">
                  <a:moveTo>
                    <a:pt x="10899" y="0"/>
                  </a:moveTo>
                  <a:lnTo>
                    <a:pt x="3553181" y="0"/>
                  </a:lnTo>
                  <a:cubicBezTo>
                    <a:pt x="3559200" y="0"/>
                    <a:pt x="3564080" y="4879"/>
                    <a:pt x="3564080" y="10899"/>
                  </a:cubicBezTo>
                  <a:lnTo>
                    <a:pt x="3564080" y="413238"/>
                  </a:lnTo>
                  <a:cubicBezTo>
                    <a:pt x="3564080" y="416129"/>
                    <a:pt x="3562931" y="418901"/>
                    <a:pt x="3560888" y="420945"/>
                  </a:cubicBezTo>
                  <a:cubicBezTo>
                    <a:pt x="3558844" y="422989"/>
                    <a:pt x="3556072" y="424137"/>
                    <a:pt x="3553181" y="424137"/>
                  </a:cubicBezTo>
                  <a:lnTo>
                    <a:pt x="10899" y="424137"/>
                  </a:lnTo>
                  <a:cubicBezTo>
                    <a:pt x="8008" y="424137"/>
                    <a:pt x="5236" y="422989"/>
                    <a:pt x="3192" y="420945"/>
                  </a:cubicBezTo>
                  <a:cubicBezTo>
                    <a:pt x="1148" y="418901"/>
                    <a:pt x="0" y="416129"/>
                    <a:pt x="0" y="413238"/>
                  </a:cubicBezTo>
                  <a:lnTo>
                    <a:pt x="0" y="10899"/>
                  </a:lnTo>
                  <a:cubicBezTo>
                    <a:pt x="0" y="8008"/>
                    <a:pt x="1148" y="5236"/>
                    <a:pt x="3192" y="3192"/>
                  </a:cubicBezTo>
                  <a:cubicBezTo>
                    <a:pt x="5236" y="1148"/>
                    <a:pt x="8008" y="0"/>
                    <a:pt x="10899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20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خطة التعلم الأسبوعية الفصل الدراسي الثالث لعام 1446هـ</a:t>
              </a: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7E149316-642E-CB52-A74B-48765DADF455}"/>
                </a:ext>
              </a:extLst>
            </p:cNvPr>
            <p:cNvSpPr txBox="1"/>
            <p:nvPr/>
          </p:nvSpPr>
          <p:spPr>
            <a:xfrm>
              <a:off x="0" y="-47625"/>
              <a:ext cx="3564080" cy="47176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4" name="Freeform 44">
            <a:extLst>
              <a:ext uri="{FF2B5EF4-FFF2-40B4-BE49-F238E27FC236}">
                <a16:creationId xmlns:a16="http://schemas.microsoft.com/office/drawing/2014/main" id="{26CF7AC3-F22F-7092-C0CF-13D5CA190D22}"/>
              </a:ext>
            </a:extLst>
          </p:cNvPr>
          <p:cNvSpPr/>
          <p:nvPr/>
        </p:nvSpPr>
        <p:spPr>
          <a:xfrm rot="19125080" flipH="1" flipV="1">
            <a:off x="10681160" y="-1169340"/>
            <a:ext cx="1122991" cy="2816023"/>
          </a:xfrm>
          <a:custGeom>
            <a:avLst/>
            <a:gdLst/>
            <a:ahLst/>
            <a:cxnLst/>
            <a:rect l="l" t="t" r="r" b="b"/>
            <a:pathLst>
              <a:path w="1684486" h="4224034">
                <a:moveTo>
                  <a:pt x="1684486" y="4224034"/>
                </a:moveTo>
                <a:lnTo>
                  <a:pt x="0" y="4224034"/>
                </a:lnTo>
                <a:lnTo>
                  <a:pt x="0" y="0"/>
                </a:lnTo>
                <a:lnTo>
                  <a:pt x="1684486" y="0"/>
                </a:lnTo>
                <a:lnTo>
                  <a:pt x="1684486" y="4224034"/>
                </a:lnTo>
                <a:close/>
              </a:path>
            </a:pathLst>
          </a:custGeom>
          <a:blipFill>
            <a:blip r:embed="rId2"/>
            <a:stretch>
              <a:fillRect l="-531" t="-28" b="-93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45" name="Freeform 45">
            <a:extLst>
              <a:ext uri="{FF2B5EF4-FFF2-40B4-BE49-F238E27FC236}">
                <a16:creationId xmlns:a16="http://schemas.microsoft.com/office/drawing/2014/main" id="{F2EEB650-7D7B-B8A1-E977-403B2F7BD0DE}"/>
              </a:ext>
            </a:extLst>
          </p:cNvPr>
          <p:cNvSpPr/>
          <p:nvPr/>
        </p:nvSpPr>
        <p:spPr>
          <a:xfrm rot="8317962" flipH="1">
            <a:off x="9045290" y="-1290925"/>
            <a:ext cx="1151929" cy="2420867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49" name="Group 49">
            <a:extLst>
              <a:ext uri="{FF2B5EF4-FFF2-40B4-BE49-F238E27FC236}">
                <a16:creationId xmlns:a16="http://schemas.microsoft.com/office/drawing/2014/main" id="{7802A643-6727-A801-5646-E140B5BC810A}"/>
              </a:ext>
            </a:extLst>
          </p:cNvPr>
          <p:cNvGrpSpPr/>
          <p:nvPr/>
        </p:nvGrpSpPr>
        <p:grpSpPr>
          <a:xfrm>
            <a:off x="3680889" y="6117253"/>
            <a:ext cx="6020951" cy="556248"/>
            <a:chOff x="0" y="0"/>
            <a:chExt cx="2973808" cy="761354"/>
          </a:xfrm>
        </p:grpSpPr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86449493-283E-4168-7F76-48EF814E602D}"/>
                </a:ext>
              </a:extLst>
            </p:cNvPr>
            <p:cNvSpPr/>
            <p:nvPr/>
          </p:nvSpPr>
          <p:spPr>
            <a:xfrm>
              <a:off x="0" y="0"/>
              <a:ext cx="2973808" cy="761354"/>
            </a:xfrm>
            <a:custGeom>
              <a:avLst/>
              <a:gdLst/>
              <a:ahLst/>
              <a:cxnLst/>
              <a:rect l="l" t="t" r="r" b="b"/>
              <a:pathLst>
                <a:path w="2973808" h="761354">
                  <a:moveTo>
                    <a:pt x="13062" y="0"/>
                  </a:moveTo>
                  <a:lnTo>
                    <a:pt x="2960746" y="0"/>
                  </a:lnTo>
                  <a:cubicBezTo>
                    <a:pt x="2964211" y="0"/>
                    <a:pt x="2967533" y="1376"/>
                    <a:pt x="2969982" y="3826"/>
                  </a:cubicBezTo>
                  <a:cubicBezTo>
                    <a:pt x="2972432" y="6275"/>
                    <a:pt x="2973808" y="9598"/>
                    <a:pt x="2973808" y="13062"/>
                  </a:cubicBezTo>
                  <a:lnTo>
                    <a:pt x="2973808" y="748292"/>
                  </a:lnTo>
                  <a:cubicBezTo>
                    <a:pt x="2973808" y="751756"/>
                    <a:pt x="2972432" y="755079"/>
                    <a:pt x="2969982" y="757528"/>
                  </a:cubicBezTo>
                  <a:cubicBezTo>
                    <a:pt x="2967533" y="759978"/>
                    <a:pt x="2964211" y="761354"/>
                    <a:pt x="2960746" y="761354"/>
                  </a:cubicBezTo>
                  <a:lnTo>
                    <a:pt x="13062" y="761354"/>
                  </a:lnTo>
                  <a:cubicBezTo>
                    <a:pt x="5848" y="761354"/>
                    <a:pt x="0" y="755506"/>
                    <a:pt x="0" y="748292"/>
                  </a:cubicBezTo>
                  <a:lnTo>
                    <a:pt x="0" y="13062"/>
                  </a:lnTo>
                  <a:cubicBezTo>
                    <a:pt x="0" y="9598"/>
                    <a:pt x="1376" y="6275"/>
                    <a:pt x="3826" y="3826"/>
                  </a:cubicBezTo>
                  <a:cubicBezTo>
                    <a:pt x="6275" y="1376"/>
                    <a:pt x="9598" y="0"/>
                    <a:pt x="13062" y="0"/>
                  </a:cubicBezTo>
                  <a:close/>
                </a:path>
              </a:pathLst>
            </a:custGeom>
            <a:solidFill>
              <a:srgbClr val="E4DFC7">
                <a:alpha val="49804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ctr" defTabSz="609630" rtl="0"/>
              <a:endParaRPr lang="ar-SA" sz="1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معلم/ة المادة : .....................                           مدير/ة المدرسة : ....................</a:t>
              </a:r>
            </a:p>
          </p:txBody>
        </p:sp>
        <p:sp>
          <p:nvSpPr>
            <p:cNvPr id="51" name="TextBox 51">
              <a:extLst>
                <a:ext uri="{FF2B5EF4-FFF2-40B4-BE49-F238E27FC236}">
                  <a16:creationId xmlns:a16="http://schemas.microsoft.com/office/drawing/2014/main" id="{ABCFAA22-EB79-0A5C-1BF3-DDFC976A1E20}"/>
                </a:ext>
              </a:extLst>
            </p:cNvPr>
            <p:cNvSpPr txBox="1"/>
            <p:nvPr/>
          </p:nvSpPr>
          <p:spPr>
            <a:xfrm>
              <a:off x="0" y="-47625"/>
              <a:ext cx="2973808" cy="80897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4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id="{A41B716A-24AC-891B-1C7F-27EB0A5143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3373271"/>
              </p:ext>
            </p:extLst>
          </p:nvPr>
        </p:nvGraphicFramePr>
        <p:xfrm>
          <a:off x="2360714" y="2082886"/>
          <a:ext cx="9358386" cy="386654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14470">
                  <a:extLst>
                    <a:ext uri="{9D8B030D-6E8A-4147-A177-3AD203B41FA5}">
                      <a16:colId xmlns:a16="http://schemas.microsoft.com/office/drawing/2014/main" val="317162335"/>
                    </a:ext>
                  </a:extLst>
                </a:gridCol>
                <a:gridCol w="1804992">
                  <a:extLst>
                    <a:ext uri="{9D8B030D-6E8A-4147-A177-3AD203B41FA5}">
                      <a16:colId xmlns:a16="http://schemas.microsoft.com/office/drawing/2014/main" val="3817293601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2670914508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961559660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025685385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121545677"/>
                    </a:ext>
                  </a:extLst>
                </a:gridCol>
              </a:tblGrid>
              <a:tr h="409928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اليوم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الأحد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الاثنين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الثلاثاء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الأربعاء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الخميس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79962"/>
                  </a:ext>
                </a:extLst>
              </a:tr>
              <a:tr h="454592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التاريخ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19 / 12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20 / 12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21 / 12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22 / 12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23 / 12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838830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موضوع الدرس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490135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الهدف التعليمي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6077169"/>
                  </a:ext>
                </a:extLst>
              </a:tr>
              <a:tr h="1262426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الواجبات والمهام الأدائية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911381"/>
                  </a:ext>
                </a:extLst>
              </a:tr>
            </a:tbl>
          </a:graphicData>
        </a:graphic>
      </p:graphicFrame>
      <p:grpSp>
        <p:nvGrpSpPr>
          <p:cNvPr id="63" name="مجموعة 62">
            <a:extLst>
              <a:ext uri="{FF2B5EF4-FFF2-40B4-BE49-F238E27FC236}">
                <a16:creationId xmlns:a16="http://schemas.microsoft.com/office/drawing/2014/main" id="{D932886C-EC0B-02D7-11AD-888667303B1E}"/>
              </a:ext>
            </a:extLst>
          </p:cNvPr>
          <p:cNvGrpSpPr/>
          <p:nvPr/>
        </p:nvGrpSpPr>
        <p:grpSpPr>
          <a:xfrm>
            <a:off x="2619147" y="954740"/>
            <a:ext cx="7830317" cy="970576"/>
            <a:chOff x="2794672" y="844853"/>
            <a:chExt cx="7469163" cy="970576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EF32CB4F-5378-980F-3587-0939224A064D}"/>
                </a:ext>
              </a:extLst>
            </p:cNvPr>
            <p:cNvGrpSpPr/>
            <p:nvPr/>
          </p:nvGrpSpPr>
          <p:grpSpPr>
            <a:xfrm>
              <a:off x="2794672" y="844853"/>
              <a:ext cx="7469163" cy="970576"/>
              <a:chOff x="0" y="0"/>
              <a:chExt cx="1153538" cy="1810672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00F86E7C-83B7-B2B0-B2B0-5023B82061D4}"/>
                  </a:ext>
                </a:extLst>
              </p:cNvPr>
              <p:cNvSpPr/>
              <p:nvPr/>
            </p:nvSpPr>
            <p:spPr>
              <a:xfrm>
                <a:off x="0" y="0"/>
                <a:ext cx="1153538" cy="1810672"/>
              </a:xfrm>
              <a:custGeom>
                <a:avLst/>
                <a:gdLst/>
                <a:ahLst/>
                <a:cxnLst/>
                <a:rect l="l" t="t" r="r" b="b"/>
                <a:pathLst>
                  <a:path w="1153538" h="1810672">
                    <a:moveTo>
                      <a:pt x="33673" y="0"/>
                    </a:moveTo>
                    <a:lnTo>
                      <a:pt x="1119865" y="0"/>
                    </a:lnTo>
                    <a:cubicBezTo>
                      <a:pt x="1128795" y="0"/>
                      <a:pt x="1137360" y="3548"/>
                      <a:pt x="1143675" y="9863"/>
                    </a:cubicBezTo>
                    <a:cubicBezTo>
                      <a:pt x="1149990" y="16178"/>
                      <a:pt x="1153538" y="24743"/>
                      <a:pt x="1153538" y="33673"/>
                    </a:cubicBezTo>
                    <a:lnTo>
                      <a:pt x="1153538" y="1776999"/>
                    </a:lnTo>
                    <a:cubicBezTo>
                      <a:pt x="1153538" y="1785930"/>
                      <a:pt x="1149990" y="1794495"/>
                      <a:pt x="1143675" y="1800809"/>
                    </a:cubicBezTo>
                    <a:cubicBezTo>
                      <a:pt x="1137360" y="1807125"/>
                      <a:pt x="1128795" y="1810672"/>
                      <a:pt x="1119865" y="1810672"/>
                    </a:cubicBezTo>
                    <a:lnTo>
                      <a:pt x="33673" y="1810672"/>
                    </a:lnTo>
                    <a:cubicBezTo>
                      <a:pt x="24743" y="1810672"/>
                      <a:pt x="16178" y="1807125"/>
                      <a:pt x="9863" y="1800809"/>
                    </a:cubicBezTo>
                    <a:cubicBezTo>
                      <a:pt x="3548" y="1794495"/>
                      <a:pt x="0" y="1785930"/>
                      <a:pt x="0" y="1776999"/>
                    </a:cubicBezTo>
                    <a:lnTo>
                      <a:pt x="0" y="33673"/>
                    </a:lnTo>
                    <a:cubicBezTo>
                      <a:pt x="0" y="24743"/>
                      <a:pt x="3548" y="16178"/>
                      <a:pt x="9863" y="9863"/>
                    </a:cubicBezTo>
                    <a:cubicBezTo>
                      <a:pt x="16178" y="3548"/>
                      <a:pt x="24743" y="0"/>
                      <a:pt x="33673" y="0"/>
                    </a:cubicBezTo>
                    <a:close/>
                  </a:path>
                </a:pathLst>
              </a:custGeom>
              <a:solidFill>
                <a:srgbClr val="F7F5EE">
                  <a:alpha val="80000"/>
                </a:srgbClr>
              </a:solidFill>
              <a:ln w="9525" cap="sq">
                <a:solidFill>
                  <a:srgbClr val="4F5F3F">
                    <a:alpha val="80000"/>
                  </a:srgbClr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3" name="TextBox 23">
                <a:extLst>
                  <a:ext uri="{FF2B5EF4-FFF2-40B4-BE49-F238E27FC236}">
                    <a16:creationId xmlns:a16="http://schemas.microsoft.com/office/drawing/2014/main" id="{CCB69A26-2125-7BA3-706F-B12CEBCD7116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1153538" cy="1858297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2" name="Group 32">
              <a:extLst>
                <a:ext uri="{FF2B5EF4-FFF2-40B4-BE49-F238E27FC236}">
                  <a16:creationId xmlns:a16="http://schemas.microsoft.com/office/drawing/2014/main" id="{94567B01-107A-7368-638C-43B4CB312831}"/>
                </a:ext>
              </a:extLst>
            </p:cNvPr>
            <p:cNvGrpSpPr/>
            <p:nvPr/>
          </p:nvGrpSpPr>
          <p:grpSpPr>
            <a:xfrm>
              <a:off x="3234403" y="993689"/>
              <a:ext cx="1705217" cy="321158"/>
              <a:chOff x="0" y="0"/>
              <a:chExt cx="916667" cy="172644"/>
            </a:xfrm>
          </p:grpSpPr>
          <p:sp>
            <p:nvSpPr>
              <p:cNvPr id="33" name="Freeform 33">
                <a:extLst>
                  <a:ext uri="{FF2B5EF4-FFF2-40B4-BE49-F238E27FC236}">
                    <a16:creationId xmlns:a16="http://schemas.microsoft.com/office/drawing/2014/main" id="{F7B4FC81-0381-11F2-6372-429210650606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الصف</a:t>
                </a:r>
              </a:p>
            </p:txBody>
          </p:sp>
          <p:sp>
            <p:nvSpPr>
              <p:cNvPr id="34" name="TextBox 34">
                <a:extLst>
                  <a:ext uri="{FF2B5EF4-FFF2-40B4-BE49-F238E27FC236}">
                    <a16:creationId xmlns:a16="http://schemas.microsoft.com/office/drawing/2014/main" id="{DAA98668-E14F-EE1B-2E38-5BB54CD9F748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6" name="Group 36">
              <a:extLst>
                <a:ext uri="{FF2B5EF4-FFF2-40B4-BE49-F238E27FC236}">
                  <a16:creationId xmlns:a16="http://schemas.microsoft.com/office/drawing/2014/main" id="{86B67F55-9CBE-A931-0D63-A6513A53CB80}"/>
                </a:ext>
              </a:extLst>
            </p:cNvPr>
            <p:cNvGrpSpPr/>
            <p:nvPr/>
          </p:nvGrpSpPr>
          <p:grpSpPr>
            <a:xfrm>
              <a:off x="5663224" y="984270"/>
              <a:ext cx="1705217" cy="321158"/>
              <a:chOff x="0" y="0"/>
              <a:chExt cx="916667" cy="172644"/>
            </a:xfrm>
          </p:grpSpPr>
          <p:sp>
            <p:nvSpPr>
              <p:cNvPr id="37" name="Freeform 37">
                <a:extLst>
                  <a:ext uri="{FF2B5EF4-FFF2-40B4-BE49-F238E27FC236}">
                    <a16:creationId xmlns:a16="http://schemas.microsoft.com/office/drawing/2014/main" id="{B9B9BFC3-DF8B-4EE9-B91E-DF08E67ADE98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المادة</a:t>
                </a:r>
              </a:p>
            </p:txBody>
          </p:sp>
          <p:sp>
            <p:nvSpPr>
              <p:cNvPr id="38" name="TextBox 38">
                <a:extLst>
                  <a:ext uri="{FF2B5EF4-FFF2-40B4-BE49-F238E27FC236}">
                    <a16:creationId xmlns:a16="http://schemas.microsoft.com/office/drawing/2014/main" id="{9B60B0BB-29BA-BE70-505A-F4C93C02C1C0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0" name="Group 40">
              <a:extLst>
                <a:ext uri="{FF2B5EF4-FFF2-40B4-BE49-F238E27FC236}">
                  <a16:creationId xmlns:a16="http://schemas.microsoft.com/office/drawing/2014/main" id="{7EE1189F-0031-4EC8-24BB-AA3AC2F50D75}"/>
                </a:ext>
              </a:extLst>
            </p:cNvPr>
            <p:cNvGrpSpPr/>
            <p:nvPr/>
          </p:nvGrpSpPr>
          <p:grpSpPr>
            <a:xfrm>
              <a:off x="8149318" y="984270"/>
              <a:ext cx="1705217" cy="321158"/>
              <a:chOff x="0" y="0"/>
              <a:chExt cx="916667" cy="172644"/>
            </a:xfrm>
          </p:grpSpPr>
          <p:sp>
            <p:nvSpPr>
              <p:cNvPr id="41" name="Freeform 41">
                <a:extLst>
                  <a:ext uri="{FF2B5EF4-FFF2-40B4-BE49-F238E27FC236}">
                    <a16:creationId xmlns:a16="http://schemas.microsoft.com/office/drawing/2014/main" id="{F2B4B0BB-AD14-7C8C-90FB-68A0899A9946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الأسبوع</a:t>
                </a:r>
              </a:p>
            </p:txBody>
          </p:sp>
          <p:sp>
            <p:nvSpPr>
              <p:cNvPr id="42" name="TextBox 42">
                <a:extLst>
                  <a:ext uri="{FF2B5EF4-FFF2-40B4-BE49-F238E27FC236}">
                    <a16:creationId xmlns:a16="http://schemas.microsoft.com/office/drawing/2014/main" id="{ECD68390-FC2E-0D77-FE86-9BA617179071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1" name="Group 36">
              <a:extLst>
                <a:ext uri="{FF2B5EF4-FFF2-40B4-BE49-F238E27FC236}">
                  <a16:creationId xmlns:a16="http://schemas.microsoft.com/office/drawing/2014/main" id="{9FCC2688-94CA-349F-DAD6-5D0909F4650A}"/>
                </a:ext>
              </a:extLst>
            </p:cNvPr>
            <p:cNvGrpSpPr/>
            <p:nvPr/>
          </p:nvGrpSpPr>
          <p:grpSpPr>
            <a:xfrm>
              <a:off x="8149317" y="1381363"/>
              <a:ext cx="1705217" cy="321158"/>
              <a:chOff x="0" y="0"/>
              <a:chExt cx="916667" cy="172644"/>
            </a:xfrm>
          </p:grpSpPr>
          <p:sp>
            <p:nvSpPr>
              <p:cNvPr id="35" name="Freeform 37">
                <a:extLst>
                  <a:ext uri="{FF2B5EF4-FFF2-40B4-BE49-F238E27FC236}">
                    <a16:creationId xmlns:a16="http://schemas.microsoft.com/office/drawing/2014/main" id="{7A72F57C-39A3-E060-0887-0904DC21995B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الثاني عشر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18B927DB-EA92-AADF-C8B3-2E5E6A6E65E3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3" name="Group 36">
              <a:extLst>
                <a:ext uri="{FF2B5EF4-FFF2-40B4-BE49-F238E27FC236}">
                  <a16:creationId xmlns:a16="http://schemas.microsoft.com/office/drawing/2014/main" id="{DD4E8852-5AD4-CB07-3F5E-EE1DB7B9E64F}"/>
                </a:ext>
              </a:extLst>
            </p:cNvPr>
            <p:cNvGrpSpPr/>
            <p:nvPr/>
          </p:nvGrpSpPr>
          <p:grpSpPr>
            <a:xfrm>
              <a:off x="5663223" y="1367653"/>
              <a:ext cx="1705217" cy="321158"/>
              <a:chOff x="0" y="0"/>
              <a:chExt cx="916667" cy="172644"/>
            </a:xfrm>
          </p:grpSpPr>
          <p:sp>
            <p:nvSpPr>
              <p:cNvPr id="55" name="Freeform 37">
                <a:extLst>
                  <a:ext uri="{FF2B5EF4-FFF2-40B4-BE49-F238E27FC236}">
                    <a16:creationId xmlns:a16="http://schemas.microsoft.com/office/drawing/2014/main" id="{CC90CF87-53CB-79AE-FB5B-E31F6EB6DF21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رياضيات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59" name="TextBox 38">
                <a:extLst>
                  <a:ext uri="{FF2B5EF4-FFF2-40B4-BE49-F238E27FC236}">
                    <a16:creationId xmlns:a16="http://schemas.microsoft.com/office/drawing/2014/main" id="{277651D1-11A1-1ED7-20D2-FF74467C2DB1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60" name="Group 36">
              <a:extLst>
                <a:ext uri="{FF2B5EF4-FFF2-40B4-BE49-F238E27FC236}">
                  <a16:creationId xmlns:a16="http://schemas.microsoft.com/office/drawing/2014/main" id="{A278EC97-C6E2-2925-435A-B1D00CD727F0}"/>
                </a:ext>
              </a:extLst>
            </p:cNvPr>
            <p:cNvGrpSpPr/>
            <p:nvPr/>
          </p:nvGrpSpPr>
          <p:grpSpPr>
            <a:xfrm>
              <a:off x="3246252" y="1379394"/>
              <a:ext cx="1705217" cy="321158"/>
              <a:chOff x="0" y="0"/>
              <a:chExt cx="916667" cy="172644"/>
            </a:xfrm>
          </p:grpSpPr>
          <p:sp>
            <p:nvSpPr>
              <p:cNvPr id="61" name="Freeform 37">
                <a:extLst>
                  <a:ext uri="{FF2B5EF4-FFF2-40B4-BE49-F238E27FC236}">
                    <a16:creationId xmlns:a16="http://schemas.microsoft.com/office/drawing/2014/main" id="{917BC18E-75DD-7DC2-7934-F090395397B1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الأول متوسط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62" name="TextBox 38">
                <a:extLst>
                  <a:ext uri="{FF2B5EF4-FFF2-40B4-BE49-F238E27FC236}">
                    <a16:creationId xmlns:a16="http://schemas.microsoft.com/office/drawing/2014/main" id="{E84763E1-20D0-9C2D-C348-488F84BD6B3E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grpSp>
        <p:nvGrpSpPr>
          <p:cNvPr id="64" name="مجموعة 63">
            <a:extLst>
              <a:ext uri="{FF2B5EF4-FFF2-40B4-BE49-F238E27FC236}">
                <a16:creationId xmlns:a16="http://schemas.microsoft.com/office/drawing/2014/main" id="{016EB4E4-8A69-5248-071F-EA1FC3C99C36}"/>
              </a:ext>
            </a:extLst>
          </p:cNvPr>
          <p:cNvGrpSpPr/>
          <p:nvPr/>
        </p:nvGrpSpPr>
        <p:grpSpPr>
          <a:xfrm>
            <a:off x="217017" y="1690834"/>
            <a:ext cx="1910832" cy="4313152"/>
            <a:chOff x="89640" y="1690833"/>
            <a:chExt cx="2038209" cy="4541089"/>
          </a:xfrm>
        </p:grpSpPr>
        <p:grpSp>
          <p:nvGrpSpPr>
            <p:cNvPr id="46" name="Group 46">
              <a:extLst>
                <a:ext uri="{FF2B5EF4-FFF2-40B4-BE49-F238E27FC236}">
                  <a16:creationId xmlns:a16="http://schemas.microsoft.com/office/drawing/2014/main" id="{10278232-8359-FD1F-AC98-F0BD4E447778}"/>
                </a:ext>
              </a:extLst>
            </p:cNvPr>
            <p:cNvGrpSpPr/>
            <p:nvPr/>
          </p:nvGrpSpPr>
          <p:grpSpPr>
            <a:xfrm>
              <a:off x="89640" y="1851412"/>
              <a:ext cx="2038209" cy="4380510"/>
              <a:chOff x="0" y="-129005"/>
              <a:chExt cx="2925915" cy="896934"/>
            </a:xfrm>
            <a:solidFill>
              <a:srgbClr val="F2EFE3"/>
            </a:solidFill>
          </p:grpSpPr>
          <p:sp>
            <p:nvSpPr>
              <p:cNvPr id="47" name="Freeform 47">
                <a:extLst>
                  <a:ext uri="{FF2B5EF4-FFF2-40B4-BE49-F238E27FC236}">
                    <a16:creationId xmlns:a16="http://schemas.microsoft.com/office/drawing/2014/main" id="{21C77057-CF58-D4B2-37A9-E6F7E6BF2CE4}"/>
                  </a:ext>
                </a:extLst>
              </p:cNvPr>
              <p:cNvSpPr/>
              <p:nvPr/>
            </p:nvSpPr>
            <p:spPr>
              <a:xfrm>
                <a:off x="0" y="-129005"/>
                <a:ext cx="2925915" cy="896934"/>
              </a:xfrm>
              <a:custGeom>
                <a:avLst/>
                <a:gdLst/>
                <a:ahLst/>
                <a:cxnLst/>
                <a:rect l="l" t="t" r="r" b="b"/>
                <a:pathLst>
                  <a:path w="2925915" h="767929">
                    <a:moveTo>
                      <a:pt x="13276" y="0"/>
                    </a:moveTo>
                    <a:lnTo>
                      <a:pt x="2912639" y="0"/>
                    </a:lnTo>
                    <a:cubicBezTo>
                      <a:pt x="2916160" y="0"/>
                      <a:pt x="2919537" y="1399"/>
                      <a:pt x="2922027" y="3888"/>
                    </a:cubicBezTo>
                    <a:cubicBezTo>
                      <a:pt x="2924516" y="6378"/>
                      <a:pt x="2925915" y="9755"/>
                      <a:pt x="2925915" y="13276"/>
                    </a:cubicBezTo>
                    <a:lnTo>
                      <a:pt x="2925915" y="754654"/>
                    </a:lnTo>
                    <a:cubicBezTo>
                      <a:pt x="2925915" y="761986"/>
                      <a:pt x="2919971" y="767929"/>
                      <a:pt x="2912639" y="767929"/>
                    </a:cubicBezTo>
                    <a:lnTo>
                      <a:pt x="13276" y="767929"/>
                    </a:lnTo>
                    <a:cubicBezTo>
                      <a:pt x="9755" y="767929"/>
                      <a:pt x="6378" y="766531"/>
                      <a:pt x="3888" y="764041"/>
                    </a:cubicBezTo>
                    <a:cubicBezTo>
                      <a:pt x="1399" y="761551"/>
                      <a:pt x="0" y="758175"/>
                      <a:pt x="0" y="754654"/>
                    </a:cubicBezTo>
                    <a:lnTo>
                      <a:pt x="0" y="13276"/>
                    </a:lnTo>
                    <a:cubicBezTo>
                      <a:pt x="0" y="9755"/>
                      <a:pt x="1399" y="6378"/>
                      <a:pt x="3888" y="3888"/>
                    </a:cubicBezTo>
                    <a:cubicBezTo>
                      <a:pt x="6378" y="1399"/>
                      <a:pt x="9755" y="0"/>
                      <a:pt x="13276" y="0"/>
                    </a:cubicBezTo>
                    <a:close/>
                  </a:path>
                </a:pathLst>
              </a:custGeom>
              <a:grpFill/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pPr algn="l" defTabSz="609630" rtl="0"/>
                <a:endParaRPr lang="ar-SA" sz="1200" dirty="0">
                  <a:solidFill>
                    <a:prstClr val="black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48" name="TextBox 48">
                <a:extLst>
                  <a:ext uri="{FF2B5EF4-FFF2-40B4-BE49-F238E27FC236}">
                    <a16:creationId xmlns:a16="http://schemas.microsoft.com/office/drawing/2014/main" id="{D12F7D4C-D1E4-E106-A9AA-A13EA26A795F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2925915" cy="815554"/>
              </a:xfrm>
              <a:prstGeom prst="rect">
                <a:avLst/>
              </a:prstGeom>
              <a:grpFill/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grpSp>
          <p:nvGrpSpPr>
            <p:cNvPr id="27" name="Group 27">
              <a:extLst>
                <a:ext uri="{FF2B5EF4-FFF2-40B4-BE49-F238E27FC236}">
                  <a16:creationId xmlns:a16="http://schemas.microsoft.com/office/drawing/2014/main" id="{A755E718-E4AD-B486-2EF0-68552331BAD0}"/>
                </a:ext>
              </a:extLst>
            </p:cNvPr>
            <p:cNvGrpSpPr/>
            <p:nvPr/>
          </p:nvGrpSpPr>
          <p:grpSpPr>
            <a:xfrm>
              <a:off x="256134" y="1690833"/>
              <a:ext cx="1705217" cy="558028"/>
              <a:chOff x="0" y="0"/>
              <a:chExt cx="916667" cy="172644"/>
            </a:xfrm>
          </p:grpSpPr>
          <p:sp>
            <p:nvSpPr>
              <p:cNvPr id="28" name="Freeform 28">
                <a:extLst>
                  <a:ext uri="{FF2B5EF4-FFF2-40B4-BE49-F238E27FC236}">
                    <a16:creationId xmlns:a16="http://schemas.microsoft.com/office/drawing/2014/main" id="{8EAF7DA5-CD0A-92A8-45CA-169E11FDF3D8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defTabSz="609630" rtl="0"/>
                <a:r>
                  <a:rPr lang="ar-SA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ملاحظات</a:t>
                </a:r>
              </a:p>
            </p:txBody>
          </p:sp>
          <p:sp>
            <p:nvSpPr>
              <p:cNvPr id="29" name="TextBox 29">
                <a:extLst>
                  <a:ext uri="{FF2B5EF4-FFF2-40B4-BE49-F238E27FC236}">
                    <a16:creationId xmlns:a16="http://schemas.microsoft.com/office/drawing/2014/main" id="{CDA1502B-BA06-BE0B-AF83-6C0156786AA2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pic>
        <p:nvPicPr>
          <p:cNvPr id="65" name="Picture 35" descr="Picture 35">
            <a:extLst>
              <a:ext uri="{FF2B5EF4-FFF2-40B4-BE49-F238E27FC236}">
                <a16:creationId xmlns:a16="http://schemas.microsoft.com/office/drawing/2014/main" id="{07B834B5-DC9C-3152-EF43-0AF08D28F4B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14182" t="11041" r="15559" b="32507"/>
          <a:stretch/>
        </p:blipFill>
        <p:spPr>
          <a:xfrm>
            <a:off x="575491" y="-80492"/>
            <a:ext cx="1023271" cy="831716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صورة 65">
            <a:extLst>
              <a:ext uri="{FF2B5EF4-FFF2-40B4-BE49-F238E27FC236}">
                <a16:creationId xmlns:a16="http://schemas.microsoft.com/office/drawing/2014/main" id="{A7D81175-247E-925D-F7B9-DF64C630BD3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8" y="6082458"/>
            <a:ext cx="910096" cy="760775"/>
          </a:xfrm>
          <a:prstGeom prst="rect">
            <a:avLst/>
          </a:prstGeom>
        </p:spPr>
      </p:pic>
      <p:sp>
        <p:nvSpPr>
          <p:cNvPr id="9" name="Freeform 28">
            <a:extLst>
              <a:ext uri="{FF2B5EF4-FFF2-40B4-BE49-F238E27FC236}">
                <a16:creationId xmlns:a16="http://schemas.microsoft.com/office/drawing/2014/main" id="{007C91EF-D7FB-925E-F939-99F376C21E0C}"/>
              </a:ext>
            </a:extLst>
          </p:cNvPr>
          <p:cNvSpPr/>
          <p:nvPr/>
        </p:nvSpPr>
        <p:spPr>
          <a:xfrm>
            <a:off x="3237782" y="3321227"/>
            <a:ext cx="6342326" cy="2045523"/>
          </a:xfrm>
          <a:custGeom>
            <a:avLst/>
            <a:gdLst/>
            <a:ahLst/>
            <a:cxnLst/>
            <a:rect l="l" t="t" r="r" b="b"/>
            <a:pathLst>
              <a:path w="916667" h="172644">
                <a:moveTo>
                  <a:pt x="42375" y="0"/>
                </a:moveTo>
                <a:lnTo>
                  <a:pt x="874292" y="0"/>
                </a:lnTo>
                <a:cubicBezTo>
                  <a:pt x="885531" y="0"/>
                  <a:pt x="896309" y="4464"/>
                  <a:pt x="904256" y="12411"/>
                </a:cubicBezTo>
                <a:cubicBezTo>
                  <a:pt x="912202" y="20358"/>
                  <a:pt x="916667" y="31136"/>
                  <a:pt x="916667" y="42375"/>
                </a:cubicBezTo>
                <a:lnTo>
                  <a:pt x="916667" y="130269"/>
                </a:lnTo>
                <a:cubicBezTo>
                  <a:pt x="916667" y="153672"/>
                  <a:pt x="897695" y="172644"/>
                  <a:pt x="874292" y="172644"/>
                </a:cubicBezTo>
                <a:lnTo>
                  <a:pt x="42375" y="172644"/>
                </a:lnTo>
                <a:cubicBezTo>
                  <a:pt x="18972" y="172644"/>
                  <a:pt x="0" y="153672"/>
                  <a:pt x="0" y="130269"/>
                </a:cubicBezTo>
                <a:lnTo>
                  <a:pt x="0" y="42375"/>
                </a:lnTo>
                <a:cubicBezTo>
                  <a:pt x="0" y="18972"/>
                  <a:pt x="18972" y="0"/>
                  <a:pt x="42375" y="0"/>
                </a:cubicBezTo>
                <a:close/>
              </a:path>
            </a:pathLst>
          </a:custGeom>
          <a:solidFill>
            <a:srgbClr val="F2EFE3"/>
          </a:solidFill>
          <a:ln w="9525" cap="sq">
            <a:solidFill>
              <a:srgbClr val="4F5F3F"/>
            </a:solidFill>
            <a:prstDash val="solid"/>
            <a:miter/>
          </a:ln>
        </p:spPr>
        <p:txBody>
          <a:bodyPr/>
          <a:lstStyle/>
          <a:p>
            <a:pPr algn="ctr" defTabSz="609630" rtl="0"/>
            <a:endParaRPr lang="ar-SA" sz="3600" b="1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609630" rtl="0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اختبارات الفصل الدراسي الثالث</a:t>
            </a:r>
          </a:p>
          <a:p>
            <a:pPr algn="ctr" defTabSz="609630" rtl="0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لعام 1446 هـ</a:t>
            </a:r>
          </a:p>
        </p:txBody>
      </p:sp>
    </p:spTree>
    <p:extLst>
      <p:ext uri="{BB962C8B-B14F-4D97-AF65-F5344CB8AC3E}">
        <p14:creationId xmlns:p14="http://schemas.microsoft.com/office/powerpoint/2010/main" val="5628110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47439-B917-8534-4778-1427FEB2FA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7160468B-5BD5-EA28-510C-657C5FEC211A}"/>
              </a:ext>
            </a:extLst>
          </p:cNvPr>
          <p:cNvGrpSpPr/>
          <p:nvPr/>
        </p:nvGrpSpPr>
        <p:grpSpPr>
          <a:xfrm>
            <a:off x="-192637" y="-298844"/>
            <a:ext cx="12577273" cy="1155852"/>
            <a:chOff x="0" y="0"/>
            <a:chExt cx="6761116" cy="556694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A145F46F-9D78-DE2D-D36A-E7FABD1123F9}"/>
                </a:ext>
              </a:extLst>
            </p:cNvPr>
            <p:cNvSpPr/>
            <p:nvPr/>
          </p:nvSpPr>
          <p:spPr>
            <a:xfrm>
              <a:off x="0" y="0"/>
              <a:ext cx="6761116" cy="556694"/>
            </a:xfrm>
            <a:custGeom>
              <a:avLst/>
              <a:gdLst/>
              <a:ahLst/>
              <a:cxnLst/>
              <a:rect l="l" t="t" r="r" b="b"/>
              <a:pathLst>
                <a:path w="6761116" h="556694">
                  <a:moveTo>
                    <a:pt x="5745" y="0"/>
                  </a:moveTo>
                  <a:lnTo>
                    <a:pt x="6755371" y="0"/>
                  </a:lnTo>
                  <a:cubicBezTo>
                    <a:pt x="6756895" y="0"/>
                    <a:pt x="6758356" y="605"/>
                    <a:pt x="6759433" y="1683"/>
                  </a:cubicBezTo>
                  <a:cubicBezTo>
                    <a:pt x="6760511" y="2760"/>
                    <a:pt x="6761116" y="4221"/>
                    <a:pt x="6761116" y="5745"/>
                  </a:cubicBezTo>
                  <a:lnTo>
                    <a:pt x="6761116" y="550949"/>
                  </a:lnTo>
                  <a:cubicBezTo>
                    <a:pt x="6761116" y="552472"/>
                    <a:pt x="6760511" y="553934"/>
                    <a:pt x="6759433" y="555011"/>
                  </a:cubicBezTo>
                  <a:cubicBezTo>
                    <a:pt x="6758356" y="556088"/>
                    <a:pt x="6756895" y="556694"/>
                    <a:pt x="6755371" y="556694"/>
                  </a:cubicBezTo>
                  <a:lnTo>
                    <a:pt x="5745" y="556694"/>
                  </a:lnTo>
                  <a:cubicBezTo>
                    <a:pt x="2572" y="556694"/>
                    <a:pt x="0" y="554122"/>
                    <a:pt x="0" y="550949"/>
                  </a:cubicBezTo>
                  <a:lnTo>
                    <a:pt x="0" y="5745"/>
                  </a:lnTo>
                  <a:cubicBezTo>
                    <a:pt x="0" y="4221"/>
                    <a:pt x="605" y="2760"/>
                    <a:pt x="1683" y="1683"/>
                  </a:cubicBezTo>
                  <a:cubicBezTo>
                    <a:pt x="2760" y="605"/>
                    <a:pt x="4221" y="0"/>
                    <a:pt x="5745" y="0"/>
                  </a:cubicBezTo>
                  <a:close/>
                </a:path>
              </a:pathLst>
            </a:custGeom>
            <a:solidFill>
              <a:srgbClr val="F7F5EE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1200">
                <a:solidFill>
                  <a:prstClr val="black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7B1DDEE3-A57D-4BAA-1C5B-33D6F24BF959}"/>
                </a:ext>
              </a:extLst>
            </p:cNvPr>
            <p:cNvSpPr txBox="1"/>
            <p:nvPr/>
          </p:nvSpPr>
          <p:spPr>
            <a:xfrm>
              <a:off x="0" y="-47625"/>
              <a:ext cx="6761116" cy="60431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grpSp>
        <p:nvGrpSpPr>
          <p:cNvPr id="5" name="Group 5">
            <a:extLst>
              <a:ext uri="{FF2B5EF4-FFF2-40B4-BE49-F238E27FC236}">
                <a16:creationId xmlns:a16="http://schemas.microsoft.com/office/drawing/2014/main" id="{A8241AD8-8367-D03A-276C-AFB6AA6371F5}"/>
              </a:ext>
            </a:extLst>
          </p:cNvPr>
          <p:cNvGrpSpPr/>
          <p:nvPr/>
        </p:nvGrpSpPr>
        <p:grpSpPr>
          <a:xfrm>
            <a:off x="3053595" y="78611"/>
            <a:ext cx="6630030" cy="628027"/>
            <a:chOff x="0" y="0"/>
            <a:chExt cx="3564080" cy="424137"/>
          </a:xfrm>
        </p:grpSpPr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FAE0EA73-1222-BF64-08F9-265CA919DC88}"/>
                </a:ext>
              </a:extLst>
            </p:cNvPr>
            <p:cNvSpPr/>
            <p:nvPr/>
          </p:nvSpPr>
          <p:spPr>
            <a:xfrm>
              <a:off x="0" y="0"/>
              <a:ext cx="3564080" cy="424137"/>
            </a:xfrm>
            <a:custGeom>
              <a:avLst/>
              <a:gdLst/>
              <a:ahLst/>
              <a:cxnLst/>
              <a:rect l="l" t="t" r="r" b="b"/>
              <a:pathLst>
                <a:path w="3564080" h="424137">
                  <a:moveTo>
                    <a:pt x="10899" y="0"/>
                  </a:moveTo>
                  <a:lnTo>
                    <a:pt x="3553181" y="0"/>
                  </a:lnTo>
                  <a:cubicBezTo>
                    <a:pt x="3559200" y="0"/>
                    <a:pt x="3564080" y="4879"/>
                    <a:pt x="3564080" y="10899"/>
                  </a:cubicBezTo>
                  <a:lnTo>
                    <a:pt x="3564080" y="413238"/>
                  </a:lnTo>
                  <a:cubicBezTo>
                    <a:pt x="3564080" y="416129"/>
                    <a:pt x="3562931" y="418901"/>
                    <a:pt x="3560888" y="420945"/>
                  </a:cubicBezTo>
                  <a:cubicBezTo>
                    <a:pt x="3558844" y="422989"/>
                    <a:pt x="3556072" y="424137"/>
                    <a:pt x="3553181" y="424137"/>
                  </a:cubicBezTo>
                  <a:lnTo>
                    <a:pt x="10899" y="424137"/>
                  </a:lnTo>
                  <a:cubicBezTo>
                    <a:pt x="8008" y="424137"/>
                    <a:pt x="5236" y="422989"/>
                    <a:pt x="3192" y="420945"/>
                  </a:cubicBezTo>
                  <a:cubicBezTo>
                    <a:pt x="1148" y="418901"/>
                    <a:pt x="0" y="416129"/>
                    <a:pt x="0" y="413238"/>
                  </a:cubicBezTo>
                  <a:lnTo>
                    <a:pt x="0" y="10899"/>
                  </a:lnTo>
                  <a:cubicBezTo>
                    <a:pt x="0" y="8008"/>
                    <a:pt x="1148" y="5236"/>
                    <a:pt x="3192" y="3192"/>
                  </a:cubicBezTo>
                  <a:cubicBezTo>
                    <a:pt x="5236" y="1148"/>
                    <a:pt x="8008" y="0"/>
                    <a:pt x="10899" y="0"/>
                  </a:cubicBezTo>
                  <a:close/>
                </a:path>
              </a:pathLst>
            </a:custGeom>
            <a:solidFill>
              <a:srgbClr val="FFFFFF"/>
            </a:solidFill>
            <a:ln w="9525" cap="sq">
              <a:solidFill>
                <a:srgbClr val="4F5F3F"/>
              </a:solidFill>
              <a:prstDash val="solid"/>
              <a:miter/>
            </a:ln>
          </p:spPr>
          <p:txBody>
            <a:bodyPr/>
            <a:lstStyle/>
            <a:p>
              <a:pPr algn="l" defTabSz="609630" rtl="0"/>
              <a:endParaRPr lang="ar-SA" sz="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20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خطة التعلم الأسبوعية الفصل الدراسي الثالث لعام 1446هـ</a:t>
              </a:r>
            </a:p>
          </p:txBody>
        </p:sp>
        <p:sp>
          <p:nvSpPr>
            <p:cNvPr id="7" name="TextBox 7">
              <a:extLst>
                <a:ext uri="{FF2B5EF4-FFF2-40B4-BE49-F238E27FC236}">
                  <a16:creationId xmlns:a16="http://schemas.microsoft.com/office/drawing/2014/main" id="{6B52E471-25F3-066D-3E24-35833D3F2D14}"/>
                </a:ext>
              </a:extLst>
            </p:cNvPr>
            <p:cNvSpPr txBox="1"/>
            <p:nvPr/>
          </p:nvSpPr>
          <p:spPr>
            <a:xfrm>
              <a:off x="0" y="-47625"/>
              <a:ext cx="3564080" cy="471762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200">
                <a:solidFill>
                  <a:prstClr val="black"/>
                </a:solidFill>
                <a:latin typeface="Calibri"/>
              </a:endParaRPr>
            </a:p>
          </p:txBody>
        </p:sp>
      </p:grpSp>
      <p:sp>
        <p:nvSpPr>
          <p:cNvPr id="44" name="Freeform 44">
            <a:extLst>
              <a:ext uri="{FF2B5EF4-FFF2-40B4-BE49-F238E27FC236}">
                <a16:creationId xmlns:a16="http://schemas.microsoft.com/office/drawing/2014/main" id="{64FCAE6E-386B-DCF1-4DD8-D4536ED7EAB2}"/>
              </a:ext>
            </a:extLst>
          </p:cNvPr>
          <p:cNvSpPr/>
          <p:nvPr/>
        </p:nvSpPr>
        <p:spPr>
          <a:xfrm rot="19125080" flipH="1" flipV="1">
            <a:off x="10681160" y="-1169340"/>
            <a:ext cx="1122991" cy="2816023"/>
          </a:xfrm>
          <a:custGeom>
            <a:avLst/>
            <a:gdLst/>
            <a:ahLst/>
            <a:cxnLst/>
            <a:rect l="l" t="t" r="r" b="b"/>
            <a:pathLst>
              <a:path w="1684486" h="4224034">
                <a:moveTo>
                  <a:pt x="1684486" y="4224034"/>
                </a:moveTo>
                <a:lnTo>
                  <a:pt x="0" y="4224034"/>
                </a:lnTo>
                <a:lnTo>
                  <a:pt x="0" y="0"/>
                </a:lnTo>
                <a:lnTo>
                  <a:pt x="1684486" y="0"/>
                </a:lnTo>
                <a:lnTo>
                  <a:pt x="1684486" y="4224034"/>
                </a:lnTo>
                <a:close/>
              </a:path>
            </a:pathLst>
          </a:custGeom>
          <a:blipFill>
            <a:blip r:embed="rId2"/>
            <a:stretch>
              <a:fillRect l="-531" t="-28" b="-93"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45" name="Freeform 45">
            <a:extLst>
              <a:ext uri="{FF2B5EF4-FFF2-40B4-BE49-F238E27FC236}">
                <a16:creationId xmlns:a16="http://schemas.microsoft.com/office/drawing/2014/main" id="{A658C548-1F6B-C136-F2D9-539417F0D3F9}"/>
              </a:ext>
            </a:extLst>
          </p:cNvPr>
          <p:cNvSpPr/>
          <p:nvPr/>
        </p:nvSpPr>
        <p:spPr>
          <a:xfrm rot="8317962" flipH="1">
            <a:off x="9045290" y="-1290925"/>
            <a:ext cx="1151929" cy="2420867"/>
          </a:xfrm>
          <a:custGeom>
            <a:avLst/>
            <a:gdLst/>
            <a:ahLst/>
            <a:cxnLst/>
            <a:rect l="l" t="t" r="r" b="b"/>
            <a:pathLst>
              <a:path w="1727894" h="3631301">
                <a:moveTo>
                  <a:pt x="1727893" y="0"/>
                </a:moveTo>
                <a:lnTo>
                  <a:pt x="0" y="0"/>
                </a:lnTo>
                <a:lnTo>
                  <a:pt x="0" y="3631301"/>
                </a:lnTo>
                <a:lnTo>
                  <a:pt x="1727893" y="3631301"/>
                </a:lnTo>
                <a:lnTo>
                  <a:pt x="1727893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 algn="l" defTabSz="609630" rtl="0"/>
            <a:endParaRPr lang="ar-SA" sz="1200">
              <a:solidFill>
                <a:prstClr val="black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49" name="Group 49">
            <a:extLst>
              <a:ext uri="{FF2B5EF4-FFF2-40B4-BE49-F238E27FC236}">
                <a16:creationId xmlns:a16="http://schemas.microsoft.com/office/drawing/2014/main" id="{F16899FD-B6C8-AB34-60D1-9603FFD806DF}"/>
              </a:ext>
            </a:extLst>
          </p:cNvPr>
          <p:cNvGrpSpPr/>
          <p:nvPr/>
        </p:nvGrpSpPr>
        <p:grpSpPr>
          <a:xfrm>
            <a:off x="3680889" y="6117253"/>
            <a:ext cx="6020951" cy="556248"/>
            <a:chOff x="0" y="0"/>
            <a:chExt cx="2973808" cy="761354"/>
          </a:xfrm>
        </p:grpSpPr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55CC2335-25B7-6556-8DAA-0D669549B69D}"/>
                </a:ext>
              </a:extLst>
            </p:cNvPr>
            <p:cNvSpPr/>
            <p:nvPr/>
          </p:nvSpPr>
          <p:spPr>
            <a:xfrm>
              <a:off x="0" y="0"/>
              <a:ext cx="2973808" cy="761354"/>
            </a:xfrm>
            <a:custGeom>
              <a:avLst/>
              <a:gdLst/>
              <a:ahLst/>
              <a:cxnLst/>
              <a:rect l="l" t="t" r="r" b="b"/>
              <a:pathLst>
                <a:path w="2973808" h="761354">
                  <a:moveTo>
                    <a:pt x="13062" y="0"/>
                  </a:moveTo>
                  <a:lnTo>
                    <a:pt x="2960746" y="0"/>
                  </a:lnTo>
                  <a:cubicBezTo>
                    <a:pt x="2964211" y="0"/>
                    <a:pt x="2967533" y="1376"/>
                    <a:pt x="2969982" y="3826"/>
                  </a:cubicBezTo>
                  <a:cubicBezTo>
                    <a:pt x="2972432" y="6275"/>
                    <a:pt x="2973808" y="9598"/>
                    <a:pt x="2973808" y="13062"/>
                  </a:cubicBezTo>
                  <a:lnTo>
                    <a:pt x="2973808" y="748292"/>
                  </a:lnTo>
                  <a:cubicBezTo>
                    <a:pt x="2973808" y="751756"/>
                    <a:pt x="2972432" y="755079"/>
                    <a:pt x="2969982" y="757528"/>
                  </a:cubicBezTo>
                  <a:cubicBezTo>
                    <a:pt x="2967533" y="759978"/>
                    <a:pt x="2964211" y="761354"/>
                    <a:pt x="2960746" y="761354"/>
                  </a:cubicBezTo>
                  <a:lnTo>
                    <a:pt x="13062" y="761354"/>
                  </a:lnTo>
                  <a:cubicBezTo>
                    <a:pt x="5848" y="761354"/>
                    <a:pt x="0" y="755506"/>
                    <a:pt x="0" y="748292"/>
                  </a:cubicBezTo>
                  <a:lnTo>
                    <a:pt x="0" y="13062"/>
                  </a:lnTo>
                  <a:cubicBezTo>
                    <a:pt x="0" y="9598"/>
                    <a:pt x="1376" y="6275"/>
                    <a:pt x="3826" y="3826"/>
                  </a:cubicBezTo>
                  <a:cubicBezTo>
                    <a:pt x="6275" y="1376"/>
                    <a:pt x="9598" y="0"/>
                    <a:pt x="13062" y="0"/>
                  </a:cubicBezTo>
                  <a:close/>
                </a:path>
              </a:pathLst>
            </a:custGeom>
            <a:solidFill>
              <a:srgbClr val="E4DFC7">
                <a:alpha val="49804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pPr algn="ctr" defTabSz="609630" rtl="0"/>
              <a:endParaRPr lang="ar-SA" sz="1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  <a:p>
              <a:pPr algn="ctr" defTabSz="609630" rtl="0"/>
              <a:r>
                <a:rPr lang="ar-SA" sz="14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rPr>
                <a:t>معلم/ة المادة : .....................                           مدير/ة المدرسة : ....................</a:t>
              </a:r>
            </a:p>
          </p:txBody>
        </p:sp>
        <p:sp>
          <p:nvSpPr>
            <p:cNvPr id="51" name="TextBox 51">
              <a:extLst>
                <a:ext uri="{FF2B5EF4-FFF2-40B4-BE49-F238E27FC236}">
                  <a16:creationId xmlns:a16="http://schemas.microsoft.com/office/drawing/2014/main" id="{3C44C044-07A3-2880-59F7-9601F0CE4ED5}"/>
                </a:ext>
              </a:extLst>
            </p:cNvPr>
            <p:cNvSpPr txBox="1"/>
            <p:nvPr/>
          </p:nvSpPr>
          <p:spPr>
            <a:xfrm>
              <a:off x="0" y="-47625"/>
              <a:ext cx="2973808" cy="808979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 defTabSz="609630" rtl="0">
                <a:lnSpc>
                  <a:spcPts val="1119"/>
                </a:lnSpc>
              </a:pPr>
              <a:endParaRPr sz="1400" b="1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endParaRPr>
            </a:p>
          </p:txBody>
        </p:sp>
      </p:grpSp>
      <p:graphicFrame>
        <p:nvGraphicFramePr>
          <p:cNvPr id="8" name="جدول 7">
            <a:extLst>
              <a:ext uri="{FF2B5EF4-FFF2-40B4-BE49-F238E27FC236}">
                <a16:creationId xmlns:a16="http://schemas.microsoft.com/office/drawing/2014/main" id="{9142E721-8F75-24C2-1D9C-D1BD31A22D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657735"/>
              </p:ext>
            </p:extLst>
          </p:nvPr>
        </p:nvGraphicFramePr>
        <p:xfrm>
          <a:off x="2360714" y="2082886"/>
          <a:ext cx="9358386" cy="3866544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314470">
                  <a:extLst>
                    <a:ext uri="{9D8B030D-6E8A-4147-A177-3AD203B41FA5}">
                      <a16:colId xmlns:a16="http://schemas.microsoft.com/office/drawing/2014/main" val="317162335"/>
                    </a:ext>
                  </a:extLst>
                </a:gridCol>
                <a:gridCol w="1804992">
                  <a:extLst>
                    <a:ext uri="{9D8B030D-6E8A-4147-A177-3AD203B41FA5}">
                      <a16:colId xmlns:a16="http://schemas.microsoft.com/office/drawing/2014/main" val="3817293601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2670914508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961559660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025685385"/>
                    </a:ext>
                  </a:extLst>
                </a:gridCol>
                <a:gridCol w="1559731">
                  <a:extLst>
                    <a:ext uri="{9D8B030D-6E8A-4147-A177-3AD203B41FA5}">
                      <a16:colId xmlns:a16="http://schemas.microsoft.com/office/drawing/2014/main" val="1121545677"/>
                    </a:ext>
                  </a:extLst>
                </a:gridCol>
              </a:tblGrid>
              <a:tr h="409928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اليوم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الأحد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الاثنين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الثلاثاء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الأربعاء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الخميس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4E5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9879962"/>
                  </a:ext>
                </a:extLst>
              </a:tr>
              <a:tr h="454592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التاريخ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26 / 12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27 / 12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28 / 12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29 / 12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 / 1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9F7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3838830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موضوع الدرس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0490135"/>
                  </a:ext>
                </a:extLst>
              </a:tr>
              <a:tr h="869799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الهدف التعليمي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6077169"/>
                  </a:ext>
                </a:extLst>
              </a:tr>
              <a:tr h="1262426">
                <a:tc>
                  <a:txBody>
                    <a:bodyPr/>
                    <a:lstStyle/>
                    <a:p>
                      <a:pPr algn="ctr" rtl="1"/>
                      <a:r>
                        <a:rPr lang="ar-SA" sz="14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الواجبات والمهام الأدائية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E7D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1"/>
                      <a:endParaRPr lang="ar-SA" sz="14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7911381"/>
                  </a:ext>
                </a:extLst>
              </a:tr>
            </a:tbl>
          </a:graphicData>
        </a:graphic>
      </p:graphicFrame>
      <p:grpSp>
        <p:nvGrpSpPr>
          <p:cNvPr id="63" name="مجموعة 62">
            <a:extLst>
              <a:ext uri="{FF2B5EF4-FFF2-40B4-BE49-F238E27FC236}">
                <a16:creationId xmlns:a16="http://schemas.microsoft.com/office/drawing/2014/main" id="{28BFAC61-9350-A6F3-8FCE-99814697C28D}"/>
              </a:ext>
            </a:extLst>
          </p:cNvPr>
          <p:cNvGrpSpPr/>
          <p:nvPr/>
        </p:nvGrpSpPr>
        <p:grpSpPr>
          <a:xfrm>
            <a:off x="2619147" y="954740"/>
            <a:ext cx="7830317" cy="970576"/>
            <a:chOff x="2794672" y="844853"/>
            <a:chExt cx="7469163" cy="970576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7543D9EE-E096-3C25-CAE1-6C2B24407855}"/>
                </a:ext>
              </a:extLst>
            </p:cNvPr>
            <p:cNvGrpSpPr/>
            <p:nvPr/>
          </p:nvGrpSpPr>
          <p:grpSpPr>
            <a:xfrm>
              <a:off x="2794672" y="844853"/>
              <a:ext cx="7469163" cy="970576"/>
              <a:chOff x="0" y="0"/>
              <a:chExt cx="1153538" cy="1810672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38E5E21F-DFFB-5086-0F9D-C1E008651793}"/>
                  </a:ext>
                </a:extLst>
              </p:cNvPr>
              <p:cNvSpPr/>
              <p:nvPr/>
            </p:nvSpPr>
            <p:spPr>
              <a:xfrm>
                <a:off x="0" y="0"/>
                <a:ext cx="1153538" cy="1810672"/>
              </a:xfrm>
              <a:custGeom>
                <a:avLst/>
                <a:gdLst/>
                <a:ahLst/>
                <a:cxnLst/>
                <a:rect l="l" t="t" r="r" b="b"/>
                <a:pathLst>
                  <a:path w="1153538" h="1810672">
                    <a:moveTo>
                      <a:pt x="33673" y="0"/>
                    </a:moveTo>
                    <a:lnTo>
                      <a:pt x="1119865" y="0"/>
                    </a:lnTo>
                    <a:cubicBezTo>
                      <a:pt x="1128795" y="0"/>
                      <a:pt x="1137360" y="3548"/>
                      <a:pt x="1143675" y="9863"/>
                    </a:cubicBezTo>
                    <a:cubicBezTo>
                      <a:pt x="1149990" y="16178"/>
                      <a:pt x="1153538" y="24743"/>
                      <a:pt x="1153538" y="33673"/>
                    </a:cubicBezTo>
                    <a:lnTo>
                      <a:pt x="1153538" y="1776999"/>
                    </a:lnTo>
                    <a:cubicBezTo>
                      <a:pt x="1153538" y="1785930"/>
                      <a:pt x="1149990" y="1794495"/>
                      <a:pt x="1143675" y="1800809"/>
                    </a:cubicBezTo>
                    <a:cubicBezTo>
                      <a:pt x="1137360" y="1807125"/>
                      <a:pt x="1128795" y="1810672"/>
                      <a:pt x="1119865" y="1810672"/>
                    </a:cubicBezTo>
                    <a:lnTo>
                      <a:pt x="33673" y="1810672"/>
                    </a:lnTo>
                    <a:cubicBezTo>
                      <a:pt x="24743" y="1810672"/>
                      <a:pt x="16178" y="1807125"/>
                      <a:pt x="9863" y="1800809"/>
                    </a:cubicBezTo>
                    <a:cubicBezTo>
                      <a:pt x="3548" y="1794495"/>
                      <a:pt x="0" y="1785930"/>
                      <a:pt x="0" y="1776999"/>
                    </a:cubicBezTo>
                    <a:lnTo>
                      <a:pt x="0" y="33673"/>
                    </a:lnTo>
                    <a:cubicBezTo>
                      <a:pt x="0" y="24743"/>
                      <a:pt x="3548" y="16178"/>
                      <a:pt x="9863" y="9863"/>
                    </a:cubicBezTo>
                    <a:cubicBezTo>
                      <a:pt x="16178" y="3548"/>
                      <a:pt x="24743" y="0"/>
                      <a:pt x="33673" y="0"/>
                    </a:cubicBezTo>
                    <a:close/>
                  </a:path>
                </a:pathLst>
              </a:custGeom>
              <a:solidFill>
                <a:srgbClr val="F7F5EE">
                  <a:alpha val="80000"/>
                </a:srgbClr>
              </a:solidFill>
              <a:ln w="9525" cap="sq">
                <a:solidFill>
                  <a:srgbClr val="4F5F3F">
                    <a:alpha val="80000"/>
                  </a:srgbClr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23" name="TextBox 23">
                <a:extLst>
                  <a:ext uri="{FF2B5EF4-FFF2-40B4-BE49-F238E27FC236}">
                    <a16:creationId xmlns:a16="http://schemas.microsoft.com/office/drawing/2014/main" id="{00116886-4791-AAEB-0A1C-209313EDCB0A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1153538" cy="1858297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2" name="Group 32">
              <a:extLst>
                <a:ext uri="{FF2B5EF4-FFF2-40B4-BE49-F238E27FC236}">
                  <a16:creationId xmlns:a16="http://schemas.microsoft.com/office/drawing/2014/main" id="{5E67E9BE-D840-8026-7BA1-7B219A195F47}"/>
                </a:ext>
              </a:extLst>
            </p:cNvPr>
            <p:cNvGrpSpPr/>
            <p:nvPr/>
          </p:nvGrpSpPr>
          <p:grpSpPr>
            <a:xfrm>
              <a:off x="3234403" y="993689"/>
              <a:ext cx="1705217" cy="321158"/>
              <a:chOff x="0" y="0"/>
              <a:chExt cx="916667" cy="172644"/>
            </a:xfrm>
          </p:grpSpPr>
          <p:sp>
            <p:nvSpPr>
              <p:cNvPr id="33" name="Freeform 33">
                <a:extLst>
                  <a:ext uri="{FF2B5EF4-FFF2-40B4-BE49-F238E27FC236}">
                    <a16:creationId xmlns:a16="http://schemas.microsoft.com/office/drawing/2014/main" id="{A258214D-F144-DF1A-70EA-D7AE176913A9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الصف</a:t>
                </a:r>
              </a:p>
            </p:txBody>
          </p:sp>
          <p:sp>
            <p:nvSpPr>
              <p:cNvPr id="34" name="TextBox 34">
                <a:extLst>
                  <a:ext uri="{FF2B5EF4-FFF2-40B4-BE49-F238E27FC236}">
                    <a16:creationId xmlns:a16="http://schemas.microsoft.com/office/drawing/2014/main" id="{8DD4D8F9-AD48-150B-E82A-5693ED982FDD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6" name="Group 36">
              <a:extLst>
                <a:ext uri="{FF2B5EF4-FFF2-40B4-BE49-F238E27FC236}">
                  <a16:creationId xmlns:a16="http://schemas.microsoft.com/office/drawing/2014/main" id="{A4787449-2ED8-9C5B-B920-ADBA8A608774}"/>
                </a:ext>
              </a:extLst>
            </p:cNvPr>
            <p:cNvGrpSpPr/>
            <p:nvPr/>
          </p:nvGrpSpPr>
          <p:grpSpPr>
            <a:xfrm>
              <a:off x="5663224" y="984270"/>
              <a:ext cx="1705217" cy="321158"/>
              <a:chOff x="0" y="0"/>
              <a:chExt cx="916667" cy="172644"/>
            </a:xfrm>
          </p:grpSpPr>
          <p:sp>
            <p:nvSpPr>
              <p:cNvPr id="37" name="Freeform 37">
                <a:extLst>
                  <a:ext uri="{FF2B5EF4-FFF2-40B4-BE49-F238E27FC236}">
                    <a16:creationId xmlns:a16="http://schemas.microsoft.com/office/drawing/2014/main" id="{A8FF9822-8A9E-F7E2-645A-D6CDB9392ADC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المادة</a:t>
                </a:r>
              </a:p>
            </p:txBody>
          </p:sp>
          <p:sp>
            <p:nvSpPr>
              <p:cNvPr id="38" name="TextBox 38">
                <a:extLst>
                  <a:ext uri="{FF2B5EF4-FFF2-40B4-BE49-F238E27FC236}">
                    <a16:creationId xmlns:a16="http://schemas.microsoft.com/office/drawing/2014/main" id="{8D6D89E3-DDD2-E379-E922-1DD50652E5ED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0" name="Group 40">
              <a:extLst>
                <a:ext uri="{FF2B5EF4-FFF2-40B4-BE49-F238E27FC236}">
                  <a16:creationId xmlns:a16="http://schemas.microsoft.com/office/drawing/2014/main" id="{06B84FF9-285C-D36F-2B26-C77E722A460A}"/>
                </a:ext>
              </a:extLst>
            </p:cNvPr>
            <p:cNvGrpSpPr/>
            <p:nvPr/>
          </p:nvGrpSpPr>
          <p:grpSpPr>
            <a:xfrm>
              <a:off x="8149318" y="984270"/>
              <a:ext cx="1705217" cy="321158"/>
              <a:chOff x="0" y="0"/>
              <a:chExt cx="916667" cy="172644"/>
            </a:xfrm>
          </p:grpSpPr>
          <p:sp>
            <p:nvSpPr>
              <p:cNvPr id="41" name="Freeform 41">
                <a:extLst>
                  <a:ext uri="{FF2B5EF4-FFF2-40B4-BE49-F238E27FC236}">
                    <a16:creationId xmlns:a16="http://schemas.microsoft.com/office/drawing/2014/main" id="{7385CA13-436C-7CD8-BC58-8404F18BFA0B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الأسبوع</a:t>
                </a:r>
              </a:p>
            </p:txBody>
          </p:sp>
          <p:sp>
            <p:nvSpPr>
              <p:cNvPr id="42" name="TextBox 42">
                <a:extLst>
                  <a:ext uri="{FF2B5EF4-FFF2-40B4-BE49-F238E27FC236}">
                    <a16:creationId xmlns:a16="http://schemas.microsoft.com/office/drawing/2014/main" id="{7F94E715-8A65-AEF2-F4F0-DBF5D4F32E31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31" name="Group 36">
              <a:extLst>
                <a:ext uri="{FF2B5EF4-FFF2-40B4-BE49-F238E27FC236}">
                  <a16:creationId xmlns:a16="http://schemas.microsoft.com/office/drawing/2014/main" id="{F9D00D66-3922-65B9-DE65-92942F0A8446}"/>
                </a:ext>
              </a:extLst>
            </p:cNvPr>
            <p:cNvGrpSpPr/>
            <p:nvPr/>
          </p:nvGrpSpPr>
          <p:grpSpPr>
            <a:xfrm>
              <a:off x="8149317" y="1381363"/>
              <a:ext cx="1705217" cy="321158"/>
              <a:chOff x="0" y="0"/>
              <a:chExt cx="916667" cy="172644"/>
            </a:xfrm>
          </p:grpSpPr>
          <p:sp>
            <p:nvSpPr>
              <p:cNvPr id="35" name="Freeform 37">
                <a:extLst>
                  <a:ext uri="{FF2B5EF4-FFF2-40B4-BE49-F238E27FC236}">
                    <a16:creationId xmlns:a16="http://schemas.microsoft.com/office/drawing/2014/main" id="{8BC8E92D-23E9-AA1A-C8F9-8E5863B2CCA0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الثالث عشر</a:t>
                </a: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59FA6FEB-DCAA-C4C0-D28D-40659AE2C8B8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43" name="Group 36">
              <a:extLst>
                <a:ext uri="{FF2B5EF4-FFF2-40B4-BE49-F238E27FC236}">
                  <a16:creationId xmlns:a16="http://schemas.microsoft.com/office/drawing/2014/main" id="{B5578467-ECFD-8D85-E99C-789CAD34142D}"/>
                </a:ext>
              </a:extLst>
            </p:cNvPr>
            <p:cNvGrpSpPr/>
            <p:nvPr/>
          </p:nvGrpSpPr>
          <p:grpSpPr>
            <a:xfrm>
              <a:off x="5663223" y="1367653"/>
              <a:ext cx="1705217" cy="321158"/>
              <a:chOff x="0" y="0"/>
              <a:chExt cx="916667" cy="172644"/>
            </a:xfrm>
          </p:grpSpPr>
          <p:sp>
            <p:nvSpPr>
              <p:cNvPr id="55" name="Freeform 37">
                <a:extLst>
                  <a:ext uri="{FF2B5EF4-FFF2-40B4-BE49-F238E27FC236}">
                    <a16:creationId xmlns:a16="http://schemas.microsoft.com/office/drawing/2014/main" id="{120F486D-9B56-14B0-99AA-85A6CA4DE01E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رياضيات</a:t>
                </a:r>
              </a:p>
            </p:txBody>
          </p:sp>
          <p:sp>
            <p:nvSpPr>
              <p:cNvPr id="59" name="TextBox 38">
                <a:extLst>
                  <a:ext uri="{FF2B5EF4-FFF2-40B4-BE49-F238E27FC236}">
                    <a16:creationId xmlns:a16="http://schemas.microsoft.com/office/drawing/2014/main" id="{E4932288-54C0-6800-B611-8C2CA6041D36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  <p:grpSp>
          <p:nvGrpSpPr>
            <p:cNvPr id="60" name="Group 36">
              <a:extLst>
                <a:ext uri="{FF2B5EF4-FFF2-40B4-BE49-F238E27FC236}">
                  <a16:creationId xmlns:a16="http://schemas.microsoft.com/office/drawing/2014/main" id="{71AE77E0-670E-7E53-BAD1-AB67D2D59120}"/>
                </a:ext>
              </a:extLst>
            </p:cNvPr>
            <p:cNvGrpSpPr/>
            <p:nvPr/>
          </p:nvGrpSpPr>
          <p:grpSpPr>
            <a:xfrm>
              <a:off x="3246252" y="1379394"/>
              <a:ext cx="1705217" cy="321158"/>
              <a:chOff x="0" y="0"/>
              <a:chExt cx="916667" cy="172644"/>
            </a:xfrm>
          </p:grpSpPr>
          <p:sp>
            <p:nvSpPr>
              <p:cNvPr id="61" name="Freeform 37">
                <a:extLst>
                  <a:ext uri="{FF2B5EF4-FFF2-40B4-BE49-F238E27FC236}">
                    <a16:creationId xmlns:a16="http://schemas.microsoft.com/office/drawing/2014/main" id="{F6DFC390-EFC9-7A76-CAE4-12889857958B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r>
                  <a:rPr lang="ar-SA" sz="1400" b="1" dirty="0">
                    <a:solidFill>
                      <a:prstClr val="black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الأول متوسط</a:t>
                </a:r>
              </a:p>
              <a:p>
                <a:pPr algn="ctr" defTabSz="609630" rtl="0"/>
                <a:endParaRPr lang="ar-SA" sz="1400" b="1" dirty="0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62" name="TextBox 38">
                <a:extLst>
                  <a:ext uri="{FF2B5EF4-FFF2-40B4-BE49-F238E27FC236}">
                    <a16:creationId xmlns:a16="http://schemas.microsoft.com/office/drawing/2014/main" id="{F1E19AAF-F5F8-D412-DF1C-A4C273E8F21C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400" b="1">
                  <a:solidFill>
                    <a:prstClr val="black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grpSp>
        <p:nvGrpSpPr>
          <p:cNvPr id="64" name="مجموعة 63">
            <a:extLst>
              <a:ext uri="{FF2B5EF4-FFF2-40B4-BE49-F238E27FC236}">
                <a16:creationId xmlns:a16="http://schemas.microsoft.com/office/drawing/2014/main" id="{F4A39C93-61C5-2593-2049-8A2986FEB34E}"/>
              </a:ext>
            </a:extLst>
          </p:cNvPr>
          <p:cNvGrpSpPr/>
          <p:nvPr/>
        </p:nvGrpSpPr>
        <p:grpSpPr>
          <a:xfrm>
            <a:off x="217017" y="1690834"/>
            <a:ext cx="1910832" cy="4313152"/>
            <a:chOff x="89640" y="1690833"/>
            <a:chExt cx="2038209" cy="4541089"/>
          </a:xfrm>
        </p:grpSpPr>
        <p:grpSp>
          <p:nvGrpSpPr>
            <p:cNvPr id="46" name="Group 46">
              <a:extLst>
                <a:ext uri="{FF2B5EF4-FFF2-40B4-BE49-F238E27FC236}">
                  <a16:creationId xmlns:a16="http://schemas.microsoft.com/office/drawing/2014/main" id="{9FE0E33F-9622-C442-5780-68694124798F}"/>
                </a:ext>
              </a:extLst>
            </p:cNvPr>
            <p:cNvGrpSpPr/>
            <p:nvPr/>
          </p:nvGrpSpPr>
          <p:grpSpPr>
            <a:xfrm>
              <a:off x="89640" y="1851412"/>
              <a:ext cx="2038209" cy="4380510"/>
              <a:chOff x="0" y="-129005"/>
              <a:chExt cx="2925915" cy="896934"/>
            </a:xfrm>
            <a:solidFill>
              <a:srgbClr val="F2EFE3"/>
            </a:solidFill>
          </p:grpSpPr>
          <p:sp>
            <p:nvSpPr>
              <p:cNvPr id="47" name="Freeform 47">
                <a:extLst>
                  <a:ext uri="{FF2B5EF4-FFF2-40B4-BE49-F238E27FC236}">
                    <a16:creationId xmlns:a16="http://schemas.microsoft.com/office/drawing/2014/main" id="{B0E77264-F51A-3F4F-7267-2892F7523374}"/>
                  </a:ext>
                </a:extLst>
              </p:cNvPr>
              <p:cNvSpPr/>
              <p:nvPr/>
            </p:nvSpPr>
            <p:spPr>
              <a:xfrm>
                <a:off x="0" y="-129005"/>
                <a:ext cx="2925915" cy="896934"/>
              </a:xfrm>
              <a:custGeom>
                <a:avLst/>
                <a:gdLst/>
                <a:ahLst/>
                <a:cxnLst/>
                <a:rect l="l" t="t" r="r" b="b"/>
                <a:pathLst>
                  <a:path w="2925915" h="767929">
                    <a:moveTo>
                      <a:pt x="13276" y="0"/>
                    </a:moveTo>
                    <a:lnTo>
                      <a:pt x="2912639" y="0"/>
                    </a:lnTo>
                    <a:cubicBezTo>
                      <a:pt x="2916160" y="0"/>
                      <a:pt x="2919537" y="1399"/>
                      <a:pt x="2922027" y="3888"/>
                    </a:cubicBezTo>
                    <a:cubicBezTo>
                      <a:pt x="2924516" y="6378"/>
                      <a:pt x="2925915" y="9755"/>
                      <a:pt x="2925915" y="13276"/>
                    </a:cubicBezTo>
                    <a:lnTo>
                      <a:pt x="2925915" y="754654"/>
                    </a:lnTo>
                    <a:cubicBezTo>
                      <a:pt x="2925915" y="761986"/>
                      <a:pt x="2919971" y="767929"/>
                      <a:pt x="2912639" y="767929"/>
                    </a:cubicBezTo>
                    <a:lnTo>
                      <a:pt x="13276" y="767929"/>
                    </a:lnTo>
                    <a:cubicBezTo>
                      <a:pt x="9755" y="767929"/>
                      <a:pt x="6378" y="766531"/>
                      <a:pt x="3888" y="764041"/>
                    </a:cubicBezTo>
                    <a:cubicBezTo>
                      <a:pt x="1399" y="761551"/>
                      <a:pt x="0" y="758175"/>
                      <a:pt x="0" y="754654"/>
                    </a:cubicBezTo>
                    <a:lnTo>
                      <a:pt x="0" y="13276"/>
                    </a:lnTo>
                    <a:cubicBezTo>
                      <a:pt x="0" y="9755"/>
                      <a:pt x="1399" y="6378"/>
                      <a:pt x="3888" y="3888"/>
                    </a:cubicBezTo>
                    <a:cubicBezTo>
                      <a:pt x="6378" y="1399"/>
                      <a:pt x="9755" y="0"/>
                      <a:pt x="13276" y="0"/>
                    </a:cubicBezTo>
                    <a:close/>
                  </a:path>
                </a:pathLst>
              </a:custGeom>
              <a:grpFill/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pPr algn="l" defTabSz="609630" rtl="0"/>
                <a:endParaRPr lang="ar-SA" sz="1200" dirty="0">
                  <a:solidFill>
                    <a:prstClr val="black"/>
                  </a:solidFill>
                  <a:latin typeface="Calibri"/>
                  <a:cs typeface="Arial" panose="020B0604020202020204" pitchFamily="34" charset="0"/>
                </a:endParaRPr>
              </a:p>
            </p:txBody>
          </p:sp>
          <p:sp>
            <p:nvSpPr>
              <p:cNvPr id="48" name="TextBox 48">
                <a:extLst>
                  <a:ext uri="{FF2B5EF4-FFF2-40B4-BE49-F238E27FC236}">
                    <a16:creationId xmlns:a16="http://schemas.microsoft.com/office/drawing/2014/main" id="{C30ED088-711C-4ED8-34D2-E9D57A9DCF05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2925915" cy="815554"/>
              </a:xfrm>
              <a:prstGeom prst="rect">
                <a:avLst/>
              </a:prstGeom>
              <a:grpFill/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  <p:grpSp>
          <p:nvGrpSpPr>
            <p:cNvPr id="27" name="Group 27">
              <a:extLst>
                <a:ext uri="{FF2B5EF4-FFF2-40B4-BE49-F238E27FC236}">
                  <a16:creationId xmlns:a16="http://schemas.microsoft.com/office/drawing/2014/main" id="{DD546EF1-0163-8998-F8CE-5F7EACA49429}"/>
                </a:ext>
              </a:extLst>
            </p:cNvPr>
            <p:cNvGrpSpPr/>
            <p:nvPr/>
          </p:nvGrpSpPr>
          <p:grpSpPr>
            <a:xfrm>
              <a:off x="256134" y="1690833"/>
              <a:ext cx="1705217" cy="558028"/>
              <a:chOff x="0" y="0"/>
              <a:chExt cx="916667" cy="172644"/>
            </a:xfrm>
          </p:grpSpPr>
          <p:sp>
            <p:nvSpPr>
              <p:cNvPr id="28" name="Freeform 28">
                <a:extLst>
                  <a:ext uri="{FF2B5EF4-FFF2-40B4-BE49-F238E27FC236}">
                    <a16:creationId xmlns:a16="http://schemas.microsoft.com/office/drawing/2014/main" id="{1C45A118-EE1C-047B-00D6-42F9074E7670}"/>
                  </a:ext>
                </a:extLst>
              </p:cNvPr>
              <p:cNvSpPr/>
              <p:nvPr/>
            </p:nvSpPr>
            <p:spPr>
              <a:xfrm>
                <a:off x="0" y="0"/>
                <a:ext cx="916667" cy="172644"/>
              </a:xfrm>
              <a:custGeom>
                <a:avLst/>
                <a:gdLst/>
                <a:ahLst/>
                <a:cxnLst/>
                <a:rect l="l" t="t" r="r" b="b"/>
                <a:pathLst>
                  <a:path w="916667" h="172644">
                    <a:moveTo>
                      <a:pt x="42375" y="0"/>
                    </a:moveTo>
                    <a:lnTo>
                      <a:pt x="874292" y="0"/>
                    </a:lnTo>
                    <a:cubicBezTo>
                      <a:pt x="885531" y="0"/>
                      <a:pt x="896309" y="4464"/>
                      <a:pt x="904256" y="12411"/>
                    </a:cubicBezTo>
                    <a:cubicBezTo>
                      <a:pt x="912202" y="20358"/>
                      <a:pt x="916667" y="31136"/>
                      <a:pt x="916667" y="42375"/>
                    </a:cubicBezTo>
                    <a:lnTo>
                      <a:pt x="916667" y="130269"/>
                    </a:lnTo>
                    <a:cubicBezTo>
                      <a:pt x="916667" y="153672"/>
                      <a:pt x="897695" y="172644"/>
                      <a:pt x="874292" y="172644"/>
                    </a:cubicBezTo>
                    <a:lnTo>
                      <a:pt x="42375" y="172644"/>
                    </a:lnTo>
                    <a:cubicBezTo>
                      <a:pt x="18972" y="172644"/>
                      <a:pt x="0" y="153672"/>
                      <a:pt x="0" y="130269"/>
                    </a:cubicBezTo>
                    <a:lnTo>
                      <a:pt x="0" y="42375"/>
                    </a:lnTo>
                    <a:cubicBezTo>
                      <a:pt x="0" y="18972"/>
                      <a:pt x="18972" y="0"/>
                      <a:pt x="42375" y="0"/>
                    </a:cubicBezTo>
                    <a:close/>
                  </a:path>
                </a:pathLst>
              </a:custGeom>
              <a:solidFill>
                <a:srgbClr val="F4E5DB"/>
              </a:solidFill>
              <a:ln w="9525" cap="sq">
                <a:solidFill>
                  <a:srgbClr val="4F5F3F"/>
                </a:solidFill>
                <a:prstDash val="solid"/>
                <a:miter/>
              </a:ln>
            </p:spPr>
            <p:txBody>
              <a:bodyPr/>
              <a:lstStyle/>
              <a:p>
                <a:pPr algn="ctr" defTabSz="609630" rtl="0"/>
                <a:endParaRPr lang="ar-SA" sz="8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algn="ctr" defTabSz="609630" rtl="0"/>
                <a:r>
                  <a:rPr lang="ar-SA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ملاحظات</a:t>
                </a:r>
              </a:p>
            </p:txBody>
          </p:sp>
          <p:sp>
            <p:nvSpPr>
              <p:cNvPr id="29" name="TextBox 29">
                <a:extLst>
                  <a:ext uri="{FF2B5EF4-FFF2-40B4-BE49-F238E27FC236}">
                    <a16:creationId xmlns:a16="http://schemas.microsoft.com/office/drawing/2014/main" id="{B3121F07-8B36-8DB5-9358-74BD25C74F2D}"/>
                  </a:ext>
                </a:extLst>
              </p:cNvPr>
              <p:cNvSpPr txBox="1"/>
              <p:nvPr/>
            </p:nvSpPr>
            <p:spPr>
              <a:xfrm>
                <a:off x="0" y="-47625"/>
                <a:ext cx="916667" cy="220269"/>
              </a:xfrm>
              <a:prstGeom prst="rect">
                <a:avLst/>
              </a:prstGeom>
            </p:spPr>
            <p:txBody>
              <a:bodyPr lIns="33867" tIns="33867" rIns="33867" bIns="33867" rtlCol="0" anchor="ctr"/>
              <a:lstStyle/>
              <a:p>
                <a:pPr algn="ctr" defTabSz="609630" rtl="0">
                  <a:lnSpc>
                    <a:spcPts val="1119"/>
                  </a:lnSpc>
                </a:pPr>
                <a:endParaRPr sz="1200">
                  <a:solidFill>
                    <a:prstClr val="black"/>
                  </a:solidFill>
                  <a:latin typeface="Calibri"/>
                </a:endParaRPr>
              </a:p>
            </p:txBody>
          </p:sp>
        </p:grpSp>
      </p:grpSp>
      <p:pic>
        <p:nvPicPr>
          <p:cNvPr id="65" name="Picture 35" descr="Picture 35">
            <a:extLst>
              <a:ext uri="{FF2B5EF4-FFF2-40B4-BE49-F238E27FC236}">
                <a16:creationId xmlns:a16="http://schemas.microsoft.com/office/drawing/2014/main" id="{C28A9AEE-AF9B-B229-3CCA-E09FAB59018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grayscl/>
          </a:blip>
          <a:srcRect l="14182" t="11041" r="15559" b="32507"/>
          <a:stretch/>
        </p:blipFill>
        <p:spPr>
          <a:xfrm>
            <a:off x="575491" y="-80492"/>
            <a:ext cx="1023271" cy="831716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صورة 65">
            <a:extLst>
              <a:ext uri="{FF2B5EF4-FFF2-40B4-BE49-F238E27FC236}">
                <a16:creationId xmlns:a16="http://schemas.microsoft.com/office/drawing/2014/main" id="{3670711B-D794-3885-429B-88FE6B9CC17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78" y="6082458"/>
            <a:ext cx="910096" cy="760775"/>
          </a:xfrm>
          <a:prstGeom prst="rect">
            <a:avLst/>
          </a:prstGeom>
        </p:spPr>
      </p:pic>
      <p:sp>
        <p:nvSpPr>
          <p:cNvPr id="9" name="Freeform 28">
            <a:extLst>
              <a:ext uri="{FF2B5EF4-FFF2-40B4-BE49-F238E27FC236}">
                <a16:creationId xmlns:a16="http://schemas.microsoft.com/office/drawing/2014/main" id="{23F8D928-0E67-14AF-D7A8-74524E08AA95}"/>
              </a:ext>
            </a:extLst>
          </p:cNvPr>
          <p:cNvSpPr/>
          <p:nvPr/>
        </p:nvSpPr>
        <p:spPr>
          <a:xfrm>
            <a:off x="3237782" y="3321227"/>
            <a:ext cx="6342326" cy="2045523"/>
          </a:xfrm>
          <a:custGeom>
            <a:avLst/>
            <a:gdLst/>
            <a:ahLst/>
            <a:cxnLst/>
            <a:rect l="l" t="t" r="r" b="b"/>
            <a:pathLst>
              <a:path w="916667" h="172644">
                <a:moveTo>
                  <a:pt x="42375" y="0"/>
                </a:moveTo>
                <a:lnTo>
                  <a:pt x="874292" y="0"/>
                </a:lnTo>
                <a:cubicBezTo>
                  <a:pt x="885531" y="0"/>
                  <a:pt x="896309" y="4464"/>
                  <a:pt x="904256" y="12411"/>
                </a:cubicBezTo>
                <a:cubicBezTo>
                  <a:pt x="912202" y="20358"/>
                  <a:pt x="916667" y="31136"/>
                  <a:pt x="916667" y="42375"/>
                </a:cubicBezTo>
                <a:lnTo>
                  <a:pt x="916667" y="130269"/>
                </a:lnTo>
                <a:cubicBezTo>
                  <a:pt x="916667" y="153672"/>
                  <a:pt x="897695" y="172644"/>
                  <a:pt x="874292" y="172644"/>
                </a:cubicBezTo>
                <a:lnTo>
                  <a:pt x="42375" y="172644"/>
                </a:lnTo>
                <a:cubicBezTo>
                  <a:pt x="18972" y="172644"/>
                  <a:pt x="0" y="153672"/>
                  <a:pt x="0" y="130269"/>
                </a:cubicBezTo>
                <a:lnTo>
                  <a:pt x="0" y="42375"/>
                </a:lnTo>
                <a:cubicBezTo>
                  <a:pt x="0" y="18972"/>
                  <a:pt x="18972" y="0"/>
                  <a:pt x="42375" y="0"/>
                </a:cubicBezTo>
                <a:close/>
              </a:path>
            </a:pathLst>
          </a:custGeom>
          <a:solidFill>
            <a:srgbClr val="F2EFE3"/>
          </a:solidFill>
          <a:ln w="9525" cap="sq">
            <a:solidFill>
              <a:srgbClr val="4F5F3F"/>
            </a:solidFill>
            <a:prstDash val="solid"/>
            <a:miter/>
          </a:ln>
        </p:spPr>
        <p:txBody>
          <a:bodyPr/>
          <a:lstStyle/>
          <a:p>
            <a:pPr algn="ctr" defTabSz="609630" rtl="0"/>
            <a:endParaRPr lang="ar-SA" sz="3600" b="1" dirty="0">
              <a:solidFill>
                <a:schemeClr val="tx1">
                  <a:lumMod val="95000"/>
                  <a:lumOff val="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 defTabSz="609630" rtl="0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اختبارات الدور الثاني الفصل الدراسي الثالث</a:t>
            </a:r>
          </a:p>
          <a:p>
            <a:pPr algn="ctr" defTabSz="609630" rtl="0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لعام 1446 هـ</a:t>
            </a:r>
          </a:p>
        </p:txBody>
      </p:sp>
    </p:spTree>
    <p:extLst>
      <p:ext uri="{BB962C8B-B14F-4D97-AF65-F5344CB8AC3E}">
        <p14:creationId xmlns:p14="http://schemas.microsoft.com/office/powerpoint/2010/main" val="3595368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1658</Words>
  <Application>Microsoft Office PowerPoint</Application>
  <PresentationFormat>شاشة عريضة</PresentationFormat>
  <Paragraphs>688</Paragraphs>
  <Slides>16</Slides>
  <Notes>1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16</vt:i4>
      </vt:variant>
    </vt:vector>
  </HeadingPairs>
  <TitlesOfParts>
    <vt:vector size="20" baseType="lpstr">
      <vt:lpstr>Aptos</vt:lpstr>
      <vt:lpstr>Arial</vt:lpstr>
      <vt:lpstr>Calibri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فاطمه السبيعي</dc:creator>
  <cp:lastModifiedBy>فاطمه السبيعي</cp:lastModifiedBy>
  <cp:revision>6</cp:revision>
  <dcterms:created xsi:type="dcterms:W3CDTF">2025-02-12T18:48:53Z</dcterms:created>
  <dcterms:modified xsi:type="dcterms:W3CDTF">2025-03-17T10:23:03Z</dcterms:modified>
</cp:coreProperties>
</file>