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notesMasterIdLst>
    <p:notesMasterId r:id="rId11"/>
  </p:notesMasterIdLst>
  <p:sldIdLst>
    <p:sldId id="256" r:id="rId2"/>
    <p:sldId id="257" r:id="rId3"/>
    <p:sldId id="258" r:id="rId4"/>
    <p:sldId id="260" r:id="rId5"/>
    <p:sldId id="265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47A8"/>
    <a:srgbClr val="ED4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3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DFF46A-EE65-4962-8FE2-4485DC6ED080}" type="datetimeFigureOut">
              <a:rPr lang="en-AE" smtClean="0"/>
              <a:t>25/11/2022</a:t>
            </a:fld>
            <a:endParaRPr lang="en-A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74C75-F4D1-47A3-AFC9-EEE0434AB67D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981201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374C75-F4D1-47A3-AFC9-EEE0434AB67D}" type="slidenum">
              <a:rPr lang="en-AE" smtClean="0"/>
              <a:t>1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526295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5 minutes for reading the sentences .</a:t>
            </a:r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374C75-F4D1-47A3-AFC9-EEE0434AB67D}" type="slidenum">
              <a:rPr lang="en-AE" smtClean="0"/>
              <a:t>7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5704710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ompany name&#10;&#10;Description automatically generated">
            <a:extLst>
              <a:ext uri="{FF2B5EF4-FFF2-40B4-BE49-F238E27FC236}">
                <a16:creationId xmlns:a16="http://schemas.microsoft.com/office/drawing/2014/main" id="{1DB140D6-F3C7-45DB-A74F-AA285122A8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5000"/>
          </a:blip>
          <a:srcRect/>
          <a:stretch/>
        </p:blipFill>
        <p:spPr>
          <a:xfrm>
            <a:off x="-75808" y="4357"/>
            <a:ext cx="12267808" cy="6857989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8A3844E6-D96A-41C1-870D-EE39760D72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2A92315-CB5C-4EB8-992E-4AA0C5DBC6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2" name="Title 6">
            <a:extLst>
              <a:ext uri="{FF2B5EF4-FFF2-40B4-BE49-F238E27FC236}">
                <a16:creationId xmlns:a16="http://schemas.microsoft.com/office/drawing/2014/main" id="{A196AD88-7E35-4DB1-9C84-A515E8AB08A6}"/>
              </a:ext>
            </a:extLst>
          </p:cNvPr>
          <p:cNvSpPr>
            <a:spLocks noGrp="1"/>
          </p:cNvSpPr>
          <p:nvPr/>
        </p:nvSpPr>
        <p:spPr>
          <a:xfrm>
            <a:off x="1485899" y="1411614"/>
            <a:ext cx="9068586" cy="2446915"/>
          </a:xfrm>
          <a:custGeom>
            <a:avLst/>
            <a:gdLst>
              <a:gd name="connsiteX0" fmla="*/ 0 w 12263956"/>
              <a:gd name="connsiteY0" fmla="*/ 0 h 2688079"/>
              <a:gd name="connsiteX1" fmla="*/ 216079 w 12263956"/>
              <a:gd name="connsiteY1" fmla="*/ 0 h 2688079"/>
              <a:gd name="connsiteX2" fmla="*/ 922717 w 12263956"/>
              <a:gd name="connsiteY2" fmla="*/ 0 h 2688079"/>
              <a:gd name="connsiteX3" fmla="*/ 1751994 w 12263956"/>
              <a:gd name="connsiteY3" fmla="*/ 0 h 2688079"/>
              <a:gd name="connsiteX4" fmla="*/ 1968073 w 12263956"/>
              <a:gd name="connsiteY4" fmla="*/ 0 h 2688079"/>
              <a:gd name="connsiteX5" fmla="*/ 2184152 w 12263956"/>
              <a:gd name="connsiteY5" fmla="*/ 0 h 2688079"/>
              <a:gd name="connsiteX6" fmla="*/ 2400231 w 12263956"/>
              <a:gd name="connsiteY6" fmla="*/ 0 h 2688079"/>
              <a:gd name="connsiteX7" fmla="*/ 2984229 w 12263956"/>
              <a:gd name="connsiteY7" fmla="*/ 0 h 2688079"/>
              <a:gd name="connsiteX8" fmla="*/ 3813506 w 12263956"/>
              <a:gd name="connsiteY8" fmla="*/ 0 h 2688079"/>
              <a:gd name="connsiteX9" fmla="*/ 4397504 w 12263956"/>
              <a:gd name="connsiteY9" fmla="*/ 0 h 2688079"/>
              <a:gd name="connsiteX10" fmla="*/ 5226781 w 12263956"/>
              <a:gd name="connsiteY10" fmla="*/ 0 h 2688079"/>
              <a:gd name="connsiteX11" fmla="*/ 5933419 w 12263956"/>
              <a:gd name="connsiteY11" fmla="*/ 0 h 2688079"/>
              <a:gd name="connsiteX12" fmla="*/ 6762696 w 12263956"/>
              <a:gd name="connsiteY12" fmla="*/ 0 h 2688079"/>
              <a:gd name="connsiteX13" fmla="*/ 6978775 w 12263956"/>
              <a:gd name="connsiteY13" fmla="*/ 0 h 2688079"/>
              <a:gd name="connsiteX14" fmla="*/ 7194854 w 12263956"/>
              <a:gd name="connsiteY14" fmla="*/ 0 h 2688079"/>
              <a:gd name="connsiteX15" fmla="*/ 7901492 w 12263956"/>
              <a:gd name="connsiteY15" fmla="*/ 0 h 2688079"/>
              <a:gd name="connsiteX16" fmla="*/ 8485490 w 12263956"/>
              <a:gd name="connsiteY16" fmla="*/ 0 h 2688079"/>
              <a:gd name="connsiteX17" fmla="*/ 8824208 w 12263956"/>
              <a:gd name="connsiteY17" fmla="*/ 0 h 2688079"/>
              <a:gd name="connsiteX18" fmla="*/ 9530846 w 12263956"/>
              <a:gd name="connsiteY18" fmla="*/ 0 h 2688079"/>
              <a:gd name="connsiteX19" fmla="*/ 10114844 w 12263956"/>
              <a:gd name="connsiteY19" fmla="*/ 0 h 2688079"/>
              <a:gd name="connsiteX20" fmla="*/ 10944121 w 12263956"/>
              <a:gd name="connsiteY20" fmla="*/ 0 h 2688079"/>
              <a:gd name="connsiteX21" fmla="*/ 11282840 w 12263956"/>
              <a:gd name="connsiteY21" fmla="*/ 0 h 2688079"/>
              <a:gd name="connsiteX22" fmla="*/ 12263956 w 12263956"/>
              <a:gd name="connsiteY22" fmla="*/ 0 h 2688079"/>
              <a:gd name="connsiteX23" fmla="*/ 12263956 w 12263956"/>
              <a:gd name="connsiteY23" fmla="*/ 456973 h 2688079"/>
              <a:gd name="connsiteX24" fmla="*/ 12263956 w 12263956"/>
              <a:gd name="connsiteY24" fmla="*/ 940828 h 2688079"/>
              <a:gd name="connsiteX25" fmla="*/ 12263956 w 12263956"/>
              <a:gd name="connsiteY25" fmla="*/ 1397801 h 2688079"/>
              <a:gd name="connsiteX26" fmla="*/ 12263956 w 12263956"/>
              <a:gd name="connsiteY26" fmla="*/ 1935417 h 2688079"/>
              <a:gd name="connsiteX27" fmla="*/ 12263956 w 12263956"/>
              <a:gd name="connsiteY27" fmla="*/ 2688079 h 2688079"/>
              <a:gd name="connsiteX28" fmla="*/ 11802598 w 12263956"/>
              <a:gd name="connsiteY28" fmla="*/ 2688079 h 2688079"/>
              <a:gd name="connsiteX29" fmla="*/ 11586518 w 12263956"/>
              <a:gd name="connsiteY29" fmla="*/ 2688079 h 2688079"/>
              <a:gd name="connsiteX30" fmla="*/ 11002521 w 12263956"/>
              <a:gd name="connsiteY30" fmla="*/ 2688079 h 2688079"/>
              <a:gd name="connsiteX31" fmla="*/ 10418523 w 12263956"/>
              <a:gd name="connsiteY31" fmla="*/ 2688079 h 2688079"/>
              <a:gd name="connsiteX32" fmla="*/ 9711885 w 12263956"/>
              <a:gd name="connsiteY32" fmla="*/ 2688079 h 2688079"/>
              <a:gd name="connsiteX33" fmla="*/ 9005248 w 12263956"/>
              <a:gd name="connsiteY33" fmla="*/ 2688079 h 2688079"/>
              <a:gd name="connsiteX34" fmla="*/ 8298610 w 12263956"/>
              <a:gd name="connsiteY34" fmla="*/ 2688079 h 2688079"/>
              <a:gd name="connsiteX35" fmla="*/ 7959891 w 12263956"/>
              <a:gd name="connsiteY35" fmla="*/ 2688079 h 2688079"/>
              <a:gd name="connsiteX36" fmla="*/ 7253254 w 12263956"/>
              <a:gd name="connsiteY36" fmla="*/ 2688079 h 2688079"/>
              <a:gd name="connsiteX37" fmla="*/ 6669256 w 12263956"/>
              <a:gd name="connsiteY37" fmla="*/ 2688079 h 2688079"/>
              <a:gd name="connsiteX38" fmla="*/ 5839979 w 12263956"/>
              <a:gd name="connsiteY38" fmla="*/ 2688079 h 2688079"/>
              <a:gd name="connsiteX39" fmla="*/ 5501260 w 12263956"/>
              <a:gd name="connsiteY39" fmla="*/ 2688079 h 2688079"/>
              <a:gd name="connsiteX40" fmla="*/ 5039902 w 12263956"/>
              <a:gd name="connsiteY40" fmla="*/ 2688079 h 2688079"/>
              <a:gd name="connsiteX41" fmla="*/ 4823823 w 12263956"/>
              <a:gd name="connsiteY41" fmla="*/ 2688079 h 2688079"/>
              <a:gd name="connsiteX42" fmla="*/ 3994546 w 12263956"/>
              <a:gd name="connsiteY42" fmla="*/ 2688079 h 2688079"/>
              <a:gd name="connsiteX43" fmla="*/ 3287908 w 12263956"/>
              <a:gd name="connsiteY43" fmla="*/ 2688079 h 2688079"/>
              <a:gd name="connsiteX44" fmla="*/ 2949189 w 12263956"/>
              <a:gd name="connsiteY44" fmla="*/ 2688079 h 2688079"/>
              <a:gd name="connsiteX45" fmla="*/ 2365192 w 12263956"/>
              <a:gd name="connsiteY45" fmla="*/ 2688079 h 2688079"/>
              <a:gd name="connsiteX46" fmla="*/ 1658554 w 12263956"/>
              <a:gd name="connsiteY46" fmla="*/ 2688079 h 2688079"/>
              <a:gd name="connsiteX47" fmla="*/ 829277 w 12263956"/>
              <a:gd name="connsiteY47" fmla="*/ 2688079 h 2688079"/>
              <a:gd name="connsiteX48" fmla="*/ 0 w 12263956"/>
              <a:gd name="connsiteY48" fmla="*/ 2688079 h 2688079"/>
              <a:gd name="connsiteX49" fmla="*/ 0 w 12263956"/>
              <a:gd name="connsiteY49" fmla="*/ 2204225 h 2688079"/>
              <a:gd name="connsiteX50" fmla="*/ 0 w 12263956"/>
              <a:gd name="connsiteY50" fmla="*/ 1639728 h 2688079"/>
              <a:gd name="connsiteX51" fmla="*/ 0 w 12263956"/>
              <a:gd name="connsiteY51" fmla="*/ 1182755 h 2688079"/>
              <a:gd name="connsiteX52" fmla="*/ 0 w 12263956"/>
              <a:gd name="connsiteY52" fmla="*/ 672020 h 2688079"/>
              <a:gd name="connsiteX53" fmla="*/ 0 w 12263956"/>
              <a:gd name="connsiteY53" fmla="*/ 0 h 2688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2263956" h="2688079" fill="none" extrusionOk="0">
                <a:moveTo>
                  <a:pt x="0" y="0"/>
                </a:moveTo>
                <a:cubicBezTo>
                  <a:pt x="90583" y="-16486"/>
                  <a:pt x="113624" y="19168"/>
                  <a:pt x="216079" y="0"/>
                </a:cubicBezTo>
                <a:cubicBezTo>
                  <a:pt x="318534" y="-19168"/>
                  <a:pt x="771402" y="17048"/>
                  <a:pt x="922717" y="0"/>
                </a:cubicBezTo>
                <a:cubicBezTo>
                  <a:pt x="1074032" y="-17048"/>
                  <a:pt x="1446762" y="30670"/>
                  <a:pt x="1751994" y="0"/>
                </a:cubicBezTo>
                <a:cubicBezTo>
                  <a:pt x="2057226" y="-30670"/>
                  <a:pt x="1873484" y="21532"/>
                  <a:pt x="1968073" y="0"/>
                </a:cubicBezTo>
                <a:cubicBezTo>
                  <a:pt x="2062662" y="-21532"/>
                  <a:pt x="2139749" y="2411"/>
                  <a:pt x="2184152" y="0"/>
                </a:cubicBezTo>
                <a:cubicBezTo>
                  <a:pt x="2228555" y="-2411"/>
                  <a:pt x="2345446" y="13424"/>
                  <a:pt x="2400231" y="0"/>
                </a:cubicBezTo>
                <a:cubicBezTo>
                  <a:pt x="2455016" y="-13424"/>
                  <a:pt x="2781165" y="19927"/>
                  <a:pt x="2984229" y="0"/>
                </a:cubicBezTo>
                <a:cubicBezTo>
                  <a:pt x="3187293" y="-19927"/>
                  <a:pt x="3616228" y="34627"/>
                  <a:pt x="3813506" y="0"/>
                </a:cubicBezTo>
                <a:cubicBezTo>
                  <a:pt x="4010784" y="-34627"/>
                  <a:pt x="4271288" y="32021"/>
                  <a:pt x="4397504" y="0"/>
                </a:cubicBezTo>
                <a:cubicBezTo>
                  <a:pt x="4523720" y="-32021"/>
                  <a:pt x="4885996" y="77582"/>
                  <a:pt x="5226781" y="0"/>
                </a:cubicBezTo>
                <a:cubicBezTo>
                  <a:pt x="5567566" y="-77582"/>
                  <a:pt x="5704270" y="43132"/>
                  <a:pt x="5933419" y="0"/>
                </a:cubicBezTo>
                <a:cubicBezTo>
                  <a:pt x="6162568" y="-43132"/>
                  <a:pt x="6389173" y="31875"/>
                  <a:pt x="6762696" y="0"/>
                </a:cubicBezTo>
                <a:cubicBezTo>
                  <a:pt x="7136219" y="-31875"/>
                  <a:pt x="6898416" y="4025"/>
                  <a:pt x="6978775" y="0"/>
                </a:cubicBezTo>
                <a:cubicBezTo>
                  <a:pt x="7059134" y="-4025"/>
                  <a:pt x="7147311" y="15579"/>
                  <a:pt x="7194854" y="0"/>
                </a:cubicBezTo>
                <a:cubicBezTo>
                  <a:pt x="7242397" y="-15579"/>
                  <a:pt x="7608647" y="32940"/>
                  <a:pt x="7901492" y="0"/>
                </a:cubicBezTo>
                <a:cubicBezTo>
                  <a:pt x="8194337" y="-32940"/>
                  <a:pt x="8365323" y="3381"/>
                  <a:pt x="8485490" y="0"/>
                </a:cubicBezTo>
                <a:cubicBezTo>
                  <a:pt x="8605657" y="-3381"/>
                  <a:pt x="8716361" y="11059"/>
                  <a:pt x="8824208" y="0"/>
                </a:cubicBezTo>
                <a:cubicBezTo>
                  <a:pt x="8932055" y="-11059"/>
                  <a:pt x="9369235" y="38104"/>
                  <a:pt x="9530846" y="0"/>
                </a:cubicBezTo>
                <a:cubicBezTo>
                  <a:pt x="9692457" y="-38104"/>
                  <a:pt x="9894387" y="61249"/>
                  <a:pt x="10114844" y="0"/>
                </a:cubicBezTo>
                <a:cubicBezTo>
                  <a:pt x="10335301" y="-61249"/>
                  <a:pt x="10608048" y="66189"/>
                  <a:pt x="10944121" y="0"/>
                </a:cubicBezTo>
                <a:cubicBezTo>
                  <a:pt x="11280194" y="-66189"/>
                  <a:pt x="11165921" y="13065"/>
                  <a:pt x="11282840" y="0"/>
                </a:cubicBezTo>
                <a:cubicBezTo>
                  <a:pt x="11399759" y="-13065"/>
                  <a:pt x="11884119" y="85576"/>
                  <a:pt x="12263956" y="0"/>
                </a:cubicBezTo>
                <a:cubicBezTo>
                  <a:pt x="12318187" y="207704"/>
                  <a:pt x="12248960" y="354755"/>
                  <a:pt x="12263956" y="456973"/>
                </a:cubicBezTo>
                <a:cubicBezTo>
                  <a:pt x="12278952" y="559191"/>
                  <a:pt x="12246440" y="840217"/>
                  <a:pt x="12263956" y="940828"/>
                </a:cubicBezTo>
                <a:cubicBezTo>
                  <a:pt x="12281472" y="1041439"/>
                  <a:pt x="12243956" y="1259680"/>
                  <a:pt x="12263956" y="1397801"/>
                </a:cubicBezTo>
                <a:cubicBezTo>
                  <a:pt x="12283956" y="1535922"/>
                  <a:pt x="12223638" y="1737818"/>
                  <a:pt x="12263956" y="1935417"/>
                </a:cubicBezTo>
                <a:cubicBezTo>
                  <a:pt x="12304274" y="2133016"/>
                  <a:pt x="12229219" y="2377762"/>
                  <a:pt x="12263956" y="2688079"/>
                </a:cubicBezTo>
                <a:cubicBezTo>
                  <a:pt x="12074618" y="2719882"/>
                  <a:pt x="11940305" y="2683354"/>
                  <a:pt x="11802598" y="2688079"/>
                </a:cubicBezTo>
                <a:cubicBezTo>
                  <a:pt x="11664891" y="2692804"/>
                  <a:pt x="11638219" y="2683191"/>
                  <a:pt x="11586518" y="2688079"/>
                </a:cubicBezTo>
                <a:cubicBezTo>
                  <a:pt x="11534817" y="2692967"/>
                  <a:pt x="11151863" y="2671095"/>
                  <a:pt x="11002521" y="2688079"/>
                </a:cubicBezTo>
                <a:cubicBezTo>
                  <a:pt x="10853179" y="2705063"/>
                  <a:pt x="10700850" y="2647500"/>
                  <a:pt x="10418523" y="2688079"/>
                </a:cubicBezTo>
                <a:cubicBezTo>
                  <a:pt x="10136196" y="2728658"/>
                  <a:pt x="9875957" y="2609439"/>
                  <a:pt x="9711885" y="2688079"/>
                </a:cubicBezTo>
                <a:cubicBezTo>
                  <a:pt x="9547813" y="2766719"/>
                  <a:pt x="9237404" y="2643039"/>
                  <a:pt x="9005248" y="2688079"/>
                </a:cubicBezTo>
                <a:cubicBezTo>
                  <a:pt x="8773092" y="2733119"/>
                  <a:pt x="8499041" y="2671405"/>
                  <a:pt x="8298610" y="2688079"/>
                </a:cubicBezTo>
                <a:cubicBezTo>
                  <a:pt x="8098179" y="2704753"/>
                  <a:pt x="8045418" y="2671172"/>
                  <a:pt x="7959891" y="2688079"/>
                </a:cubicBezTo>
                <a:cubicBezTo>
                  <a:pt x="7874364" y="2704986"/>
                  <a:pt x="7576904" y="2645868"/>
                  <a:pt x="7253254" y="2688079"/>
                </a:cubicBezTo>
                <a:cubicBezTo>
                  <a:pt x="6929604" y="2730290"/>
                  <a:pt x="6837871" y="2638060"/>
                  <a:pt x="6669256" y="2688079"/>
                </a:cubicBezTo>
                <a:cubicBezTo>
                  <a:pt x="6500641" y="2738098"/>
                  <a:pt x="6224448" y="2624022"/>
                  <a:pt x="5839979" y="2688079"/>
                </a:cubicBezTo>
                <a:cubicBezTo>
                  <a:pt x="5455510" y="2752136"/>
                  <a:pt x="5607094" y="2658888"/>
                  <a:pt x="5501260" y="2688079"/>
                </a:cubicBezTo>
                <a:cubicBezTo>
                  <a:pt x="5395426" y="2717270"/>
                  <a:pt x="5216667" y="2635145"/>
                  <a:pt x="5039902" y="2688079"/>
                </a:cubicBezTo>
                <a:cubicBezTo>
                  <a:pt x="4863137" y="2741013"/>
                  <a:pt x="4925051" y="2664064"/>
                  <a:pt x="4823823" y="2688079"/>
                </a:cubicBezTo>
                <a:cubicBezTo>
                  <a:pt x="4722595" y="2712094"/>
                  <a:pt x="4270375" y="2622329"/>
                  <a:pt x="3994546" y="2688079"/>
                </a:cubicBezTo>
                <a:cubicBezTo>
                  <a:pt x="3718717" y="2753829"/>
                  <a:pt x="3502901" y="2606763"/>
                  <a:pt x="3287908" y="2688079"/>
                </a:cubicBezTo>
                <a:cubicBezTo>
                  <a:pt x="3072915" y="2769395"/>
                  <a:pt x="3082654" y="2654486"/>
                  <a:pt x="2949189" y="2688079"/>
                </a:cubicBezTo>
                <a:cubicBezTo>
                  <a:pt x="2815724" y="2721672"/>
                  <a:pt x="2542243" y="2684209"/>
                  <a:pt x="2365192" y="2688079"/>
                </a:cubicBezTo>
                <a:cubicBezTo>
                  <a:pt x="2188141" y="2691949"/>
                  <a:pt x="1888278" y="2626477"/>
                  <a:pt x="1658554" y="2688079"/>
                </a:cubicBezTo>
                <a:cubicBezTo>
                  <a:pt x="1428830" y="2749681"/>
                  <a:pt x="1231069" y="2656579"/>
                  <a:pt x="829277" y="2688079"/>
                </a:cubicBezTo>
                <a:cubicBezTo>
                  <a:pt x="427485" y="2719579"/>
                  <a:pt x="385295" y="2590418"/>
                  <a:pt x="0" y="2688079"/>
                </a:cubicBezTo>
                <a:cubicBezTo>
                  <a:pt x="-22008" y="2524876"/>
                  <a:pt x="7650" y="2335958"/>
                  <a:pt x="0" y="2204225"/>
                </a:cubicBezTo>
                <a:cubicBezTo>
                  <a:pt x="-7650" y="2072492"/>
                  <a:pt x="64746" y="1908490"/>
                  <a:pt x="0" y="1639728"/>
                </a:cubicBezTo>
                <a:cubicBezTo>
                  <a:pt x="-64746" y="1370966"/>
                  <a:pt x="32576" y="1301747"/>
                  <a:pt x="0" y="1182755"/>
                </a:cubicBezTo>
                <a:cubicBezTo>
                  <a:pt x="-32576" y="1063763"/>
                  <a:pt x="52302" y="882680"/>
                  <a:pt x="0" y="672020"/>
                </a:cubicBezTo>
                <a:cubicBezTo>
                  <a:pt x="-52302" y="461360"/>
                  <a:pt x="78471" y="199396"/>
                  <a:pt x="0" y="0"/>
                </a:cubicBezTo>
                <a:close/>
              </a:path>
              <a:path w="12263956" h="2688079" stroke="0" extrusionOk="0">
                <a:moveTo>
                  <a:pt x="0" y="0"/>
                </a:moveTo>
                <a:cubicBezTo>
                  <a:pt x="157660" y="-16749"/>
                  <a:pt x="215110" y="4919"/>
                  <a:pt x="338719" y="0"/>
                </a:cubicBezTo>
                <a:cubicBezTo>
                  <a:pt x="462328" y="-4919"/>
                  <a:pt x="716455" y="7740"/>
                  <a:pt x="1045356" y="0"/>
                </a:cubicBezTo>
                <a:cubicBezTo>
                  <a:pt x="1374257" y="-7740"/>
                  <a:pt x="1374089" y="30264"/>
                  <a:pt x="1506715" y="0"/>
                </a:cubicBezTo>
                <a:cubicBezTo>
                  <a:pt x="1639341" y="-30264"/>
                  <a:pt x="2036355" y="82926"/>
                  <a:pt x="2213352" y="0"/>
                </a:cubicBezTo>
                <a:cubicBezTo>
                  <a:pt x="2390349" y="-82926"/>
                  <a:pt x="2386841" y="15576"/>
                  <a:pt x="2552071" y="0"/>
                </a:cubicBezTo>
                <a:cubicBezTo>
                  <a:pt x="2717301" y="-15576"/>
                  <a:pt x="2990334" y="57467"/>
                  <a:pt x="3136069" y="0"/>
                </a:cubicBezTo>
                <a:cubicBezTo>
                  <a:pt x="3281804" y="-57467"/>
                  <a:pt x="3406827" y="37900"/>
                  <a:pt x="3474788" y="0"/>
                </a:cubicBezTo>
                <a:cubicBezTo>
                  <a:pt x="3542749" y="-37900"/>
                  <a:pt x="3805500" y="29334"/>
                  <a:pt x="3936146" y="0"/>
                </a:cubicBezTo>
                <a:cubicBezTo>
                  <a:pt x="4066792" y="-29334"/>
                  <a:pt x="4331836" y="17210"/>
                  <a:pt x="4520144" y="0"/>
                </a:cubicBezTo>
                <a:cubicBezTo>
                  <a:pt x="4708452" y="-17210"/>
                  <a:pt x="4672428" y="5739"/>
                  <a:pt x="4736223" y="0"/>
                </a:cubicBezTo>
                <a:cubicBezTo>
                  <a:pt x="4800018" y="-5739"/>
                  <a:pt x="5142532" y="54337"/>
                  <a:pt x="5320221" y="0"/>
                </a:cubicBezTo>
                <a:cubicBezTo>
                  <a:pt x="5497910" y="-54337"/>
                  <a:pt x="5432176" y="6762"/>
                  <a:pt x="5536300" y="0"/>
                </a:cubicBezTo>
                <a:cubicBezTo>
                  <a:pt x="5640424" y="-6762"/>
                  <a:pt x="5824267" y="7955"/>
                  <a:pt x="5997658" y="0"/>
                </a:cubicBezTo>
                <a:cubicBezTo>
                  <a:pt x="6171049" y="-7955"/>
                  <a:pt x="6252005" y="27471"/>
                  <a:pt x="6336377" y="0"/>
                </a:cubicBezTo>
                <a:cubicBezTo>
                  <a:pt x="6420749" y="-27471"/>
                  <a:pt x="6963068" y="45319"/>
                  <a:pt x="7165654" y="0"/>
                </a:cubicBezTo>
                <a:cubicBezTo>
                  <a:pt x="7368240" y="-45319"/>
                  <a:pt x="7580569" y="71983"/>
                  <a:pt x="7872292" y="0"/>
                </a:cubicBezTo>
                <a:cubicBezTo>
                  <a:pt x="8164015" y="-71983"/>
                  <a:pt x="8256380" y="51302"/>
                  <a:pt x="8456290" y="0"/>
                </a:cubicBezTo>
                <a:cubicBezTo>
                  <a:pt x="8656200" y="-51302"/>
                  <a:pt x="8577508" y="22679"/>
                  <a:pt x="8672369" y="0"/>
                </a:cubicBezTo>
                <a:cubicBezTo>
                  <a:pt x="8767230" y="-22679"/>
                  <a:pt x="9167520" y="70956"/>
                  <a:pt x="9379006" y="0"/>
                </a:cubicBezTo>
                <a:cubicBezTo>
                  <a:pt x="9590492" y="-70956"/>
                  <a:pt x="9632483" y="21609"/>
                  <a:pt x="9717725" y="0"/>
                </a:cubicBezTo>
                <a:cubicBezTo>
                  <a:pt x="9802967" y="-21609"/>
                  <a:pt x="10263940" y="45266"/>
                  <a:pt x="10424363" y="0"/>
                </a:cubicBezTo>
                <a:cubicBezTo>
                  <a:pt x="10584786" y="-45266"/>
                  <a:pt x="10989605" y="1734"/>
                  <a:pt x="11253640" y="0"/>
                </a:cubicBezTo>
                <a:cubicBezTo>
                  <a:pt x="11517675" y="-1734"/>
                  <a:pt x="11917797" y="116365"/>
                  <a:pt x="12263956" y="0"/>
                </a:cubicBezTo>
                <a:cubicBezTo>
                  <a:pt x="12320358" y="240934"/>
                  <a:pt x="12245036" y="351383"/>
                  <a:pt x="12263956" y="483854"/>
                </a:cubicBezTo>
                <a:cubicBezTo>
                  <a:pt x="12282876" y="616325"/>
                  <a:pt x="12216042" y="819857"/>
                  <a:pt x="12263956" y="1048351"/>
                </a:cubicBezTo>
                <a:cubicBezTo>
                  <a:pt x="12311870" y="1276845"/>
                  <a:pt x="12225281" y="1361661"/>
                  <a:pt x="12263956" y="1585967"/>
                </a:cubicBezTo>
                <a:cubicBezTo>
                  <a:pt x="12302631" y="1810273"/>
                  <a:pt x="12220568" y="2023381"/>
                  <a:pt x="12263956" y="2177344"/>
                </a:cubicBezTo>
                <a:cubicBezTo>
                  <a:pt x="12307344" y="2331307"/>
                  <a:pt x="12215288" y="2459118"/>
                  <a:pt x="12263956" y="2688079"/>
                </a:cubicBezTo>
                <a:cubicBezTo>
                  <a:pt x="12035917" y="2697655"/>
                  <a:pt x="11979168" y="2646492"/>
                  <a:pt x="11802598" y="2688079"/>
                </a:cubicBezTo>
                <a:cubicBezTo>
                  <a:pt x="11626028" y="2729666"/>
                  <a:pt x="11513505" y="2680501"/>
                  <a:pt x="11341239" y="2688079"/>
                </a:cubicBezTo>
                <a:cubicBezTo>
                  <a:pt x="11168973" y="2695657"/>
                  <a:pt x="10892584" y="2619305"/>
                  <a:pt x="10634602" y="2688079"/>
                </a:cubicBezTo>
                <a:cubicBezTo>
                  <a:pt x="10376620" y="2756853"/>
                  <a:pt x="10193467" y="2663845"/>
                  <a:pt x="9805325" y="2688079"/>
                </a:cubicBezTo>
                <a:cubicBezTo>
                  <a:pt x="9417183" y="2712313"/>
                  <a:pt x="9500720" y="2679263"/>
                  <a:pt x="9343966" y="2688079"/>
                </a:cubicBezTo>
                <a:cubicBezTo>
                  <a:pt x="9187212" y="2696895"/>
                  <a:pt x="9160258" y="2686085"/>
                  <a:pt x="9005248" y="2688079"/>
                </a:cubicBezTo>
                <a:cubicBezTo>
                  <a:pt x="8850238" y="2690073"/>
                  <a:pt x="8499813" y="2671509"/>
                  <a:pt x="8298610" y="2688079"/>
                </a:cubicBezTo>
                <a:cubicBezTo>
                  <a:pt x="8097407" y="2704649"/>
                  <a:pt x="8023852" y="2666523"/>
                  <a:pt x="7837252" y="2688079"/>
                </a:cubicBezTo>
                <a:cubicBezTo>
                  <a:pt x="7650652" y="2709635"/>
                  <a:pt x="7379456" y="2618165"/>
                  <a:pt x="7130614" y="2688079"/>
                </a:cubicBezTo>
                <a:cubicBezTo>
                  <a:pt x="6881772" y="2757993"/>
                  <a:pt x="6925259" y="2683339"/>
                  <a:pt x="6791896" y="2688079"/>
                </a:cubicBezTo>
                <a:cubicBezTo>
                  <a:pt x="6658533" y="2692819"/>
                  <a:pt x="6640927" y="2681762"/>
                  <a:pt x="6575816" y="2688079"/>
                </a:cubicBezTo>
                <a:cubicBezTo>
                  <a:pt x="6510705" y="2694396"/>
                  <a:pt x="6021843" y="2653953"/>
                  <a:pt x="5869179" y="2688079"/>
                </a:cubicBezTo>
                <a:cubicBezTo>
                  <a:pt x="5716515" y="2722205"/>
                  <a:pt x="5374226" y="2660278"/>
                  <a:pt x="5162541" y="2688079"/>
                </a:cubicBezTo>
                <a:cubicBezTo>
                  <a:pt x="4950856" y="2715880"/>
                  <a:pt x="4993572" y="2682403"/>
                  <a:pt x="4946462" y="2688079"/>
                </a:cubicBezTo>
                <a:cubicBezTo>
                  <a:pt x="4899352" y="2693755"/>
                  <a:pt x="4419384" y="2643223"/>
                  <a:pt x="4239825" y="2688079"/>
                </a:cubicBezTo>
                <a:cubicBezTo>
                  <a:pt x="4060266" y="2732935"/>
                  <a:pt x="3643192" y="2652923"/>
                  <a:pt x="3410548" y="2688079"/>
                </a:cubicBezTo>
                <a:cubicBezTo>
                  <a:pt x="3177904" y="2723235"/>
                  <a:pt x="3142857" y="2655037"/>
                  <a:pt x="3071829" y="2688079"/>
                </a:cubicBezTo>
                <a:cubicBezTo>
                  <a:pt x="3000801" y="2721121"/>
                  <a:pt x="2529828" y="2598984"/>
                  <a:pt x="2242552" y="2688079"/>
                </a:cubicBezTo>
                <a:cubicBezTo>
                  <a:pt x="1955276" y="2777174"/>
                  <a:pt x="1979135" y="2661487"/>
                  <a:pt x="1903833" y="2688079"/>
                </a:cubicBezTo>
                <a:cubicBezTo>
                  <a:pt x="1828531" y="2714671"/>
                  <a:pt x="1583000" y="2634054"/>
                  <a:pt x="1442475" y="2688079"/>
                </a:cubicBezTo>
                <a:cubicBezTo>
                  <a:pt x="1301950" y="2742104"/>
                  <a:pt x="1006503" y="2646352"/>
                  <a:pt x="735837" y="2688079"/>
                </a:cubicBezTo>
                <a:cubicBezTo>
                  <a:pt x="465171" y="2729806"/>
                  <a:pt x="564871" y="2684130"/>
                  <a:pt x="519758" y="2688079"/>
                </a:cubicBezTo>
                <a:cubicBezTo>
                  <a:pt x="474645" y="2692028"/>
                  <a:pt x="129391" y="2631971"/>
                  <a:pt x="0" y="2688079"/>
                </a:cubicBezTo>
                <a:cubicBezTo>
                  <a:pt x="-19326" y="2456754"/>
                  <a:pt x="4412" y="2299560"/>
                  <a:pt x="0" y="2177344"/>
                </a:cubicBezTo>
                <a:cubicBezTo>
                  <a:pt x="-4412" y="2055128"/>
                  <a:pt x="57465" y="1841269"/>
                  <a:pt x="0" y="1585967"/>
                </a:cubicBezTo>
                <a:cubicBezTo>
                  <a:pt x="-57465" y="1330665"/>
                  <a:pt x="60969" y="1124939"/>
                  <a:pt x="0" y="994589"/>
                </a:cubicBezTo>
                <a:cubicBezTo>
                  <a:pt x="-60969" y="864239"/>
                  <a:pt x="13583" y="639617"/>
                  <a:pt x="0" y="537616"/>
                </a:cubicBezTo>
                <a:cubicBezTo>
                  <a:pt x="-13583" y="435615"/>
                  <a:pt x="37703" y="127185"/>
                  <a:pt x="0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>
              <a:spcAft>
                <a:spcPts val="600"/>
              </a:spcAft>
            </a:pPr>
            <a:br>
              <a:rPr lang="en-US" sz="4500" dirty="0"/>
            </a:br>
            <a:endParaRPr lang="en-US" sz="4500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9FECA57-A5E2-44A8-96B6-A95724F80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D4DE04D-ED96-4A1A-AA20-E4BBEECBF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6D8CE3E-8596-4FB7-A9A6-0B18C146B9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3D78D154-D736-4782-853A-1EC344B8E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">
            <a:extLst>
              <a:ext uri="{FF2B5EF4-FFF2-40B4-BE49-F238E27FC236}">
                <a16:creationId xmlns:a16="http://schemas.microsoft.com/office/drawing/2014/main" id="{5F20ED85-EF8F-4D08-B0D0-F9F33C4F2713}"/>
              </a:ext>
            </a:extLst>
          </p:cNvPr>
          <p:cNvSpPr txBox="1"/>
          <p:nvPr/>
        </p:nvSpPr>
        <p:spPr>
          <a:xfrm>
            <a:off x="1379838" y="1562043"/>
            <a:ext cx="9432324" cy="4016484"/>
          </a:xfrm>
          <a:prstGeom prst="rect">
            <a:avLst/>
          </a:prstGeom>
          <a:solidFill>
            <a:schemeClr val="bg2"/>
          </a:solidFill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en-US" sz="6000" cap="all" dirty="0">
                <a:solidFill>
                  <a:srgbClr val="F77E7E"/>
                </a:solidFill>
                <a:latin typeface="DotumChe" panose="020B0503020000020004" pitchFamily="49" charset="-127"/>
                <a:ea typeface="DotumChe" panose="020B0503020000020004" pitchFamily="49" charset="-127"/>
              </a:rPr>
              <a:t>UNIT:7</a:t>
            </a:r>
          </a:p>
          <a:p>
            <a:pPr algn="ctr">
              <a:spcAft>
                <a:spcPts val="600"/>
              </a:spcAft>
            </a:pPr>
            <a:r>
              <a:rPr lang="en-US" sz="6000" cap="all" dirty="0">
                <a:solidFill>
                  <a:srgbClr val="F77E7E"/>
                </a:solidFill>
                <a:latin typeface="DotumChe" panose="020B0503020000020004" pitchFamily="49" charset="-127"/>
                <a:ea typeface="DotumChe" panose="020B0503020000020004" pitchFamily="49" charset="-127"/>
              </a:rPr>
              <a:t> LESSON :1</a:t>
            </a:r>
          </a:p>
          <a:p>
            <a:pPr algn="ctr">
              <a:spcAft>
                <a:spcPts val="600"/>
              </a:spcAft>
            </a:pPr>
            <a:r>
              <a:rPr lang="en-US" sz="6000" cap="all" dirty="0">
                <a:solidFill>
                  <a:srgbClr val="F77E7E"/>
                </a:solidFill>
                <a:latin typeface="DotumChe" panose="020B0503020000020004" pitchFamily="49" charset="-127"/>
                <a:ea typeface="DotumChe" panose="020B0503020000020004" pitchFamily="49" charset="-127"/>
              </a:rPr>
              <a:t>Learning languages</a:t>
            </a:r>
          </a:p>
          <a:p>
            <a:pPr>
              <a:spcAft>
                <a:spcPts val="600"/>
              </a:spcAft>
            </a:pPr>
            <a:endParaRPr lang="en-US" sz="6000" dirty="0">
              <a:solidFill>
                <a:srgbClr val="F77E7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9B2A27-1ABB-4686-B1CF-824BA95B28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4178" y="58406"/>
            <a:ext cx="4862412" cy="7376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90CC20-4490-4655-84B2-4F2024B35B5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838" t="30341" r="43581" b="64244"/>
          <a:stretch/>
        </p:blipFill>
        <p:spPr>
          <a:xfrm>
            <a:off x="7184178" y="1778171"/>
            <a:ext cx="3484607" cy="7376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FC50A6-B89F-7F89-03AA-E74EE1D7EC1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6361"/>
          <a:stretch/>
        </p:blipFill>
        <p:spPr>
          <a:xfrm>
            <a:off x="1436818" y="1264883"/>
            <a:ext cx="2617365" cy="244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19760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B1F2238-EA69-4D67-8CD6-BAE676F96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4" descr="Company name&#10;&#10;Description automatically generated">
            <a:extLst>
              <a:ext uri="{FF2B5EF4-FFF2-40B4-BE49-F238E27FC236}">
                <a16:creationId xmlns:a16="http://schemas.microsoft.com/office/drawing/2014/main" id="{0EF20290-E5F8-4A18-9D9D-3CFD2B80AE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75000"/>
          </a:blip>
          <a:srcRect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4ACE5D0-1439-4B33-9A21-D86EF78AF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1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59DECE-0555-4711-AE87-0A4A2185B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85" y="611988"/>
            <a:ext cx="9584574" cy="137160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6600" dirty="0">
                <a:solidFill>
                  <a:schemeClr val="accent1">
                    <a:lumMod val="50000"/>
                  </a:schemeClr>
                </a:solidFill>
                <a:latin typeface="Comic Sans MS"/>
                <a:ea typeface="+mj-lt"/>
                <a:cs typeface="+mj-lt"/>
              </a:rPr>
              <a:t>Objectives  Learning </a:t>
            </a:r>
            <a:endParaRPr lang="en-US" sz="6600" dirty="0">
              <a:solidFill>
                <a:schemeClr val="accent1">
                  <a:lumMod val="50000"/>
                </a:schemeClr>
              </a:solidFill>
              <a:latin typeface="Comic Sans MS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2F46A0B-5E9D-4AF0-9680-07A257FA2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585" y="2276856"/>
            <a:ext cx="10654145" cy="393192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4400" dirty="0">
                <a:solidFill>
                  <a:srgbClr val="A60A65"/>
                </a:solidFill>
                <a:latin typeface="Comic Sans MS"/>
              </a:rPr>
              <a:t>To discuss languages around the world.</a:t>
            </a:r>
            <a:endParaRPr lang="en-US" sz="4400" dirty="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rgbClr val="262626"/>
              </a:buClr>
            </a:pPr>
            <a:r>
              <a:rPr lang="en-US" sz="4400" dirty="0">
                <a:solidFill>
                  <a:schemeClr val="accent2">
                    <a:lumMod val="75000"/>
                  </a:schemeClr>
                </a:solidFill>
                <a:latin typeface="Comic Sans MS"/>
              </a:rPr>
              <a:t>To identify the new words.</a:t>
            </a:r>
            <a:endParaRPr lang="en-US" sz="4400" dirty="0">
              <a:solidFill>
                <a:schemeClr val="accent2">
                  <a:lumMod val="75000"/>
                </a:schemeClr>
              </a:solidFill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rgbClr val="262626"/>
              </a:buClr>
            </a:pPr>
            <a:r>
              <a:rPr lang="en-US" sz="4400" dirty="0">
                <a:solidFill>
                  <a:schemeClr val="accent4">
                    <a:lumMod val="75000"/>
                  </a:schemeClr>
                </a:solidFill>
                <a:latin typeface="Comic Sans MS"/>
              </a:rPr>
              <a:t>To listen for details.</a:t>
            </a:r>
            <a:endParaRPr lang="en-US" sz="4400" dirty="0">
              <a:solidFill>
                <a:schemeClr val="accent4">
                  <a:lumMod val="75000"/>
                </a:schemeClr>
              </a:solidFill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rgbClr val="262626"/>
              </a:buClr>
            </a:pPr>
            <a:r>
              <a:rPr lang="en-US" sz="4400" dirty="0">
                <a:solidFill>
                  <a:srgbClr val="ED4F47"/>
                </a:solidFill>
                <a:latin typeface="Comic Sans MS"/>
              </a:rPr>
              <a:t>To give their opinions using </a:t>
            </a:r>
            <a:r>
              <a:rPr lang="en-US" sz="4400" dirty="0">
                <a:solidFill>
                  <a:srgbClr val="ED4F47"/>
                </a:solidFill>
                <a:highlight>
                  <a:srgbClr val="FFFF00"/>
                </a:highlight>
                <a:latin typeface="Comic Sans MS"/>
              </a:rPr>
              <a:t>agree</a:t>
            </a:r>
            <a:r>
              <a:rPr lang="en-US" sz="4400" dirty="0">
                <a:solidFill>
                  <a:srgbClr val="ED4F47"/>
                </a:solidFill>
                <a:latin typeface="Comic Sans MS"/>
              </a:rPr>
              <a:t> and </a:t>
            </a:r>
            <a:r>
              <a:rPr lang="en-US" sz="4400" dirty="0">
                <a:solidFill>
                  <a:srgbClr val="ED4F47"/>
                </a:solidFill>
                <a:highlight>
                  <a:srgbClr val="FFFF00"/>
                </a:highlight>
                <a:latin typeface="Comic Sans MS"/>
              </a:rPr>
              <a:t>disagree.</a:t>
            </a:r>
            <a:endParaRPr lang="en-US" sz="4400" dirty="0">
              <a:solidFill>
                <a:srgbClr val="ED4F47"/>
              </a:solidFill>
              <a:highlight>
                <a:srgbClr val="FFFF00"/>
              </a:highligh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BFD4D5-243D-4965-8FAA-03DAC0DA8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63" y="82297"/>
            <a:ext cx="11717528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623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B1F2238-EA69-4D67-8CD6-BAE676F96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Company name&#10;&#10;Description automatically generated">
            <a:extLst>
              <a:ext uri="{FF2B5EF4-FFF2-40B4-BE49-F238E27FC236}">
                <a16:creationId xmlns:a16="http://schemas.microsoft.com/office/drawing/2014/main" id="{DE2DBFED-B80A-42C5-B09C-9693211127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75000"/>
          </a:blip>
          <a:srcRect/>
          <a:stretch/>
        </p:blipFill>
        <p:spPr>
          <a:xfrm>
            <a:off x="-72736" y="11"/>
            <a:ext cx="12191999" cy="685798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4ACE5D0-1439-4B33-9A21-D86EF78AF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1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pic>
        <p:nvPicPr>
          <p:cNvPr id="8" name="Picture 7" descr="A picture containing circle&#10;&#10;Description automatically generated">
            <a:extLst>
              <a:ext uri="{FF2B5EF4-FFF2-40B4-BE49-F238E27FC236}">
                <a16:creationId xmlns:a16="http://schemas.microsoft.com/office/drawing/2014/main" id="{0F11E1B7-3EA6-4777-A54C-D4C668D40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4195" y="2650105"/>
            <a:ext cx="3839227" cy="389141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29FF6EC-875E-4CAD-A483-41079C58062F}"/>
              </a:ext>
            </a:extLst>
          </p:cNvPr>
          <p:cNvSpPr>
            <a:spLocks noGrp="1"/>
          </p:cNvSpPr>
          <p:nvPr/>
        </p:nvSpPr>
        <p:spPr>
          <a:xfrm>
            <a:off x="671186" y="729597"/>
            <a:ext cx="10515600" cy="5517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anose="020B0604020202020204" pitchFamily="34" charset="0"/>
              <a:buChar char="o"/>
            </a:pPr>
            <a:endParaRPr lang="en-US" sz="3600" dirty="0">
              <a:solidFill>
                <a:srgbClr val="F77E7E"/>
              </a:solidFill>
              <a:cs typeface="Calibri" panose="020F0502020204030204"/>
            </a:endParaRPr>
          </a:p>
          <a:p>
            <a:pPr>
              <a:buFont typeface="Courier New" panose="020B0604020202020204" pitchFamily="34" charset="0"/>
              <a:buChar char="o"/>
            </a:pPr>
            <a:endParaRPr lang="en-US" sz="3600" dirty="0">
              <a:cs typeface="Calibri" panose="020F0502020204030204"/>
            </a:endParaRPr>
          </a:p>
          <a:p>
            <a:pPr marL="0" indent="0">
              <a:buNone/>
            </a:pPr>
            <a:endParaRPr lang="en-US" sz="3600" dirty="0">
              <a:cs typeface="Calibri" panose="020F0502020204030204"/>
            </a:endParaRPr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3DE562E8-B53B-4780-BB32-CDAEB2B0F886}"/>
              </a:ext>
            </a:extLst>
          </p:cNvPr>
          <p:cNvSpPr txBox="1"/>
          <p:nvPr/>
        </p:nvSpPr>
        <p:spPr>
          <a:xfrm>
            <a:off x="329853" y="1243788"/>
            <a:ext cx="9361116" cy="64633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Courier New"/>
              <a:buChar char="o"/>
            </a:pPr>
            <a:r>
              <a:rPr lang="en-US" sz="3200" dirty="0">
                <a:solidFill>
                  <a:srgbClr val="F77E7E"/>
                </a:solidFill>
                <a:latin typeface="Comic Sans MS"/>
                <a:cs typeface="Calibri"/>
              </a:rPr>
              <a:t> How many languages can you </a:t>
            </a:r>
            <a:r>
              <a:rPr lang="en-US" sz="3600" dirty="0">
                <a:solidFill>
                  <a:srgbClr val="F77E7E"/>
                </a:solidFill>
                <a:latin typeface="Comic Sans MS"/>
                <a:cs typeface="Calibri"/>
              </a:rPr>
              <a:t>name</a:t>
            </a:r>
            <a:r>
              <a:rPr lang="en-US" sz="3200" dirty="0">
                <a:solidFill>
                  <a:srgbClr val="F77E7E"/>
                </a:solidFill>
                <a:latin typeface="Comic Sans MS"/>
                <a:cs typeface="Calibri"/>
              </a:rPr>
              <a:t>?</a:t>
            </a:r>
            <a:endParaRPr lang="en-US" sz="3200" dirty="0">
              <a:latin typeface="Comic Sans MS"/>
              <a:cs typeface="Calibri" panose="020F0502020204030204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034CADD3-7286-4E7F-80FD-AB3B9D41923B}"/>
              </a:ext>
            </a:extLst>
          </p:cNvPr>
          <p:cNvSpPr txBox="1"/>
          <p:nvPr/>
        </p:nvSpPr>
        <p:spPr>
          <a:xfrm>
            <a:off x="329853" y="2376593"/>
            <a:ext cx="8724376" cy="107721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Courier New"/>
              <a:buChar char="o"/>
            </a:pPr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Comic Sans MS"/>
                <a:cs typeface="Arial"/>
              </a:rPr>
              <a:t>Do you speak another language?​</a:t>
            </a:r>
            <a:endParaRPr lang="en-US" sz="2000" dirty="0">
              <a:solidFill>
                <a:schemeClr val="accent5">
                  <a:lumMod val="75000"/>
                </a:schemeClr>
              </a:solidFill>
              <a:latin typeface="Comic Sans MS"/>
              <a:cs typeface="Calibri" panose="020F0502020204030204"/>
            </a:endParaRPr>
          </a:p>
          <a:p>
            <a:pPr>
              <a:buChar char="•"/>
            </a:pPr>
            <a:endParaRPr lang="en-US" sz="3200" dirty="0">
              <a:latin typeface="Comic Sans MS"/>
              <a:cs typeface="Arial"/>
            </a:endParaRPr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87410224-EDF8-4E20-937A-25C59EF71819}"/>
              </a:ext>
            </a:extLst>
          </p:cNvPr>
          <p:cNvSpPr txBox="1"/>
          <p:nvPr/>
        </p:nvSpPr>
        <p:spPr>
          <a:xfrm>
            <a:off x="234696" y="3371804"/>
            <a:ext cx="8713939" cy="107721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Courier New"/>
              <a:buChar char="o"/>
            </a:pPr>
            <a:endParaRPr lang="en-US" sz="3200" dirty="0">
              <a:solidFill>
                <a:srgbClr val="7030A0"/>
              </a:solidFill>
              <a:latin typeface="Comic Sans MS"/>
              <a:cs typeface="Arial"/>
            </a:endParaRPr>
          </a:p>
          <a:p>
            <a:pPr marL="457200" indent="-457200">
              <a:buFont typeface="Courier New"/>
              <a:buChar char="o"/>
            </a:pPr>
            <a:r>
              <a:rPr lang="en-US" sz="3200" dirty="0">
                <a:solidFill>
                  <a:srgbClr val="7030A0"/>
                </a:solidFill>
                <a:latin typeface="Comic Sans MS"/>
                <a:cs typeface="Arial"/>
              </a:rPr>
              <a:t> What language do you wish to learn?</a:t>
            </a:r>
          </a:p>
        </p:txBody>
      </p:sp>
      <p:sp>
        <p:nvSpPr>
          <p:cNvPr id="15" name="TextBox 5">
            <a:extLst>
              <a:ext uri="{FF2B5EF4-FFF2-40B4-BE49-F238E27FC236}">
                <a16:creationId xmlns:a16="http://schemas.microsoft.com/office/drawing/2014/main" id="{47274B30-FE2D-43AC-920B-0C3540A2D9FF}"/>
              </a:ext>
            </a:extLst>
          </p:cNvPr>
          <p:cNvSpPr txBox="1"/>
          <p:nvPr/>
        </p:nvSpPr>
        <p:spPr>
          <a:xfrm>
            <a:off x="418578" y="4971878"/>
            <a:ext cx="8807883" cy="107721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Courier New"/>
              <a:buChar char="o"/>
            </a:pPr>
            <a:r>
              <a:rPr lang="en-US" sz="3200" dirty="0">
                <a:solidFill>
                  <a:schemeClr val="accent2">
                    <a:lumMod val="75000"/>
                  </a:schemeClr>
                </a:solidFill>
                <a:latin typeface="Comic Sans MS"/>
                <a:cs typeface="Arial"/>
              </a:rPr>
              <a:t>Do you think learning languages is an important thing?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8768607-C576-43B7-A3FB-5FBE5A3C78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776" y="95660"/>
            <a:ext cx="11717528" cy="7376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AAF004-A4CD-12DF-6262-3DAC975588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0451"/>
            <a:ext cx="12192000" cy="681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3647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B1F2238-EA69-4D67-8CD6-BAE676F96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Company name&#10;&#10;Description automatically generated">
            <a:extLst>
              <a:ext uri="{FF2B5EF4-FFF2-40B4-BE49-F238E27FC236}">
                <a16:creationId xmlns:a16="http://schemas.microsoft.com/office/drawing/2014/main" id="{DE2DBFED-B80A-42C5-B09C-9693211127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75000"/>
          </a:blip>
          <a:srcRect/>
          <a:stretch/>
        </p:blipFill>
        <p:spPr>
          <a:xfrm>
            <a:off x="-16704" y="-227808"/>
            <a:ext cx="12191999" cy="685798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4ACE5D0-1439-4B33-9A21-D86EF78AF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1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pic>
        <p:nvPicPr>
          <p:cNvPr id="4" name="Picture 5" descr="Chart&#10;&#10;Description automatically generated">
            <a:extLst>
              <a:ext uri="{FF2B5EF4-FFF2-40B4-BE49-F238E27FC236}">
                <a16:creationId xmlns:a16="http://schemas.microsoft.com/office/drawing/2014/main" id="{50329844-8CF5-440E-9C59-C9E2BB95A6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87" r="3815" b="6024"/>
          <a:stretch/>
        </p:blipFill>
        <p:spPr>
          <a:xfrm>
            <a:off x="664858" y="538384"/>
            <a:ext cx="3589766" cy="1648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6" descr="Icon&#10;&#10;Description automatically generated">
            <a:extLst>
              <a:ext uri="{FF2B5EF4-FFF2-40B4-BE49-F238E27FC236}">
                <a16:creationId xmlns:a16="http://schemas.microsoft.com/office/drawing/2014/main" id="{E3CDCFF2-5F72-4AFC-9CE1-032D1A449F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1942" y="3718510"/>
            <a:ext cx="2564769" cy="20052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5208CFD-878C-4F46-9F11-EFEE34E509CF}"/>
              </a:ext>
            </a:extLst>
          </p:cNvPr>
          <p:cNvSpPr>
            <a:spLocks noGrp="1"/>
          </p:cNvSpPr>
          <p:nvPr/>
        </p:nvSpPr>
        <p:spPr>
          <a:xfrm>
            <a:off x="409025" y="2254649"/>
            <a:ext cx="4244236" cy="946537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ED47A8"/>
                </a:solidFill>
                <a:latin typeface="Comic Sans MS"/>
                <a:cs typeface="Calibri Light"/>
              </a:rPr>
              <a:t>Foreign languages</a:t>
            </a:r>
            <a:endParaRPr lang="en-US" sz="3600" b="1" dirty="0">
              <a:solidFill>
                <a:srgbClr val="ED47A8"/>
              </a:solidFill>
              <a:latin typeface="Comic Sans M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D14D056-7504-4EBE-9857-C3CD011DC1AE}"/>
              </a:ext>
            </a:extLst>
          </p:cNvPr>
          <p:cNvSpPr>
            <a:spLocks noGrp="1"/>
          </p:cNvSpPr>
          <p:nvPr/>
        </p:nvSpPr>
        <p:spPr>
          <a:xfrm>
            <a:off x="6238000" y="5831152"/>
            <a:ext cx="5574385" cy="60531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>
                <a:solidFill>
                  <a:srgbClr val="0070C0"/>
                </a:solidFill>
                <a:latin typeface="Comic Sans MS"/>
                <a:cs typeface="Calibri Light"/>
              </a:rPr>
              <a:t>Meeting people</a:t>
            </a:r>
            <a:endParaRPr lang="en-US" sz="5400" b="1" dirty="0">
              <a:solidFill>
                <a:srgbClr val="0070C0"/>
              </a:solidFill>
              <a:latin typeface="Comic Sans M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272690-D3CF-42A6-B8ED-51A0253FB44E}"/>
              </a:ext>
            </a:extLst>
          </p:cNvPr>
          <p:cNvSpPr txBox="1"/>
          <p:nvPr/>
        </p:nvSpPr>
        <p:spPr>
          <a:xfrm>
            <a:off x="4684786" y="866955"/>
            <a:ext cx="4160239" cy="76944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 b="1" dirty="0">
                <a:solidFill>
                  <a:srgbClr val="7030A0"/>
                </a:solidFill>
                <a:latin typeface="Comic Sans MS"/>
              </a:rPr>
              <a:t>To remember</a:t>
            </a:r>
          </a:p>
        </p:txBody>
      </p:sp>
      <p:pic>
        <p:nvPicPr>
          <p:cNvPr id="3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03BF5FCA-32D2-4B21-9E21-81F63C53DD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1907" y="1820450"/>
            <a:ext cx="1823173" cy="2945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10" descr="Text, letter&#10;&#10;Description automatically generated">
            <a:extLst>
              <a:ext uri="{FF2B5EF4-FFF2-40B4-BE49-F238E27FC236}">
                <a16:creationId xmlns:a16="http://schemas.microsoft.com/office/drawing/2014/main" id="{6A072104-B28A-4DD7-8646-8C4E4EB41B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7113" y="3295413"/>
            <a:ext cx="3296432" cy="2229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8A5B3B9-7428-475D-9D60-B5B1AEDB1F74}"/>
              </a:ext>
            </a:extLst>
          </p:cNvPr>
          <p:cNvSpPr txBox="1"/>
          <p:nvPr/>
        </p:nvSpPr>
        <p:spPr>
          <a:xfrm>
            <a:off x="859702" y="5817748"/>
            <a:ext cx="2830883" cy="76944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Comic Sans MS"/>
              </a:rPr>
              <a:t>Grammar</a:t>
            </a:r>
          </a:p>
        </p:txBody>
      </p:sp>
      <p:pic>
        <p:nvPicPr>
          <p:cNvPr id="14" name="Picture 14" descr="A picture containing graphics, drawing&#10;&#10;Description automatically generated">
            <a:extLst>
              <a:ext uri="{FF2B5EF4-FFF2-40B4-BE49-F238E27FC236}">
                <a16:creationId xmlns:a16="http://schemas.microsoft.com/office/drawing/2014/main" id="{E1B8E92D-DB14-40E7-90F1-0FBB97D524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2373" y="408139"/>
            <a:ext cx="2492679" cy="22943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5EE2C934-CB1F-4C71-90FD-844F8ADD5EE2}"/>
              </a:ext>
            </a:extLst>
          </p:cNvPr>
          <p:cNvSpPr>
            <a:spLocks noGrp="1"/>
          </p:cNvSpPr>
          <p:nvPr/>
        </p:nvSpPr>
        <p:spPr>
          <a:xfrm>
            <a:off x="8686571" y="2885374"/>
            <a:ext cx="2564770" cy="60531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b="1" dirty="0">
                <a:solidFill>
                  <a:schemeClr val="accent3">
                    <a:lumMod val="50000"/>
                  </a:schemeClr>
                </a:solidFill>
                <a:latin typeface="Comic Sans MS"/>
                <a:cs typeface="Calibri Light"/>
              </a:rPr>
              <a:t>Hard</a:t>
            </a:r>
            <a:endParaRPr lang="en-US" sz="6000" b="1" dirty="0">
              <a:solidFill>
                <a:schemeClr val="accent3">
                  <a:lumMod val="50000"/>
                </a:schemeClr>
              </a:solidFill>
              <a:latin typeface="Comic Sans M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C67B927-74E6-49B4-B574-F28A3B92C2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857" y="-232363"/>
            <a:ext cx="11717528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58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" grpId="0" animBg="1"/>
      <p:bldP spid="11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4D7147E-0EB8-25EC-6233-B5FB2CCCA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7277" y="1136047"/>
            <a:ext cx="5404010" cy="52432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4E7950C-7634-AF02-DC46-697FCDB464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7130" y="478680"/>
            <a:ext cx="4724569" cy="1005663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1B6081D-D3E8-4209-B85B-EB1C655A6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1214" y="1111170"/>
            <a:ext cx="11040" cy="4645103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BE7A5A4C-B44B-E46D-3825-9F9442C2D2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398" y="457721"/>
            <a:ext cx="10346713" cy="295808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8CA55E4-1295-45C8-BA05-5A9E705B7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03027" y="3428998"/>
            <a:ext cx="4188904" cy="1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8C5794E-A9A1-4A23-AF68-C79A78223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610334" y="3428998"/>
            <a:ext cx="4188904" cy="1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F3A23748-76A4-85DA-BA87-B092935784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547" y="1333850"/>
            <a:ext cx="5442239" cy="4567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12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B1F2238-EA69-4D67-8CD6-BAE676F96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Company name&#10;&#10;Description automatically generated">
            <a:extLst>
              <a:ext uri="{FF2B5EF4-FFF2-40B4-BE49-F238E27FC236}">
                <a16:creationId xmlns:a16="http://schemas.microsoft.com/office/drawing/2014/main" id="{DE2DBFED-B80A-42C5-B09C-96932111274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alphaModFix amt="75000"/>
          </a:blip>
          <a:srcRect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4ACE5D0-1439-4B33-9A21-D86EF78AF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1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AAF175-201F-43D1-AB48-6E3800967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706" y="477519"/>
            <a:ext cx="6557963" cy="1405705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chemeClr val="accent2">
                    <a:lumMod val="75000"/>
                  </a:schemeClr>
                </a:solidFill>
                <a:latin typeface="Comic Sans MS"/>
                <a:ea typeface="+mj-lt"/>
                <a:cs typeface="+mj-lt"/>
              </a:rPr>
              <a:t>Activity 1 Listening</a:t>
            </a:r>
            <a:r>
              <a:rPr lang="en-US" sz="5400" dirty="0">
                <a:solidFill>
                  <a:schemeClr val="accent2">
                    <a:lumMod val="75000"/>
                  </a:schemeClr>
                </a:solidFill>
                <a:ea typeface="+mj-lt"/>
                <a:cs typeface="+mj-lt"/>
              </a:rPr>
              <a:t> </a:t>
            </a:r>
            <a:endParaRPr lang="en-US" sz="5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B21E7-214C-4499-876A-D6664EC849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550" y="1591151"/>
            <a:ext cx="11058524" cy="4503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Clr>
                <a:prstClr val="black">
                  <a:lumMod val="85000"/>
                  <a:lumOff val="15000"/>
                </a:prstClr>
              </a:buClr>
              <a:buNone/>
            </a:pPr>
            <a:r>
              <a:rPr lang="en-US" sz="2400" dirty="0">
                <a:solidFill>
                  <a:srgbClr val="0070C0"/>
                </a:solidFill>
                <a:latin typeface="Comic Sans MS"/>
                <a:ea typeface="+mn-lt"/>
                <a:cs typeface="+mn-lt"/>
              </a:rPr>
              <a:t> </a:t>
            </a:r>
            <a:r>
              <a:rPr lang="en-US" sz="2400" b="1" dirty="0">
                <a:solidFill>
                  <a:schemeClr val="accent5"/>
                </a:solidFill>
                <a:latin typeface="Comic Sans MS"/>
                <a:ea typeface="+mn-lt"/>
                <a:cs typeface="+mn-lt"/>
              </a:rPr>
              <a:t>Listen to students talking about learning a foreign language. Who talks about the topics below? Match the names to topics a-d.</a:t>
            </a:r>
            <a:endParaRPr lang="en-US" sz="2400" b="1" dirty="0">
              <a:solidFill>
                <a:schemeClr val="accent5"/>
              </a:solidFill>
            </a:endParaRPr>
          </a:p>
          <a:p>
            <a:pPr marL="0" indent="0">
              <a:buClr>
                <a:srgbClr val="262626"/>
              </a:buClr>
              <a:buNone/>
            </a:pPr>
            <a:r>
              <a:rPr lang="en-US" sz="2400" dirty="0">
                <a:solidFill>
                  <a:srgbClr val="C00000"/>
                </a:solidFill>
                <a:latin typeface="Comic Sans MS"/>
                <a:ea typeface="+mn-lt"/>
                <a:cs typeface="+mn-lt"/>
              </a:rPr>
              <a:t> </a:t>
            </a:r>
            <a:r>
              <a:rPr lang="en-US" sz="2800" dirty="0">
                <a:solidFill>
                  <a:srgbClr val="C00000"/>
                </a:solidFill>
                <a:latin typeface="Comic Sans MS"/>
                <a:ea typeface="+mn-lt"/>
                <a:cs typeface="+mn-lt"/>
              </a:rPr>
              <a:t>1 Salama                                          a grammar </a:t>
            </a:r>
            <a:endParaRPr lang="en-US" sz="2800" dirty="0">
              <a:solidFill>
                <a:srgbClr val="C00000"/>
              </a:solidFill>
              <a:latin typeface="Comic Sans MS"/>
            </a:endParaRPr>
          </a:p>
          <a:p>
            <a:pPr marL="0" indent="0">
              <a:buClr>
                <a:srgbClr val="262626"/>
              </a:buClr>
              <a:buNone/>
            </a:pPr>
            <a:r>
              <a:rPr lang="en-US" sz="2800" dirty="0">
                <a:solidFill>
                  <a:srgbClr val="C00000"/>
                </a:solidFill>
                <a:latin typeface="Comic Sans MS"/>
                <a:ea typeface="+mn-lt"/>
                <a:cs typeface="+mn-lt"/>
              </a:rPr>
              <a:t>2 Khalfan                                          b travelling and meeting</a:t>
            </a:r>
          </a:p>
          <a:p>
            <a:pPr marL="0" indent="0">
              <a:buClr>
                <a:srgbClr val="262626"/>
              </a:buClr>
              <a:buNone/>
            </a:pPr>
            <a:endParaRPr lang="en-US" sz="2800" dirty="0">
              <a:solidFill>
                <a:srgbClr val="C00000"/>
              </a:solidFill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C00000"/>
                </a:solidFill>
                <a:latin typeface="Comic Sans MS"/>
                <a:ea typeface="+mn-lt"/>
                <a:cs typeface="+mn-lt"/>
              </a:rPr>
              <a:t>3 Reem                                             c work and study 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C00000"/>
                </a:solidFill>
                <a:latin typeface="Comic Sans MS"/>
                <a:ea typeface="+mn-lt"/>
                <a:cs typeface="+mn-lt"/>
              </a:rPr>
              <a:t>4 Abdullah                                        d remembering information</a:t>
            </a:r>
          </a:p>
        </p:txBody>
      </p:sp>
      <p:pic>
        <p:nvPicPr>
          <p:cNvPr id="4" name="Access G8 T2 Track 14">
            <a:hlinkClick r:id="" action="ppaction://media"/>
            <a:extLst>
              <a:ext uri="{FF2B5EF4-FFF2-40B4-BE49-F238E27FC236}">
                <a16:creationId xmlns:a16="http://schemas.microsoft.com/office/drawing/2014/main" id="{07E5C4D5-8B02-4FA3-B79F-AC6BB6264C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58698" y="676746"/>
            <a:ext cx="609600" cy="609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8A677F-77A8-45ED-9CD9-410687B1CB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695" y="25750"/>
            <a:ext cx="11717528" cy="737680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C5048FEF-A90B-40AF-9A40-4D11A6266C38}"/>
              </a:ext>
            </a:extLst>
          </p:cNvPr>
          <p:cNvCxnSpPr/>
          <p:nvPr/>
        </p:nvCxnSpPr>
        <p:spPr>
          <a:xfrm>
            <a:off x="2183027" y="2710249"/>
            <a:ext cx="4621427" cy="22077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47BBE14-F410-459C-B418-6ED756549C01}"/>
              </a:ext>
            </a:extLst>
          </p:cNvPr>
          <p:cNvCxnSpPr/>
          <p:nvPr/>
        </p:nvCxnSpPr>
        <p:spPr>
          <a:xfrm>
            <a:off x="2306595" y="3237470"/>
            <a:ext cx="449785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FDA6DA3-AE91-4F55-BAB7-456BF08D0383}"/>
              </a:ext>
            </a:extLst>
          </p:cNvPr>
          <p:cNvCxnSpPr/>
          <p:nvPr/>
        </p:nvCxnSpPr>
        <p:spPr>
          <a:xfrm>
            <a:off x="1853514" y="4300151"/>
            <a:ext cx="49509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61A9478-B4E7-43EE-BE32-883B38661A4E}"/>
              </a:ext>
            </a:extLst>
          </p:cNvPr>
          <p:cNvCxnSpPr/>
          <p:nvPr/>
        </p:nvCxnSpPr>
        <p:spPr>
          <a:xfrm flipV="1">
            <a:off x="2397211" y="2710249"/>
            <a:ext cx="4349578" cy="23148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332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0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B1F2238-EA69-4D67-8CD6-BAE676F96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Company name&#10;&#10;Description automatically generated">
            <a:extLst>
              <a:ext uri="{FF2B5EF4-FFF2-40B4-BE49-F238E27FC236}">
                <a16:creationId xmlns:a16="http://schemas.microsoft.com/office/drawing/2014/main" id="{DE2DBFED-B80A-42C5-B09C-9693211127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alphaModFix amt="75000"/>
          </a:blip>
          <a:srcRect/>
          <a:stretch/>
        </p:blipFill>
        <p:spPr>
          <a:xfrm>
            <a:off x="1" y="11"/>
            <a:ext cx="12191999" cy="685798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4ACE5D0-1439-4B33-9A21-D86EF78AF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1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AAF175-201F-43D1-AB48-6E3800967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868" y="352044"/>
            <a:ext cx="10997696" cy="1036135"/>
          </a:xfrm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Comic Sans MS"/>
                <a:ea typeface="+mj-lt"/>
                <a:cs typeface="+mj-lt"/>
              </a:rPr>
              <a:t>Do you </a:t>
            </a: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Comic Sans MS"/>
                <a:ea typeface="+mj-lt"/>
                <a:cs typeface="+mj-lt"/>
              </a:rPr>
              <a:t>agree</a:t>
            </a: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Comic Sans MS"/>
                <a:ea typeface="+mj-lt"/>
                <a:cs typeface="+mj-lt"/>
              </a:rPr>
              <a:t> or </a:t>
            </a: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highlight>
                  <a:srgbClr val="00FF00"/>
                </a:highlight>
                <a:latin typeface="Comic Sans MS"/>
                <a:ea typeface="+mj-lt"/>
                <a:cs typeface="+mj-lt"/>
              </a:rPr>
              <a:t>dis</a:t>
            </a: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Comic Sans MS"/>
                <a:ea typeface="+mj-lt"/>
                <a:cs typeface="+mj-lt"/>
              </a:rPr>
              <a:t>agree</a:t>
            </a: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Comic Sans MS"/>
                <a:ea typeface="+mj-lt"/>
                <a:cs typeface="+mj-lt"/>
              </a:rPr>
              <a:t> with the sentences below?</a:t>
            </a:r>
            <a:endParaRPr lang="en-US" b="1" dirty="0">
              <a:solidFill>
                <a:schemeClr val="accent2">
                  <a:lumMod val="75000"/>
                </a:schemeClr>
              </a:solidFill>
              <a:latin typeface="Comic Sans MS"/>
            </a:endParaRPr>
          </a:p>
        </p:txBody>
      </p:sp>
      <p:pic>
        <p:nvPicPr>
          <p:cNvPr id="7" name="Picture 7" descr="A picture containing shape&#10;&#10;Description automatically generated">
            <a:extLst>
              <a:ext uri="{FF2B5EF4-FFF2-40B4-BE49-F238E27FC236}">
                <a16:creationId xmlns:a16="http://schemas.microsoft.com/office/drawing/2014/main" id="{AFA66E0F-8979-4F39-AD2B-2EAF8920E1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869" y="1128713"/>
            <a:ext cx="3802856" cy="3802856"/>
          </a:xfrm>
          <a:prstGeom prst="rect">
            <a:avLst/>
          </a:prstGeom>
        </p:spPr>
      </p:pic>
      <p:pic>
        <p:nvPicPr>
          <p:cNvPr id="8" name="Picture 7" descr="A picture containing shape&#10;&#10;Description automatically generated">
            <a:extLst>
              <a:ext uri="{FF2B5EF4-FFF2-40B4-BE49-F238E27FC236}">
                <a16:creationId xmlns:a16="http://schemas.microsoft.com/office/drawing/2014/main" id="{D4ED3149-F286-4B18-A295-1BE1B23989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4862" y="483394"/>
            <a:ext cx="3802856" cy="3802856"/>
          </a:xfrm>
          <a:prstGeom prst="rect">
            <a:avLst/>
          </a:prstGeom>
        </p:spPr>
      </p:pic>
      <p:pic>
        <p:nvPicPr>
          <p:cNvPr id="9" name="Picture 7" descr="A picture containing shape&#10;&#10;Description automatically generated">
            <a:extLst>
              <a:ext uri="{FF2B5EF4-FFF2-40B4-BE49-F238E27FC236}">
                <a16:creationId xmlns:a16="http://schemas.microsoft.com/office/drawing/2014/main" id="{5C826489-A74D-49D9-BFBE-0BF09E1977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0483" y="2703100"/>
            <a:ext cx="3802856" cy="3802856"/>
          </a:xfrm>
          <a:prstGeom prst="rect">
            <a:avLst/>
          </a:prstGeom>
        </p:spPr>
      </p:pic>
      <p:pic>
        <p:nvPicPr>
          <p:cNvPr id="15" name="Picture 7" descr="A picture containing shape&#10;&#10;Description automatically generated">
            <a:extLst>
              <a:ext uri="{FF2B5EF4-FFF2-40B4-BE49-F238E27FC236}">
                <a16:creationId xmlns:a16="http://schemas.microsoft.com/office/drawing/2014/main" id="{68A7BECB-D064-4515-85D1-E0CBE3E945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5243" y="3005693"/>
            <a:ext cx="4350542" cy="4362448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97129DBD-BE3B-4AB6-9E29-364A751D64BF}"/>
              </a:ext>
            </a:extLst>
          </p:cNvPr>
          <p:cNvSpPr txBox="1">
            <a:spLocks/>
          </p:cNvSpPr>
          <p:nvPr/>
        </p:nvSpPr>
        <p:spPr>
          <a:xfrm>
            <a:off x="875517" y="2015418"/>
            <a:ext cx="2999559" cy="15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z="2400" dirty="0">
                <a:latin typeface="Comic Sans MS"/>
                <a:ea typeface="+mj-lt"/>
                <a:cs typeface="+mj-lt"/>
              </a:rPr>
              <a:t>Speaking a </a:t>
            </a:r>
            <a:r>
              <a:rPr lang="en-US" sz="2400" dirty="0">
                <a:solidFill>
                  <a:srgbClr val="FF0000"/>
                </a:solidFill>
                <a:latin typeface="Comic Sans MS"/>
                <a:ea typeface="+mj-lt"/>
                <a:cs typeface="+mj-lt"/>
              </a:rPr>
              <a:t>foreign language </a:t>
            </a:r>
            <a:r>
              <a:rPr lang="en-US" sz="2400" dirty="0">
                <a:latin typeface="Comic Sans MS"/>
                <a:ea typeface="+mj-lt"/>
                <a:cs typeface="+mj-lt"/>
              </a:rPr>
              <a:t>helps you to get a good job.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Comic Sans MS"/>
                <a:ea typeface="+mj-lt"/>
                <a:cs typeface="+mj-lt"/>
              </a:rPr>
              <a:t> </a:t>
            </a:r>
            <a:endParaRPr lang="en-US" sz="2400" dirty="0">
              <a:solidFill>
                <a:schemeClr val="accent2">
                  <a:lumMod val="75000"/>
                </a:schemeClr>
              </a:solidFill>
              <a:latin typeface="Comic Sans MS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A1F59F2F-0B57-4B10-9A9F-0025226F9BD8}"/>
              </a:ext>
            </a:extLst>
          </p:cNvPr>
          <p:cNvSpPr txBox="1">
            <a:spLocks/>
          </p:cNvSpPr>
          <p:nvPr/>
        </p:nvSpPr>
        <p:spPr>
          <a:xfrm>
            <a:off x="5098254" y="1490319"/>
            <a:ext cx="2867026" cy="1300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z="4000" dirty="0">
                <a:latin typeface="Comic Sans MS"/>
                <a:ea typeface="+mj-lt"/>
                <a:cs typeface="+mj-lt"/>
              </a:rPr>
              <a:t>Writing in a </a:t>
            </a:r>
            <a:r>
              <a:rPr lang="en-US" sz="4000" dirty="0">
                <a:solidFill>
                  <a:srgbClr val="FF0000"/>
                </a:solidFill>
                <a:latin typeface="Comic Sans MS"/>
                <a:ea typeface="+mj-lt"/>
                <a:cs typeface="+mj-lt"/>
              </a:rPr>
              <a:t>foreign language </a:t>
            </a:r>
            <a:r>
              <a:rPr lang="en-US" sz="4000" dirty="0">
                <a:latin typeface="Comic Sans MS"/>
                <a:ea typeface="+mj-lt"/>
                <a:cs typeface="+mj-lt"/>
              </a:rPr>
              <a:t>is </a:t>
            </a:r>
            <a:r>
              <a:rPr lang="en-US" sz="4000" dirty="0">
                <a:solidFill>
                  <a:srgbClr val="FFFF00"/>
                </a:solidFill>
                <a:latin typeface="Comic Sans MS"/>
                <a:ea typeface="+mj-lt"/>
                <a:cs typeface="+mj-lt"/>
              </a:rPr>
              <a:t>hard </a:t>
            </a:r>
            <a:r>
              <a:rPr lang="en-US" sz="4000" dirty="0">
                <a:latin typeface="Comic Sans MS"/>
                <a:ea typeface="+mj-lt"/>
                <a:cs typeface="+mj-lt"/>
              </a:rPr>
              <a:t>!</a:t>
            </a:r>
            <a:endParaRPr lang="en-US" dirty="0">
              <a:latin typeface="Comic Sans M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274E305-DEFC-456D-9713-57E611276E7A}"/>
              </a:ext>
            </a:extLst>
          </p:cNvPr>
          <p:cNvSpPr txBox="1"/>
          <p:nvPr/>
        </p:nvSpPr>
        <p:spPr>
          <a:xfrm>
            <a:off x="4001690" y="4146740"/>
            <a:ext cx="3576638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Comic Sans MS"/>
              </a:rPr>
              <a:t>Studying science or math is more important than studying </a:t>
            </a:r>
            <a:r>
              <a:rPr lang="en-US" sz="2400" dirty="0">
                <a:solidFill>
                  <a:srgbClr val="FF0000"/>
                </a:solidFill>
                <a:latin typeface="Comic Sans MS"/>
              </a:rPr>
              <a:t>foreign languages</a:t>
            </a:r>
            <a:r>
              <a:rPr lang="en-US" sz="2400" dirty="0">
                <a:latin typeface="Comic Sans MS"/>
              </a:rPr>
              <a:t>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0E5F191-FF6C-4041-BC29-BBE53B5907B2}"/>
              </a:ext>
            </a:extLst>
          </p:cNvPr>
          <p:cNvSpPr txBox="1"/>
          <p:nvPr/>
        </p:nvSpPr>
        <p:spPr>
          <a:xfrm>
            <a:off x="8462962" y="3879056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Comic Sans MS"/>
              </a:rPr>
              <a:t>English is a good language to learn.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EB76B1-2424-4837-B94A-6C288E4B2A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" y="60168"/>
            <a:ext cx="11717528" cy="473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1791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B1F2238-EA69-4D67-8CD6-BAE676F96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Company name&#10;&#10;Description automatically generated">
            <a:extLst>
              <a:ext uri="{FF2B5EF4-FFF2-40B4-BE49-F238E27FC236}">
                <a16:creationId xmlns:a16="http://schemas.microsoft.com/office/drawing/2014/main" id="{DE2DBFED-B80A-42C5-B09C-9693211127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75000"/>
          </a:blip>
          <a:srcRect/>
          <a:stretch/>
        </p:blipFill>
        <p:spPr>
          <a:xfrm>
            <a:off x="1" y="-237733"/>
            <a:ext cx="12191999" cy="685798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4ACE5D0-1439-4B33-9A21-D86EF78AF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1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AAF175-201F-43D1-AB48-6E3800967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70C0"/>
                </a:solidFill>
                <a:latin typeface="Comic Sans MS"/>
                <a:ea typeface="+mj-lt"/>
                <a:cs typeface="+mj-lt"/>
              </a:rPr>
              <a:t>Do you think it is a good idea to learn a foreign language? </a:t>
            </a:r>
            <a:endParaRPr lang="en-US" sz="3600" b="1" dirty="0">
              <a:solidFill>
                <a:srgbClr val="0070C0"/>
              </a:solidFill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B21E7-214C-4499-876A-D6664EC849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10808493" cy="393192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>
                <a:solidFill>
                  <a:srgbClr val="ED4F47"/>
                </a:solidFill>
                <a:latin typeface="Comic Sans MS"/>
                <a:ea typeface="+mn-lt"/>
                <a:cs typeface="+mn-lt"/>
              </a:rPr>
              <a:t>I think it’s good to learn a foreign language because:</a:t>
            </a:r>
          </a:p>
          <a:p>
            <a:pPr marL="0" indent="0">
              <a:buClr>
                <a:srgbClr val="262626"/>
              </a:buClr>
              <a:buNone/>
            </a:pPr>
            <a:r>
              <a:rPr lang="en-US" sz="2400" dirty="0">
                <a:solidFill>
                  <a:srgbClr val="ED4F47"/>
                </a:solidFill>
                <a:latin typeface="Comic Sans MS"/>
              </a:rPr>
              <a:t>1. ____________________________________________________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ED4F47"/>
                </a:solidFill>
                <a:latin typeface="Comic Sans MS"/>
              </a:rPr>
              <a:t>2. ____________________________________________________</a:t>
            </a:r>
          </a:p>
          <a:p>
            <a:pPr marL="0" indent="0">
              <a:buNone/>
            </a:pPr>
            <a:endParaRPr lang="en-US" sz="2400" dirty="0">
              <a:solidFill>
                <a:srgbClr val="ED47A8"/>
              </a:solidFill>
              <a:latin typeface="Comic Sans MS"/>
            </a:endParaRPr>
          </a:p>
          <a:p>
            <a:r>
              <a:rPr lang="en-US" sz="2400" dirty="0">
                <a:solidFill>
                  <a:srgbClr val="ED47A8"/>
                </a:solidFill>
                <a:latin typeface="Comic Sans MS"/>
                <a:ea typeface="+mn-lt"/>
                <a:cs typeface="+mn-lt"/>
              </a:rPr>
              <a:t>I don’t think it’s good to learn a foreign language because:</a:t>
            </a:r>
          </a:p>
          <a:p>
            <a:pPr marL="0" indent="0">
              <a:buClr>
                <a:srgbClr val="262626"/>
              </a:buClr>
              <a:buNone/>
            </a:pPr>
            <a:r>
              <a:rPr lang="en-US" sz="2400" dirty="0">
                <a:solidFill>
                  <a:srgbClr val="ED47A8"/>
                </a:solidFill>
                <a:latin typeface="Comic Sans MS"/>
              </a:rPr>
              <a:t>1. Sometimes it's difficult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ED47A8"/>
                </a:solidFill>
                <a:latin typeface="Comic Sans MS"/>
              </a:rPr>
              <a:t>2. ____________________________________________________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4F0CB4-03F8-4440-96E7-429159B2CE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77" y="-237733"/>
            <a:ext cx="11717528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05042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F9A2BAF-0F59-46A1-ADAE-18D8745493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EE15D0E-5F32-4E4D-971E-779B19BD20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65" t="27440" r="31136" b="33955"/>
          <a:stretch/>
        </p:blipFill>
        <p:spPr>
          <a:xfrm>
            <a:off x="150299" y="193622"/>
            <a:ext cx="11722608" cy="6608618"/>
          </a:xfrm>
          <a:prstGeom prst="rect">
            <a:avLst/>
          </a:prstGeom>
        </p:spPr>
      </p:pic>
      <p:pic>
        <p:nvPicPr>
          <p:cNvPr id="16" name="Picture 15" descr="A close-up of a person's face&#10;&#10;Description automatically generated with low confidence">
            <a:extLst>
              <a:ext uri="{FF2B5EF4-FFF2-40B4-BE49-F238E27FC236}">
                <a16:creationId xmlns:a16="http://schemas.microsoft.com/office/drawing/2014/main" id="{38A03436-E97A-420D-A5BB-E1C54C22C4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390" y="672019"/>
            <a:ext cx="2296391" cy="1641764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BDD69EFE-81BA-4323-A4BC-920ADE62C5A3}"/>
              </a:ext>
            </a:extLst>
          </p:cNvPr>
          <p:cNvSpPr/>
          <p:nvPr/>
        </p:nvSpPr>
        <p:spPr>
          <a:xfrm>
            <a:off x="5515785" y="-138315"/>
            <a:ext cx="3903633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0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Exit….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BE38E9B-E469-43D8-9E75-B2937C478A51}"/>
              </a:ext>
            </a:extLst>
          </p:cNvPr>
          <p:cNvSpPr/>
          <p:nvPr/>
        </p:nvSpPr>
        <p:spPr>
          <a:xfrm>
            <a:off x="3306781" y="4671444"/>
            <a:ext cx="813876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hope all of you</a:t>
            </a:r>
          </a:p>
          <a:p>
            <a:pPr algn="ctr"/>
            <a:r>
              <a:rPr lang="en-US" sz="5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Understood the Lesson 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7AC7A33-DF77-45E7-9099-0995799277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82" y="188283"/>
            <a:ext cx="11717528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2539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1287</TotalTime>
  <Words>252</Words>
  <Application>Microsoft Office PowerPoint</Application>
  <PresentationFormat>Widescreen</PresentationFormat>
  <Paragraphs>46</Paragraphs>
  <Slides>9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DotumChe</vt:lpstr>
      <vt:lpstr>Calibri</vt:lpstr>
      <vt:lpstr>Century Gothic</vt:lpstr>
      <vt:lpstr>Comic Sans MS</vt:lpstr>
      <vt:lpstr>Courier New</vt:lpstr>
      <vt:lpstr>Garamond</vt:lpstr>
      <vt:lpstr>Savon</vt:lpstr>
      <vt:lpstr>PowerPoint Presentation</vt:lpstr>
      <vt:lpstr>Objectives  Learning </vt:lpstr>
      <vt:lpstr>PowerPoint Presentation</vt:lpstr>
      <vt:lpstr>PowerPoint Presentation</vt:lpstr>
      <vt:lpstr>PowerPoint Presentation</vt:lpstr>
      <vt:lpstr>Activity 1 Listening </vt:lpstr>
      <vt:lpstr>Do you agree or disagree with the sentences below?</vt:lpstr>
      <vt:lpstr>Do you think it is a good idea to learn a foreign language?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ayesha alshaiba</dc:creator>
  <cp:lastModifiedBy>Hiafa Rahma</cp:lastModifiedBy>
  <cp:revision>211</cp:revision>
  <dcterms:created xsi:type="dcterms:W3CDTF">2014-09-12T02:12:20Z</dcterms:created>
  <dcterms:modified xsi:type="dcterms:W3CDTF">2022-11-25T12:10:17Z</dcterms:modified>
</cp:coreProperties>
</file>