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0" r:id="rId2"/>
    <p:sldId id="283" r:id="rId3"/>
    <p:sldId id="284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1" r:id="rId13"/>
    <p:sldId id="268" r:id="rId14"/>
    <p:sldId id="269" r:id="rId15"/>
    <p:sldId id="270" r:id="rId16"/>
    <p:sldId id="272" r:id="rId17"/>
    <p:sldId id="273" r:id="rId18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A78387-5D77-4C6C-A26E-51A9E777878C}" v="1" dt="2023-03-18T19:44:14.3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ed Al-hakami" userId="c15e6e485a5a4051" providerId="LiveId" clId="{75421C56-B821-492B-97E1-B76E06BA49A1}"/>
    <pc:docChg chg="custSel modSld sldOrd">
      <pc:chgData name="majed Al-hakami" userId="c15e6e485a5a4051" providerId="LiveId" clId="{75421C56-B821-492B-97E1-B76E06BA49A1}" dt="2020-12-20T11:12:43.609" v="111"/>
      <pc:docMkLst>
        <pc:docMk/>
      </pc:docMkLst>
      <pc:sldChg chg="modAnim">
        <pc:chgData name="majed Al-hakami" userId="c15e6e485a5a4051" providerId="LiveId" clId="{75421C56-B821-492B-97E1-B76E06BA49A1}" dt="2020-12-20T11:12:43.609" v="111"/>
        <pc:sldMkLst>
          <pc:docMk/>
          <pc:sldMk cId="801299622" sldId="262"/>
        </pc:sldMkLst>
      </pc:sldChg>
      <pc:sldChg chg="modSp mod">
        <pc:chgData name="majed Al-hakami" userId="c15e6e485a5a4051" providerId="LiveId" clId="{75421C56-B821-492B-97E1-B76E06BA49A1}" dt="2020-12-20T10:53:17.235" v="13" actId="14100"/>
        <pc:sldMkLst>
          <pc:docMk/>
          <pc:sldMk cId="517553221" sldId="263"/>
        </pc:sldMkLst>
        <pc:spChg chg="mod">
          <ac:chgData name="majed Al-hakami" userId="c15e6e485a5a4051" providerId="LiveId" clId="{75421C56-B821-492B-97E1-B76E06BA49A1}" dt="2020-12-20T10:53:17.235" v="13" actId="14100"/>
          <ac:spMkLst>
            <pc:docMk/>
            <pc:sldMk cId="517553221" sldId="263"/>
            <ac:spMk id="17" creationId="{91866A85-9461-4C5C-BA91-813DB0B180C4}"/>
          </ac:spMkLst>
        </pc:spChg>
      </pc:sldChg>
      <pc:sldChg chg="addSp modSp mod modAnim">
        <pc:chgData name="majed Al-hakami" userId="c15e6e485a5a4051" providerId="LiveId" clId="{75421C56-B821-492B-97E1-B76E06BA49A1}" dt="2020-12-20T10:57:43.786" v="43"/>
        <pc:sldMkLst>
          <pc:docMk/>
          <pc:sldMk cId="2431568843" sldId="266"/>
        </pc:sldMkLst>
        <pc:spChg chg="mod">
          <ac:chgData name="majed Al-hakami" userId="c15e6e485a5a4051" providerId="LiveId" clId="{75421C56-B821-492B-97E1-B76E06BA49A1}" dt="2020-12-20T10:56:59.999" v="32" actId="20577"/>
          <ac:spMkLst>
            <pc:docMk/>
            <pc:sldMk cId="2431568843" sldId="266"/>
            <ac:spMk id="4" creationId="{537F350D-8FD2-4085-B465-9746B36FC335}"/>
          </ac:spMkLst>
        </pc:spChg>
        <pc:spChg chg="mod">
          <ac:chgData name="majed Al-hakami" userId="c15e6e485a5a4051" providerId="LiveId" clId="{75421C56-B821-492B-97E1-B76E06BA49A1}" dt="2020-12-20T10:57:15.606" v="38" actId="1076"/>
          <ac:spMkLst>
            <pc:docMk/>
            <pc:sldMk cId="2431568843" sldId="266"/>
            <ac:spMk id="6" creationId="{0E9DB0BA-209A-4604-B72A-CECFDE48F5FC}"/>
          </ac:spMkLst>
        </pc:spChg>
        <pc:spChg chg="add mod">
          <ac:chgData name="majed Al-hakami" userId="c15e6e485a5a4051" providerId="LiveId" clId="{75421C56-B821-492B-97E1-B76E06BA49A1}" dt="2020-12-20T10:57:21.556" v="40" actId="1076"/>
          <ac:spMkLst>
            <pc:docMk/>
            <pc:sldMk cId="2431568843" sldId="266"/>
            <ac:spMk id="7" creationId="{C6A0E2C8-5D32-44EB-9364-9A0C619C5947}"/>
          </ac:spMkLst>
        </pc:spChg>
        <pc:spChg chg="add mod">
          <ac:chgData name="majed Al-hakami" userId="c15e6e485a5a4051" providerId="LiveId" clId="{75421C56-B821-492B-97E1-B76E06BA49A1}" dt="2020-12-20T10:57:23.234" v="41" actId="1076"/>
          <ac:spMkLst>
            <pc:docMk/>
            <pc:sldMk cId="2431568843" sldId="266"/>
            <ac:spMk id="8" creationId="{AC9A8105-D233-4FC0-B376-1CC1C32485CB}"/>
          </ac:spMkLst>
        </pc:spChg>
      </pc:sldChg>
      <pc:sldChg chg="delSp modSp mod delAnim">
        <pc:chgData name="majed Al-hakami" userId="c15e6e485a5a4051" providerId="LiveId" clId="{75421C56-B821-492B-97E1-B76E06BA49A1}" dt="2020-12-20T10:57:53.977" v="44" actId="478"/>
        <pc:sldMkLst>
          <pc:docMk/>
          <pc:sldMk cId="3429508169" sldId="267"/>
        </pc:sldMkLst>
        <pc:spChg chg="mod">
          <ac:chgData name="majed Al-hakami" userId="c15e6e485a5a4051" providerId="LiveId" clId="{75421C56-B821-492B-97E1-B76E06BA49A1}" dt="2020-12-20T10:54:27.488" v="14" actId="1076"/>
          <ac:spMkLst>
            <pc:docMk/>
            <pc:sldMk cId="3429508169" sldId="267"/>
            <ac:spMk id="6" creationId="{A8E06EEE-CD82-402C-9BD4-2A24D257C816}"/>
          </ac:spMkLst>
        </pc:spChg>
        <pc:spChg chg="mod">
          <ac:chgData name="majed Al-hakami" userId="c15e6e485a5a4051" providerId="LiveId" clId="{75421C56-B821-492B-97E1-B76E06BA49A1}" dt="2020-12-20T10:54:27.488" v="14" actId="1076"/>
          <ac:spMkLst>
            <pc:docMk/>
            <pc:sldMk cId="3429508169" sldId="267"/>
            <ac:spMk id="7" creationId="{020C653B-BFEF-4FC2-8D2E-AB15DBBD40AB}"/>
          </ac:spMkLst>
        </pc:spChg>
        <pc:spChg chg="mod">
          <ac:chgData name="majed Al-hakami" userId="c15e6e485a5a4051" providerId="LiveId" clId="{75421C56-B821-492B-97E1-B76E06BA49A1}" dt="2020-12-20T10:54:27.488" v="14" actId="1076"/>
          <ac:spMkLst>
            <pc:docMk/>
            <pc:sldMk cId="3429508169" sldId="267"/>
            <ac:spMk id="8" creationId="{BFA4FC3B-726A-41D6-91D0-C82ECDE2D298}"/>
          </ac:spMkLst>
        </pc:spChg>
        <pc:spChg chg="del">
          <ac:chgData name="majed Al-hakami" userId="c15e6e485a5a4051" providerId="LiveId" clId="{75421C56-B821-492B-97E1-B76E06BA49A1}" dt="2020-12-20T10:57:53.977" v="44" actId="478"/>
          <ac:spMkLst>
            <pc:docMk/>
            <pc:sldMk cId="3429508169" sldId="267"/>
            <ac:spMk id="9" creationId="{C32DB13E-C13F-437C-831C-113706BC508B}"/>
          </ac:spMkLst>
        </pc:spChg>
        <pc:spChg chg="mod">
          <ac:chgData name="majed Al-hakami" userId="c15e6e485a5a4051" providerId="LiveId" clId="{75421C56-B821-492B-97E1-B76E06BA49A1}" dt="2020-12-20T10:54:27.488" v="14" actId="1076"/>
          <ac:spMkLst>
            <pc:docMk/>
            <pc:sldMk cId="3429508169" sldId="267"/>
            <ac:spMk id="13" creationId="{5AC3C120-A6A9-4240-8221-9052B2099739}"/>
          </ac:spMkLst>
        </pc:spChg>
        <pc:spChg chg="mod">
          <ac:chgData name="majed Al-hakami" userId="c15e6e485a5a4051" providerId="LiveId" clId="{75421C56-B821-492B-97E1-B76E06BA49A1}" dt="2020-12-20T10:54:27.488" v="14" actId="1076"/>
          <ac:spMkLst>
            <pc:docMk/>
            <pc:sldMk cId="3429508169" sldId="267"/>
            <ac:spMk id="14" creationId="{BEB0B900-FA28-4D47-BE40-55287F87FE3E}"/>
          </ac:spMkLst>
        </pc:spChg>
        <pc:spChg chg="mod">
          <ac:chgData name="majed Al-hakami" userId="c15e6e485a5a4051" providerId="LiveId" clId="{75421C56-B821-492B-97E1-B76E06BA49A1}" dt="2020-12-20T10:54:27.488" v="14" actId="1076"/>
          <ac:spMkLst>
            <pc:docMk/>
            <pc:sldMk cId="3429508169" sldId="267"/>
            <ac:spMk id="16" creationId="{F20EC69B-BF07-46B3-8DBC-1D02825B4327}"/>
          </ac:spMkLst>
        </pc:spChg>
      </pc:sldChg>
      <pc:sldChg chg="modSp mod">
        <pc:chgData name="majed Al-hakami" userId="c15e6e485a5a4051" providerId="LiveId" clId="{75421C56-B821-492B-97E1-B76E06BA49A1}" dt="2020-12-20T11:09:18.266" v="70" actId="20577"/>
        <pc:sldMkLst>
          <pc:docMk/>
          <pc:sldMk cId="1873316678" sldId="268"/>
        </pc:sldMkLst>
        <pc:spChg chg="mod">
          <ac:chgData name="majed Al-hakami" userId="c15e6e485a5a4051" providerId="LiveId" clId="{75421C56-B821-492B-97E1-B76E06BA49A1}" dt="2020-12-20T11:09:18.266" v="70" actId="20577"/>
          <ac:spMkLst>
            <pc:docMk/>
            <pc:sldMk cId="1873316678" sldId="268"/>
            <ac:spMk id="4" creationId="{B83D3D69-07AB-4EF1-A681-AB2419B86FC1}"/>
          </ac:spMkLst>
        </pc:spChg>
        <pc:spChg chg="mod">
          <ac:chgData name="majed Al-hakami" userId="c15e6e485a5a4051" providerId="LiveId" clId="{75421C56-B821-492B-97E1-B76E06BA49A1}" dt="2020-12-20T11:09:11.759" v="68" actId="404"/>
          <ac:spMkLst>
            <pc:docMk/>
            <pc:sldMk cId="1873316678" sldId="268"/>
            <ac:spMk id="6" creationId="{977B2272-4810-4005-81EB-EED31384FEA6}"/>
          </ac:spMkLst>
        </pc:spChg>
        <pc:cxnChg chg="mod">
          <ac:chgData name="majed Al-hakami" userId="c15e6e485a5a4051" providerId="LiveId" clId="{75421C56-B821-492B-97E1-B76E06BA49A1}" dt="2020-12-20T10:58:33.257" v="45" actId="14100"/>
          <ac:cxnSpMkLst>
            <pc:docMk/>
            <pc:sldMk cId="1873316678" sldId="268"/>
            <ac:cxnSpMk id="15" creationId="{72875285-8D3F-47C7-B0CD-004C5D84C23D}"/>
          </ac:cxnSpMkLst>
        </pc:cxnChg>
      </pc:sldChg>
      <pc:sldChg chg="modSp mod">
        <pc:chgData name="majed Al-hakami" userId="c15e6e485a5a4051" providerId="LiveId" clId="{75421C56-B821-492B-97E1-B76E06BA49A1}" dt="2020-12-20T11:10:03.262" v="84" actId="20577"/>
        <pc:sldMkLst>
          <pc:docMk/>
          <pc:sldMk cId="240082547" sldId="269"/>
        </pc:sldMkLst>
        <pc:spChg chg="mod">
          <ac:chgData name="majed Al-hakami" userId="c15e6e485a5a4051" providerId="LiveId" clId="{75421C56-B821-492B-97E1-B76E06BA49A1}" dt="2020-12-20T11:10:03.262" v="84" actId="20577"/>
          <ac:spMkLst>
            <pc:docMk/>
            <pc:sldMk cId="240082547" sldId="269"/>
            <ac:spMk id="6" creationId="{3ECCA4D0-DF47-4AAF-838B-18C7307EB058}"/>
          </ac:spMkLst>
        </pc:spChg>
        <pc:spChg chg="mod">
          <ac:chgData name="majed Al-hakami" userId="c15e6e485a5a4051" providerId="LiveId" clId="{75421C56-B821-492B-97E1-B76E06BA49A1}" dt="2020-12-20T11:09:47.520" v="80" actId="404"/>
          <ac:spMkLst>
            <pc:docMk/>
            <pc:sldMk cId="240082547" sldId="269"/>
            <ac:spMk id="7" creationId="{33FBCC4B-1441-4B0B-8B8C-945A8ABE8727}"/>
          </ac:spMkLst>
        </pc:spChg>
      </pc:sldChg>
      <pc:sldChg chg="addSp delSp modSp mod">
        <pc:chgData name="majed Al-hakami" userId="c15e6e485a5a4051" providerId="LiveId" clId="{75421C56-B821-492B-97E1-B76E06BA49A1}" dt="2020-12-20T11:10:57.112" v="95" actId="20577"/>
        <pc:sldMkLst>
          <pc:docMk/>
          <pc:sldMk cId="2798099679" sldId="270"/>
        </pc:sldMkLst>
        <pc:spChg chg="mod">
          <ac:chgData name="majed Al-hakami" userId="c15e6e485a5a4051" providerId="LiveId" clId="{75421C56-B821-492B-97E1-B76E06BA49A1}" dt="2020-12-20T11:10:57.112" v="95" actId="20577"/>
          <ac:spMkLst>
            <pc:docMk/>
            <pc:sldMk cId="2798099679" sldId="270"/>
            <ac:spMk id="6" creationId="{7B4FCD06-B582-4940-B42B-0793590FE8E0}"/>
          </ac:spMkLst>
        </pc:spChg>
        <pc:spChg chg="del mod">
          <ac:chgData name="majed Al-hakami" userId="c15e6e485a5a4051" providerId="LiveId" clId="{75421C56-B821-492B-97E1-B76E06BA49A1}" dt="2020-12-20T11:10:20.294" v="85" actId="478"/>
          <ac:spMkLst>
            <pc:docMk/>
            <pc:sldMk cId="2798099679" sldId="270"/>
            <ac:spMk id="7" creationId="{31F3B337-54D1-45A3-96A3-91D7EE482C93}"/>
          </ac:spMkLst>
        </pc:spChg>
        <pc:spChg chg="add mod">
          <ac:chgData name="majed Al-hakami" userId="c15e6e485a5a4051" providerId="LiveId" clId="{75421C56-B821-492B-97E1-B76E06BA49A1}" dt="2020-12-20T11:10:29.638" v="87" actId="20577"/>
          <ac:spMkLst>
            <pc:docMk/>
            <pc:sldMk cId="2798099679" sldId="270"/>
            <ac:spMk id="29" creationId="{68E6D536-7132-4FDD-B528-48417616D608}"/>
          </ac:spMkLst>
        </pc:spChg>
      </pc:sldChg>
      <pc:sldChg chg="modSp ord">
        <pc:chgData name="majed Al-hakami" userId="c15e6e485a5a4051" providerId="LiveId" clId="{75421C56-B821-492B-97E1-B76E06BA49A1}" dt="2020-12-20T10:59:29.520" v="48" actId="20577"/>
        <pc:sldMkLst>
          <pc:docMk/>
          <pc:sldMk cId="3440790414" sldId="271"/>
        </pc:sldMkLst>
        <pc:spChg chg="mod">
          <ac:chgData name="majed Al-hakami" userId="c15e6e485a5a4051" providerId="LiveId" clId="{75421C56-B821-492B-97E1-B76E06BA49A1}" dt="2020-12-20T10:59:29.520" v="48" actId="20577"/>
          <ac:spMkLst>
            <pc:docMk/>
            <pc:sldMk cId="3440790414" sldId="271"/>
            <ac:spMk id="16" creationId="{EFA9F4B4-F502-4C1C-B6D1-85F6A7BB2BA4}"/>
          </ac:spMkLst>
        </pc:spChg>
      </pc:sldChg>
      <pc:sldChg chg="addSp delSp modSp mod">
        <pc:chgData name="majed Al-hakami" userId="c15e6e485a5a4051" providerId="LiveId" clId="{75421C56-B821-492B-97E1-B76E06BA49A1}" dt="2020-12-20T11:12:01.819" v="107" actId="1076"/>
        <pc:sldMkLst>
          <pc:docMk/>
          <pc:sldMk cId="1970639422" sldId="272"/>
        </pc:sldMkLst>
        <pc:spChg chg="mod">
          <ac:chgData name="majed Al-hakami" userId="c15e6e485a5a4051" providerId="LiveId" clId="{75421C56-B821-492B-97E1-B76E06BA49A1}" dt="2020-12-20T11:12:01.819" v="107" actId="1076"/>
          <ac:spMkLst>
            <pc:docMk/>
            <pc:sldMk cId="1970639422" sldId="272"/>
            <ac:spMk id="6" creationId="{8D589D49-03BC-4C49-AE36-D7187C0525D9}"/>
          </ac:spMkLst>
        </pc:spChg>
        <pc:spChg chg="mod">
          <ac:chgData name="majed Al-hakami" userId="c15e6e485a5a4051" providerId="LiveId" clId="{75421C56-B821-492B-97E1-B76E06BA49A1}" dt="2020-12-20T11:11:58.585" v="106" actId="1076"/>
          <ac:spMkLst>
            <pc:docMk/>
            <pc:sldMk cId="1970639422" sldId="272"/>
            <ac:spMk id="7" creationId="{63D6B0BA-F7C8-405B-801F-0731CD717C4C}"/>
          </ac:spMkLst>
        </pc:spChg>
        <pc:spChg chg="add del mod">
          <ac:chgData name="majed Al-hakami" userId="c15e6e485a5a4051" providerId="LiveId" clId="{75421C56-B821-492B-97E1-B76E06BA49A1}" dt="2020-12-20T11:11:48.509" v="103" actId="478"/>
          <ac:spMkLst>
            <pc:docMk/>
            <pc:sldMk cId="1970639422" sldId="272"/>
            <ac:spMk id="17" creationId="{158A0759-AE86-44F5-808F-13FC5A32DC72}"/>
          </ac:spMkLst>
        </pc:spChg>
        <pc:spChg chg="add mod">
          <ac:chgData name="majed Al-hakami" userId="c15e6e485a5a4051" providerId="LiveId" clId="{75421C56-B821-492B-97E1-B76E06BA49A1}" dt="2020-12-20T11:11:46.244" v="102" actId="20577"/>
          <ac:spMkLst>
            <pc:docMk/>
            <pc:sldMk cId="1970639422" sldId="272"/>
            <ac:spMk id="18" creationId="{5D5D87F5-FA1C-4E99-BB61-87C26C77620D}"/>
          </ac:spMkLst>
        </pc:spChg>
        <pc:picChg chg="mod">
          <ac:chgData name="majed Al-hakami" userId="c15e6e485a5a4051" providerId="LiveId" clId="{75421C56-B821-492B-97E1-B76E06BA49A1}" dt="2020-12-20T11:11:50.493" v="104" actId="1076"/>
          <ac:picMkLst>
            <pc:docMk/>
            <pc:sldMk cId="1970639422" sldId="272"/>
            <ac:picMk id="8" creationId="{890277C8-7453-4C95-A3AC-8B6B7FDA1BEB}"/>
          </ac:picMkLst>
        </pc:picChg>
      </pc:sldChg>
    </pc:docChg>
  </pc:docChgLst>
  <pc:docChgLst>
    <pc:chgData name="ماجد الحكمي" userId="c15e6e485a5a4051" providerId="LiveId" clId="{21A78387-5D77-4C6C-A26E-51A9E777878C}"/>
    <pc:docChg chg="custSel delSld modSld">
      <pc:chgData name="ماجد الحكمي" userId="c15e6e485a5a4051" providerId="LiveId" clId="{21A78387-5D77-4C6C-A26E-51A9E777878C}" dt="2023-03-18T19:44:26.440" v="6" actId="47"/>
      <pc:docMkLst>
        <pc:docMk/>
      </pc:docMkLst>
      <pc:sldChg chg="addSp delSp modSp mod">
        <pc:chgData name="ماجد الحكمي" userId="c15e6e485a5a4051" providerId="LiveId" clId="{21A78387-5D77-4C6C-A26E-51A9E777878C}" dt="2023-03-18T19:44:14.379" v="5"/>
        <pc:sldMkLst>
          <pc:docMk/>
          <pc:sldMk cId="512736973" sldId="260"/>
        </pc:sldMkLst>
        <pc:spChg chg="add mod">
          <ac:chgData name="ماجد الحكمي" userId="c15e6e485a5a4051" providerId="LiveId" clId="{21A78387-5D77-4C6C-A26E-51A9E777878C}" dt="2023-03-18T19:44:14.379" v="5"/>
          <ac:spMkLst>
            <pc:docMk/>
            <pc:sldMk cId="512736973" sldId="260"/>
            <ac:spMk id="2" creationId="{FD0824FE-893D-1685-9090-51672210FD58}"/>
          </ac:spMkLst>
        </pc:spChg>
        <pc:spChg chg="add mod">
          <ac:chgData name="ماجد الحكمي" userId="c15e6e485a5a4051" providerId="LiveId" clId="{21A78387-5D77-4C6C-A26E-51A9E777878C}" dt="2023-03-18T19:44:14.379" v="5"/>
          <ac:spMkLst>
            <pc:docMk/>
            <pc:sldMk cId="512736973" sldId="260"/>
            <ac:spMk id="3" creationId="{4836AE54-69D8-2F4B-7120-4F5F47CA4C25}"/>
          </ac:spMkLst>
        </pc:spChg>
        <pc:spChg chg="add mod">
          <ac:chgData name="ماجد الحكمي" userId="c15e6e485a5a4051" providerId="LiveId" clId="{21A78387-5D77-4C6C-A26E-51A9E777878C}" dt="2023-03-18T19:44:14.379" v="5"/>
          <ac:spMkLst>
            <pc:docMk/>
            <pc:sldMk cId="512736973" sldId="260"/>
            <ac:spMk id="4" creationId="{32519426-0078-F9AF-A998-28E5E94AC08B}"/>
          </ac:spMkLst>
        </pc:spChg>
        <pc:spChg chg="del">
          <ac:chgData name="ماجد الحكمي" userId="c15e6e485a5a4051" providerId="LiveId" clId="{21A78387-5D77-4C6C-A26E-51A9E777878C}" dt="2023-03-18T19:44:13.903" v="4" actId="478"/>
          <ac:spMkLst>
            <pc:docMk/>
            <pc:sldMk cId="512736973" sldId="260"/>
            <ac:spMk id="7" creationId="{4268E26B-AE6A-44CE-AEB3-9461599278B4}"/>
          </ac:spMkLst>
        </pc:spChg>
        <pc:spChg chg="del mod">
          <ac:chgData name="ماجد الحكمي" userId="c15e6e485a5a4051" providerId="LiveId" clId="{21A78387-5D77-4C6C-A26E-51A9E777878C}" dt="2023-03-18T19:44:13.903" v="4" actId="478"/>
          <ac:spMkLst>
            <pc:docMk/>
            <pc:sldMk cId="512736973" sldId="260"/>
            <ac:spMk id="17" creationId="{4EECC26D-8E73-40AC-B85D-3EE46FB89FE6}"/>
          </ac:spMkLst>
        </pc:spChg>
        <pc:spChg chg="mod">
          <ac:chgData name="ماجد الحكمي" userId="c15e6e485a5a4051" providerId="LiveId" clId="{21A78387-5D77-4C6C-A26E-51A9E777878C}" dt="2023-03-18T19:42:21.055" v="0" actId="20577"/>
          <ac:spMkLst>
            <pc:docMk/>
            <pc:sldMk cId="512736973" sldId="260"/>
            <ac:spMk id="19" creationId="{EA6D929D-48F8-4DAF-A4FE-3BE268AF2D56}"/>
          </ac:spMkLst>
        </pc:spChg>
        <pc:spChg chg="del">
          <ac:chgData name="ماجد الحكمي" userId="c15e6e485a5a4051" providerId="LiveId" clId="{21A78387-5D77-4C6C-A26E-51A9E777878C}" dt="2023-03-18T19:44:13.903" v="4" actId="478"/>
          <ac:spMkLst>
            <pc:docMk/>
            <pc:sldMk cId="512736973" sldId="260"/>
            <ac:spMk id="25" creationId="{A7D01827-524E-41A7-B6F8-A9AA81C8CCBD}"/>
          </ac:spMkLst>
        </pc:spChg>
      </pc:sldChg>
      <pc:sldChg chg="del">
        <pc:chgData name="ماجد الحكمي" userId="c15e6e485a5a4051" providerId="LiveId" clId="{21A78387-5D77-4C6C-A26E-51A9E777878C}" dt="2023-03-18T19:44:26.440" v="6" actId="47"/>
        <pc:sldMkLst>
          <pc:docMk/>
          <pc:sldMk cId="3103782558" sldId="285"/>
        </pc:sldMkLst>
      </pc:sldChg>
    </pc:docChg>
  </pc:docChgLst>
  <pc:docChgLst>
    <pc:chgData name="majed Al-hakami" userId="c15e6e485a5a4051" providerId="LiveId" clId="{6FAA5E95-4F06-4EF1-A08E-ED37DFF7DB60}"/>
    <pc:docChg chg="custSel addSld delSld modSld sldOrd">
      <pc:chgData name="majed Al-hakami" userId="c15e6e485a5a4051" providerId="LiveId" clId="{6FAA5E95-4F06-4EF1-A08E-ED37DFF7DB60}" dt="2020-12-19T19:51:05.029" v="240" actId="207"/>
      <pc:docMkLst>
        <pc:docMk/>
      </pc:docMkLst>
      <pc:sldChg chg="del">
        <pc:chgData name="majed Al-hakami" userId="c15e6e485a5a4051" providerId="LiveId" clId="{6FAA5E95-4F06-4EF1-A08E-ED37DFF7DB60}" dt="2020-12-18T04:35:33.264" v="109" actId="47"/>
        <pc:sldMkLst>
          <pc:docMk/>
          <pc:sldMk cId="2447272190" sldId="256"/>
        </pc:sldMkLst>
      </pc:sldChg>
      <pc:sldChg chg="addSp modSp mod modAnim">
        <pc:chgData name="majed Al-hakami" userId="c15e6e485a5a4051" providerId="LiveId" clId="{6FAA5E95-4F06-4EF1-A08E-ED37DFF7DB60}" dt="2020-12-18T04:21:30.699" v="2" actId="113"/>
        <pc:sldMkLst>
          <pc:docMk/>
          <pc:sldMk cId="3985106440" sldId="257"/>
        </pc:sldMkLst>
        <pc:spChg chg="add mod">
          <ac:chgData name="majed Al-hakami" userId="c15e6e485a5a4051" providerId="LiveId" clId="{6FAA5E95-4F06-4EF1-A08E-ED37DFF7DB60}" dt="2020-12-18T04:21:30.699" v="2" actId="113"/>
          <ac:spMkLst>
            <pc:docMk/>
            <pc:sldMk cId="3985106440" sldId="257"/>
            <ac:spMk id="4" creationId="{AB07C711-FA86-4DF9-A605-88DACE6AAE96}"/>
          </ac:spMkLst>
        </pc:spChg>
        <pc:spChg chg="add mod">
          <ac:chgData name="majed Al-hakami" userId="c15e6e485a5a4051" providerId="LiveId" clId="{6FAA5E95-4F06-4EF1-A08E-ED37DFF7DB60}" dt="2020-12-18T04:21:24.545" v="1" actId="1076"/>
          <ac:spMkLst>
            <pc:docMk/>
            <pc:sldMk cId="3985106440" sldId="257"/>
            <ac:spMk id="7" creationId="{4B8CE4E9-EBA2-4D4E-88AE-85257C2B575D}"/>
          </ac:spMkLst>
        </pc:spChg>
        <pc:spChg chg="add mod">
          <ac:chgData name="majed Al-hakami" userId="c15e6e485a5a4051" providerId="LiveId" clId="{6FAA5E95-4F06-4EF1-A08E-ED37DFF7DB60}" dt="2020-12-18T04:21:24.545" v="1" actId="1076"/>
          <ac:spMkLst>
            <pc:docMk/>
            <pc:sldMk cId="3985106440" sldId="257"/>
            <ac:spMk id="8" creationId="{A4669CCB-370D-43BD-8B8E-1632603DE387}"/>
          </ac:spMkLst>
        </pc:spChg>
        <pc:picChg chg="add mod">
          <ac:chgData name="majed Al-hakami" userId="c15e6e485a5a4051" providerId="LiveId" clId="{6FAA5E95-4F06-4EF1-A08E-ED37DFF7DB60}" dt="2020-12-18T04:21:24.545" v="1" actId="1076"/>
          <ac:picMkLst>
            <pc:docMk/>
            <pc:sldMk cId="3985106440" sldId="257"/>
            <ac:picMk id="6" creationId="{B1E4EA06-9339-4267-9FD9-E98726FE910C}"/>
          </ac:picMkLst>
        </pc:picChg>
      </pc:sldChg>
      <pc:sldChg chg="del">
        <pc:chgData name="majed Al-hakami" userId="c15e6e485a5a4051" providerId="LiveId" clId="{6FAA5E95-4F06-4EF1-A08E-ED37DFF7DB60}" dt="2020-12-18T04:40:54.963" v="129" actId="47"/>
        <pc:sldMkLst>
          <pc:docMk/>
          <pc:sldMk cId="3855509451" sldId="258"/>
        </pc:sldMkLst>
      </pc:sldChg>
      <pc:sldChg chg="modSp mod">
        <pc:chgData name="majed Al-hakami" userId="c15e6e485a5a4051" providerId="LiveId" clId="{6FAA5E95-4F06-4EF1-A08E-ED37DFF7DB60}" dt="2020-12-18T04:35:44.288" v="110" actId="207"/>
        <pc:sldMkLst>
          <pc:docMk/>
          <pc:sldMk cId="512736973" sldId="260"/>
        </pc:sldMkLst>
        <pc:spChg chg="mod">
          <ac:chgData name="majed Al-hakami" userId="c15e6e485a5a4051" providerId="LiveId" clId="{6FAA5E95-4F06-4EF1-A08E-ED37DFF7DB60}" dt="2020-12-18T04:35:44.288" v="110" actId="207"/>
          <ac:spMkLst>
            <pc:docMk/>
            <pc:sldMk cId="512736973" sldId="260"/>
            <ac:spMk id="19" creationId="{EA6D929D-48F8-4DAF-A4FE-3BE268AF2D56}"/>
          </ac:spMkLst>
        </pc:spChg>
      </pc:sldChg>
      <pc:sldChg chg="addSp modSp mod modAnim">
        <pc:chgData name="majed Al-hakami" userId="c15e6e485a5a4051" providerId="LiveId" clId="{6FAA5E95-4F06-4EF1-A08E-ED37DFF7DB60}" dt="2020-12-18T04:22:00.552" v="4" actId="1076"/>
        <pc:sldMkLst>
          <pc:docMk/>
          <pc:sldMk cId="608941026" sldId="261"/>
        </pc:sldMkLst>
        <pc:spChg chg="add mod">
          <ac:chgData name="majed Al-hakami" userId="c15e6e485a5a4051" providerId="LiveId" clId="{6FAA5E95-4F06-4EF1-A08E-ED37DFF7DB60}" dt="2020-12-18T04:22:00.552" v="4" actId="1076"/>
          <ac:spMkLst>
            <pc:docMk/>
            <pc:sldMk cId="608941026" sldId="261"/>
            <ac:spMk id="4" creationId="{C3344F42-0DA3-495D-8ECF-90F39BCEDA07}"/>
          </ac:spMkLst>
        </pc:spChg>
        <pc:spChg chg="add mod">
          <ac:chgData name="majed Al-hakami" userId="c15e6e485a5a4051" providerId="LiveId" clId="{6FAA5E95-4F06-4EF1-A08E-ED37DFF7DB60}" dt="2020-12-18T04:22:00.552" v="4" actId="1076"/>
          <ac:spMkLst>
            <pc:docMk/>
            <pc:sldMk cId="608941026" sldId="261"/>
            <ac:spMk id="6" creationId="{40FEC94D-4690-47B5-825F-CD28ABDCCE39}"/>
          </ac:spMkLst>
        </pc:spChg>
        <pc:picChg chg="add mod">
          <ac:chgData name="majed Al-hakami" userId="c15e6e485a5a4051" providerId="LiveId" clId="{6FAA5E95-4F06-4EF1-A08E-ED37DFF7DB60}" dt="2020-12-18T04:22:00.552" v="4" actId="1076"/>
          <ac:picMkLst>
            <pc:docMk/>
            <pc:sldMk cId="608941026" sldId="261"/>
            <ac:picMk id="7" creationId="{AE8AAE2C-8C82-4349-AB8E-6EE344C6EB69}"/>
          </ac:picMkLst>
        </pc:picChg>
      </pc:sldChg>
      <pc:sldChg chg="addSp delSp modSp mod ord modAnim">
        <pc:chgData name="majed Al-hakami" userId="c15e6e485a5a4051" providerId="LiveId" clId="{6FAA5E95-4F06-4EF1-A08E-ED37DFF7DB60}" dt="2020-12-19T18:06:31.525" v="186"/>
        <pc:sldMkLst>
          <pc:docMk/>
          <pc:sldMk cId="801299622" sldId="262"/>
        </pc:sldMkLst>
        <pc:spChg chg="add del mod">
          <ac:chgData name="majed Al-hakami" userId="c15e6e485a5a4051" providerId="LiveId" clId="{6FAA5E95-4F06-4EF1-A08E-ED37DFF7DB60}" dt="2020-12-18T04:22:39.631" v="8"/>
          <ac:spMkLst>
            <pc:docMk/>
            <pc:sldMk cId="801299622" sldId="262"/>
            <ac:spMk id="4" creationId="{BDE42FCA-F47C-4563-A46B-169C22837019}"/>
          </ac:spMkLst>
        </pc:spChg>
        <pc:spChg chg="add del mod">
          <ac:chgData name="majed Al-hakami" userId="c15e6e485a5a4051" providerId="LiveId" clId="{6FAA5E95-4F06-4EF1-A08E-ED37DFF7DB60}" dt="2020-12-18T04:22:39.631" v="8"/>
          <ac:spMkLst>
            <pc:docMk/>
            <pc:sldMk cId="801299622" sldId="262"/>
            <ac:spMk id="6" creationId="{D4BA343A-F61B-49AD-BD15-946F9C52D1C9}"/>
          </ac:spMkLst>
        </pc:spChg>
        <pc:spChg chg="add mod">
          <ac:chgData name="majed Al-hakami" userId="c15e6e485a5a4051" providerId="LiveId" clId="{6FAA5E95-4F06-4EF1-A08E-ED37DFF7DB60}" dt="2020-12-18T04:22:46.271" v="10" actId="1076"/>
          <ac:spMkLst>
            <pc:docMk/>
            <pc:sldMk cId="801299622" sldId="262"/>
            <ac:spMk id="9" creationId="{A9B8F842-63EA-4E8B-888C-548BD87AEA2A}"/>
          </ac:spMkLst>
        </pc:spChg>
        <pc:spChg chg="add mod">
          <ac:chgData name="majed Al-hakami" userId="c15e6e485a5a4051" providerId="LiveId" clId="{6FAA5E95-4F06-4EF1-A08E-ED37DFF7DB60}" dt="2020-12-18T04:22:46.271" v="10" actId="1076"/>
          <ac:spMkLst>
            <pc:docMk/>
            <pc:sldMk cId="801299622" sldId="262"/>
            <ac:spMk id="10" creationId="{77B4B5AF-CCE2-4728-901D-F6329A59221E}"/>
          </ac:spMkLst>
        </pc:spChg>
        <pc:spChg chg="add mod">
          <ac:chgData name="majed Al-hakami" userId="c15e6e485a5a4051" providerId="LiveId" clId="{6FAA5E95-4F06-4EF1-A08E-ED37DFF7DB60}" dt="2020-12-18T04:22:46.271" v="10" actId="1076"/>
          <ac:spMkLst>
            <pc:docMk/>
            <pc:sldMk cId="801299622" sldId="262"/>
            <ac:spMk id="12" creationId="{678A9BDC-4D92-4909-A30B-4571FBBD25E1}"/>
          </ac:spMkLst>
        </pc:spChg>
        <pc:spChg chg="add mod">
          <ac:chgData name="majed Al-hakami" userId="c15e6e485a5a4051" providerId="LiveId" clId="{6FAA5E95-4F06-4EF1-A08E-ED37DFF7DB60}" dt="2020-12-18T04:22:46.271" v="10" actId="1076"/>
          <ac:spMkLst>
            <pc:docMk/>
            <pc:sldMk cId="801299622" sldId="262"/>
            <ac:spMk id="13" creationId="{9567BA39-6FEC-4636-8840-1BC6464F433A}"/>
          </ac:spMkLst>
        </pc:spChg>
        <pc:spChg chg="add mod">
          <ac:chgData name="majed Al-hakami" userId="c15e6e485a5a4051" providerId="LiveId" clId="{6FAA5E95-4F06-4EF1-A08E-ED37DFF7DB60}" dt="2020-12-18T04:22:46.271" v="10" actId="1076"/>
          <ac:spMkLst>
            <pc:docMk/>
            <pc:sldMk cId="801299622" sldId="262"/>
            <ac:spMk id="14" creationId="{A00A9096-4E1B-4F02-A247-E47383B33912}"/>
          </ac:spMkLst>
        </pc:spChg>
        <pc:spChg chg="add mod">
          <ac:chgData name="majed Al-hakami" userId="c15e6e485a5a4051" providerId="LiveId" clId="{6FAA5E95-4F06-4EF1-A08E-ED37DFF7DB60}" dt="2020-12-18T04:22:46.271" v="10" actId="1076"/>
          <ac:spMkLst>
            <pc:docMk/>
            <pc:sldMk cId="801299622" sldId="262"/>
            <ac:spMk id="15" creationId="{3CE348D3-8A2E-4776-B228-A7A998894721}"/>
          </ac:spMkLst>
        </pc:spChg>
        <pc:spChg chg="add mod">
          <ac:chgData name="majed Al-hakami" userId="c15e6e485a5a4051" providerId="LiveId" clId="{6FAA5E95-4F06-4EF1-A08E-ED37DFF7DB60}" dt="2020-12-18T04:22:46.271" v="10" actId="1076"/>
          <ac:spMkLst>
            <pc:docMk/>
            <pc:sldMk cId="801299622" sldId="262"/>
            <ac:spMk id="16" creationId="{BBDB08B4-5A63-4A66-8E62-C13C869095E6}"/>
          </ac:spMkLst>
        </pc:spChg>
        <pc:spChg chg="add mod">
          <ac:chgData name="majed Al-hakami" userId="c15e6e485a5a4051" providerId="LiveId" clId="{6FAA5E95-4F06-4EF1-A08E-ED37DFF7DB60}" dt="2020-12-18T04:23:02.919" v="12" actId="1076"/>
          <ac:spMkLst>
            <pc:docMk/>
            <pc:sldMk cId="801299622" sldId="262"/>
            <ac:spMk id="18" creationId="{997FF23A-FFAD-44A2-9DC5-EB80DD6DAE60}"/>
          </ac:spMkLst>
        </pc:spChg>
        <pc:picChg chg="add del mod">
          <ac:chgData name="majed Al-hakami" userId="c15e6e485a5a4051" providerId="LiveId" clId="{6FAA5E95-4F06-4EF1-A08E-ED37DFF7DB60}" dt="2020-12-18T04:22:39.631" v="8"/>
          <ac:picMkLst>
            <pc:docMk/>
            <pc:sldMk cId="801299622" sldId="262"/>
            <ac:picMk id="7" creationId="{FCE7F9C0-AB0D-4C37-8774-0FAD25D1D507}"/>
          </ac:picMkLst>
        </pc:picChg>
        <pc:picChg chg="add del mod">
          <ac:chgData name="majed Al-hakami" userId="c15e6e485a5a4051" providerId="LiveId" clId="{6FAA5E95-4F06-4EF1-A08E-ED37DFF7DB60}" dt="2020-12-18T04:22:39.631" v="8"/>
          <ac:picMkLst>
            <pc:docMk/>
            <pc:sldMk cId="801299622" sldId="262"/>
            <ac:picMk id="8" creationId="{0A92607C-3CDE-4956-9AAF-ADE3EFE9FA3E}"/>
          </ac:picMkLst>
        </pc:picChg>
        <pc:picChg chg="add mod">
          <ac:chgData name="majed Al-hakami" userId="c15e6e485a5a4051" providerId="LiveId" clId="{6FAA5E95-4F06-4EF1-A08E-ED37DFF7DB60}" dt="2020-12-18T04:22:46.271" v="10" actId="1076"/>
          <ac:picMkLst>
            <pc:docMk/>
            <pc:sldMk cId="801299622" sldId="262"/>
            <ac:picMk id="11" creationId="{6148BBE9-6AD6-4027-BA61-E50E40D814F7}"/>
          </ac:picMkLst>
        </pc:picChg>
        <pc:picChg chg="add mod">
          <ac:chgData name="majed Al-hakami" userId="c15e6e485a5a4051" providerId="LiveId" clId="{6FAA5E95-4F06-4EF1-A08E-ED37DFF7DB60}" dt="2020-12-19T18:06:20.737" v="184" actId="1076"/>
          <ac:picMkLst>
            <pc:docMk/>
            <pc:sldMk cId="801299622" sldId="262"/>
            <ac:picMk id="17" creationId="{A463511C-53B2-4000-B859-28C50967B79A}"/>
          </ac:picMkLst>
        </pc:picChg>
      </pc:sldChg>
      <pc:sldChg chg="addSp delSp modSp modAnim">
        <pc:chgData name="majed Al-hakami" userId="c15e6e485a5a4051" providerId="LiveId" clId="{6FAA5E95-4F06-4EF1-A08E-ED37DFF7DB60}" dt="2020-12-19T18:24:58.261" v="238" actId="478"/>
        <pc:sldMkLst>
          <pc:docMk/>
          <pc:sldMk cId="517553221" sldId="263"/>
        </pc:sldMkLst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4" creationId="{A7E1C250-49FC-483E-AC76-12EFD2AD3566}"/>
          </ac:spMkLst>
        </pc:spChg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6" creationId="{547CE870-B6CE-4CE6-95EC-AFE5960D6220}"/>
          </ac:spMkLst>
        </pc:spChg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8" creationId="{9C06D368-5D7F-455A-9034-AEAA37799B92}"/>
          </ac:spMkLst>
        </pc:spChg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9" creationId="{9FBA64AB-F700-4354-8403-3855C9AF7BB8}"/>
          </ac:spMkLst>
        </pc:spChg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10" creationId="{0FF7860B-DCAA-462E-B8FF-A8A27688F7D3}"/>
          </ac:spMkLst>
        </pc:spChg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11" creationId="{2747CAA6-2094-436D-B9E9-DEC702E9F31B}"/>
          </ac:spMkLst>
        </pc:spChg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12" creationId="{21E730BB-D165-46A1-A223-19240A233021}"/>
          </ac:spMkLst>
        </pc:spChg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15" creationId="{FCB34CB3-F906-4FF4-8155-865C87863123}"/>
          </ac:spMkLst>
        </pc:spChg>
        <pc:spChg chg="add del mod">
          <ac:chgData name="majed Al-hakami" userId="c15e6e485a5a4051" providerId="LiveId" clId="{6FAA5E95-4F06-4EF1-A08E-ED37DFF7DB60}" dt="2020-12-18T04:23:59.444" v="14"/>
          <ac:spMkLst>
            <pc:docMk/>
            <pc:sldMk cId="517553221" sldId="263"/>
            <ac:spMk id="16" creationId="{740E84DD-49D6-4297-83C0-AFDC6D3FD925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17" creationId="{91866A85-9461-4C5C-BA91-813DB0B180C4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18" creationId="{98751338-3E99-4259-95C5-DB0AC524AA04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20" creationId="{D89EA0BC-E94E-4EF6-AD69-2F5116DF180F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21" creationId="{8BC4DB03-D78C-44DD-AE12-E523D6472277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22" creationId="{8D43ED3B-399D-4D2B-AB78-4ECB13E1B78F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23" creationId="{0456C7B7-115F-46A8-8526-10F050D067E5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24" creationId="{9F07275C-241B-4561-A2C3-5B45C9889585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27" creationId="{8BCA8ACF-02F6-4F0D-9AC6-EE39520BC190}"/>
          </ac:spMkLst>
        </pc:spChg>
        <pc:spChg chg="add mod">
          <ac:chgData name="majed Al-hakami" userId="c15e6e485a5a4051" providerId="LiveId" clId="{6FAA5E95-4F06-4EF1-A08E-ED37DFF7DB60}" dt="2020-12-18T04:24:04.924" v="16" actId="1076"/>
          <ac:spMkLst>
            <pc:docMk/>
            <pc:sldMk cId="517553221" sldId="263"/>
            <ac:spMk id="28" creationId="{CF3255EC-FCF7-4761-B24E-73C9876018D8}"/>
          </ac:spMkLst>
        </pc:spChg>
        <pc:picChg chg="add del mod">
          <ac:chgData name="majed Al-hakami" userId="c15e6e485a5a4051" providerId="LiveId" clId="{6FAA5E95-4F06-4EF1-A08E-ED37DFF7DB60}" dt="2020-12-18T04:23:59.444" v="14"/>
          <ac:picMkLst>
            <pc:docMk/>
            <pc:sldMk cId="517553221" sldId="263"/>
            <ac:picMk id="7" creationId="{B6811FDF-10C7-4EB8-A5F0-0B7318C7BC64}"/>
          </ac:picMkLst>
        </pc:picChg>
        <pc:picChg chg="add del mod">
          <ac:chgData name="majed Al-hakami" userId="c15e6e485a5a4051" providerId="LiveId" clId="{6FAA5E95-4F06-4EF1-A08E-ED37DFF7DB60}" dt="2020-12-19T18:24:58.261" v="238" actId="478"/>
          <ac:picMkLst>
            <pc:docMk/>
            <pc:sldMk cId="517553221" sldId="263"/>
            <ac:picMk id="19" creationId="{C0E91171-93FF-4161-A2AA-A825B765C5D5}"/>
          </ac:picMkLst>
        </pc:picChg>
        <pc:cxnChg chg="add del mod">
          <ac:chgData name="majed Al-hakami" userId="c15e6e485a5a4051" providerId="LiveId" clId="{6FAA5E95-4F06-4EF1-A08E-ED37DFF7DB60}" dt="2020-12-18T04:23:59.444" v="14"/>
          <ac:cxnSpMkLst>
            <pc:docMk/>
            <pc:sldMk cId="517553221" sldId="263"/>
            <ac:cxnSpMk id="13" creationId="{8A7CEF14-EDB7-4F0C-9C02-BE5048844860}"/>
          </ac:cxnSpMkLst>
        </pc:cxnChg>
        <pc:cxnChg chg="add del mod">
          <ac:chgData name="majed Al-hakami" userId="c15e6e485a5a4051" providerId="LiveId" clId="{6FAA5E95-4F06-4EF1-A08E-ED37DFF7DB60}" dt="2020-12-18T04:23:59.444" v="14"/>
          <ac:cxnSpMkLst>
            <pc:docMk/>
            <pc:sldMk cId="517553221" sldId="263"/>
            <ac:cxnSpMk id="14" creationId="{ABBABDC0-1321-4C29-A905-16AC24A4C19C}"/>
          </ac:cxnSpMkLst>
        </pc:cxnChg>
        <pc:cxnChg chg="add mod">
          <ac:chgData name="majed Al-hakami" userId="c15e6e485a5a4051" providerId="LiveId" clId="{6FAA5E95-4F06-4EF1-A08E-ED37DFF7DB60}" dt="2020-12-18T04:24:04.924" v="16" actId="1076"/>
          <ac:cxnSpMkLst>
            <pc:docMk/>
            <pc:sldMk cId="517553221" sldId="263"/>
            <ac:cxnSpMk id="25" creationId="{96E85F98-F61A-4CDB-95C1-C700B584B518}"/>
          </ac:cxnSpMkLst>
        </pc:cxnChg>
        <pc:cxnChg chg="add mod">
          <ac:chgData name="majed Al-hakami" userId="c15e6e485a5a4051" providerId="LiveId" clId="{6FAA5E95-4F06-4EF1-A08E-ED37DFF7DB60}" dt="2020-12-18T04:24:04.924" v="16" actId="1076"/>
          <ac:cxnSpMkLst>
            <pc:docMk/>
            <pc:sldMk cId="517553221" sldId="263"/>
            <ac:cxnSpMk id="26" creationId="{8EA2E330-94A6-4E1A-B5EA-2407900B4767}"/>
          </ac:cxnSpMkLst>
        </pc:cxnChg>
      </pc:sldChg>
      <pc:sldChg chg="addSp modSp mod modAnim">
        <pc:chgData name="majed Al-hakami" userId="c15e6e485a5a4051" providerId="LiveId" clId="{6FAA5E95-4F06-4EF1-A08E-ED37DFF7DB60}" dt="2020-12-18T04:24:26.457" v="19" actId="1076"/>
        <pc:sldMkLst>
          <pc:docMk/>
          <pc:sldMk cId="1882734599" sldId="264"/>
        </pc:sldMkLst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4" creationId="{6FA42B14-1579-4ECC-9E51-3845B6B3BBCA}"/>
          </ac:spMkLst>
        </pc:spChg>
        <pc:spChg chg="add mod">
          <ac:chgData name="majed Al-hakami" userId="c15e6e485a5a4051" providerId="LiveId" clId="{6FAA5E95-4F06-4EF1-A08E-ED37DFF7DB60}" dt="2020-12-18T04:24:26.457" v="19" actId="1076"/>
          <ac:spMkLst>
            <pc:docMk/>
            <pc:sldMk cId="1882734599" sldId="264"/>
            <ac:spMk id="6" creationId="{B765F1FF-E76F-475C-9F1D-FE51CB96DF0E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7" creationId="{A0A58415-08F2-4224-B460-F2A467C9CCBA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8" creationId="{DFFD2247-F2C9-4209-989E-214830BE899F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9" creationId="{978CAA38-335D-4DBD-AB29-059CE59740F1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10" creationId="{6992FB37-405F-415C-8F6F-2272E6B22D0E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11" creationId="{8B054217-57E1-46E3-8788-D8B8D68F450C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13" creationId="{EE9B0560-5A25-4C4B-B1C0-334E0C1F3958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14" creationId="{4D779AAD-2C6B-4F2C-85FB-4FAA00D921F8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15" creationId="{8CEA3C29-FC2D-4017-92A2-57192837FD3F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16" creationId="{7BFAD1D0-8EF2-4035-BBC6-DDB84997D677}"/>
          </ac:spMkLst>
        </pc:spChg>
        <pc:spChg chg="add mod">
          <ac:chgData name="majed Al-hakami" userId="c15e6e485a5a4051" providerId="LiveId" clId="{6FAA5E95-4F06-4EF1-A08E-ED37DFF7DB60}" dt="2020-12-18T04:24:22.971" v="18" actId="1076"/>
          <ac:spMkLst>
            <pc:docMk/>
            <pc:sldMk cId="1882734599" sldId="264"/>
            <ac:spMk id="17" creationId="{153111F8-21AB-434B-924C-AB240AD78BB7}"/>
          </ac:spMkLst>
        </pc:spChg>
        <pc:cxnChg chg="add mod">
          <ac:chgData name="majed Al-hakami" userId="c15e6e485a5a4051" providerId="LiveId" clId="{6FAA5E95-4F06-4EF1-A08E-ED37DFF7DB60}" dt="2020-12-18T04:24:22.971" v="18" actId="1076"/>
          <ac:cxnSpMkLst>
            <pc:docMk/>
            <pc:sldMk cId="1882734599" sldId="264"/>
            <ac:cxnSpMk id="12" creationId="{6B8A8C63-E1D1-4A89-811E-F8E2E0A4EDFA}"/>
          </ac:cxnSpMkLst>
        </pc:cxnChg>
      </pc:sldChg>
      <pc:sldChg chg="addSp modSp modAnim">
        <pc:chgData name="majed Al-hakami" userId="c15e6e485a5a4051" providerId="LiveId" clId="{6FAA5E95-4F06-4EF1-A08E-ED37DFF7DB60}" dt="2020-12-19T19:50:37.580" v="239"/>
        <pc:sldMkLst>
          <pc:docMk/>
          <pc:sldMk cId="1038181531" sldId="265"/>
        </pc:sldMkLst>
        <pc:spChg chg="add mod">
          <ac:chgData name="majed Al-hakami" userId="c15e6e485a5a4051" providerId="LiveId" clId="{6FAA5E95-4F06-4EF1-A08E-ED37DFF7DB60}" dt="2020-12-18T04:25:26.333" v="21" actId="1076"/>
          <ac:spMkLst>
            <pc:docMk/>
            <pc:sldMk cId="1038181531" sldId="265"/>
            <ac:spMk id="4" creationId="{B6F37839-63B4-451E-9991-CDAA843859D1}"/>
          </ac:spMkLst>
        </pc:spChg>
        <pc:spChg chg="add mod">
          <ac:chgData name="majed Al-hakami" userId="c15e6e485a5a4051" providerId="LiveId" clId="{6FAA5E95-4F06-4EF1-A08E-ED37DFF7DB60}" dt="2020-12-18T04:25:26.333" v="21" actId="1076"/>
          <ac:spMkLst>
            <pc:docMk/>
            <pc:sldMk cId="1038181531" sldId="265"/>
            <ac:spMk id="6" creationId="{378016E9-49AD-4491-B966-B4D724664F40}"/>
          </ac:spMkLst>
        </pc:spChg>
        <pc:picChg chg="add mod">
          <ac:chgData name="majed Al-hakami" userId="c15e6e485a5a4051" providerId="LiveId" clId="{6FAA5E95-4F06-4EF1-A08E-ED37DFF7DB60}" dt="2020-12-18T04:25:29.378" v="22" actId="14100"/>
          <ac:picMkLst>
            <pc:docMk/>
            <pc:sldMk cId="1038181531" sldId="265"/>
            <ac:picMk id="7" creationId="{AF417B8B-A656-4B4E-8888-BBED2ED65DD3}"/>
          </ac:picMkLst>
        </pc:picChg>
      </pc:sldChg>
      <pc:sldChg chg="addSp modSp mod modAnim">
        <pc:chgData name="majed Al-hakami" userId="c15e6e485a5a4051" providerId="LiveId" clId="{6FAA5E95-4F06-4EF1-A08E-ED37DFF7DB60}" dt="2020-12-18T04:25:39.688" v="24" actId="1076"/>
        <pc:sldMkLst>
          <pc:docMk/>
          <pc:sldMk cId="2431568843" sldId="266"/>
        </pc:sldMkLst>
        <pc:spChg chg="add mod">
          <ac:chgData name="majed Al-hakami" userId="c15e6e485a5a4051" providerId="LiveId" clId="{6FAA5E95-4F06-4EF1-A08E-ED37DFF7DB60}" dt="2020-12-18T04:25:39.688" v="24" actId="1076"/>
          <ac:spMkLst>
            <pc:docMk/>
            <pc:sldMk cId="2431568843" sldId="266"/>
            <ac:spMk id="4" creationId="{537F350D-8FD2-4085-B465-9746B36FC335}"/>
          </ac:spMkLst>
        </pc:spChg>
        <pc:spChg chg="add mod">
          <ac:chgData name="majed Al-hakami" userId="c15e6e485a5a4051" providerId="LiveId" clId="{6FAA5E95-4F06-4EF1-A08E-ED37DFF7DB60}" dt="2020-12-18T04:25:39.688" v="24" actId="1076"/>
          <ac:spMkLst>
            <pc:docMk/>
            <pc:sldMk cId="2431568843" sldId="266"/>
            <ac:spMk id="6" creationId="{0E9DB0BA-209A-4604-B72A-CECFDE48F5FC}"/>
          </ac:spMkLst>
        </pc:spChg>
      </pc:sldChg>
      <pc:sldChg chg="addSp modSp mod modAnim">
        <pc:chgData name="majed Al-hakami" userId="c15e6e485a5a4051" providerId="LiveId" clId="{6FAA5E95-4F06-4EF1-A08E-ED37DFF7DB60}" dt="2020-12-18T04:25:59.146" v="26" actId="1076"/>
        <pc:sldMkLst>
          <pc:docMk/>
          <pc:sldMk cId="3429508169" sldId="267"/>
        </pc:sldMkLst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4" creationId="{47323BE9-C3D8-4D73-B377-E4141BB78D7C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6" creationId="{A8E06EEE-CD82-402C-9BD4-2A24D257C816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7" creationId="{020C653B-BFEF-4FC2-8D2E-AB15DBBD40AB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8" creationId="{BFA4FC3B-726A-41D6-91D0-C82ECDE2D298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9" creationId="{C32DB13E-C13F-437C-831C-113706BC508B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10" creationId="{5DA9BA84-F09A-4623-BAAB-0E1A155894C6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11" creationId="{5EDB1842-41DF-451D-ADBA-E0341E05A6FA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12" creationId="{5A95B088-2B50-44E4-BD43-396D659F45D4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13" creationId="{5AC3C120-A6A9-4240-8221-9052B2099739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14" creationId="{BEB0B900-FA28-4D47-BE40-55287F87FE3E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15" creationId="{E9F9D114-8343-4ADD-A6CE-6DF83BB1AE16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16" creationId="{F20EC69B-BF07-46B3-8DBC-1D02825B4327}"/>
          </ac:spMkLst>
        </pc:spChg>
        <pc:spChg chg="add mod">
          <ac:chgData name="majed Al-hakami" userId="c15e6e485a5a4051" providerId="LiveId" clId="{6FAA5E95-4F06-4EF1-A08E-ED37DFF7DB60}" dt="2020-12-18T04:25:59.146" v="26" actId="1076"/>
          <ac:spMkLst>
            <pc:docMk/>
            <pc:sldMk cId="3429508169" sldId="267"/>
            <ac:spMk id="17" creationId="{85D46731-E830-443B-91E9-7D7931D1AA42}"/>
          </ac:spMkLst>
        </pc:spChg>
      </pc:sldChg>
      <pc:sldChg chg="addSp modSp mod modAnim">
        <pc:chgData name="majed Al-hakami" userId="c15e6e485a5a4051" providerId="LiveId" clId="{6FAA5E95-4F06-4EF1-A08E-ED37DFF7DB60}" dt="2020-12-19T19:51:05.029" v="240" actId="207"/>
        <pc:sldMkLst>
          <pc:docMk/>
          <pc:sldMk cId="1873316678" sldId="268"/>
        </pc:sldMkLst>
        <pc:spChg chg="add mod">
          <ac:chgData name="majed Al-hakami" userId="c15e6e485a5a4051" providerId="LiveId" clId="{6FAA5E95-4F06-4EF1-A08E-ED37DFF7DB60}" dt="2020-12-19T19:51:05.029" v="240" actId="207"/>
          <ac:spMkLst>
            <pc:docMk/>
            <pc:sldMk cId="1873316678" sldId="268"/>
            <ac:spMk id="4" creationId="{B83D3D69-07AB-4EF1-A681-AB2419B86FC1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6" creationId="{977B2272-4810-4005-81EB-EED31384FEA6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7" creationId="{F7CDF156-4C9E-43E7-A47D-D4BF39289B5F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8" creationId="{1C19921D-7B90-4D10-ABA7-FE6EAEADF3F9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9" creationId="{7891CE77-0DD1-478B-84E0-9E49CDA6A159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10" creationId="{71E76526-C859-4403-A086-4B41B4AC46BB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11" creationId="{D34B3B3A-3750-4E31-9B29-F2B81ED7C5B1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12" creationId="{15199368-9BDB-41AE-9309-84D2E33CD166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13" creationId="{0030792D-0B19-465E-AD1D-0344D4B5116B}"/>
          </ac:spMkLst>
        </pc:spChg>
        <pc:spChg chg="add mod">
          <ac:chgData name="majed Al-hakami" userId="c15e6e485a5a4051" providerId="LiveId" clId="{6FAA5E95-4F06-4EF1-A08E-ED37DFF7DB60}" dt="2020-12-18T04:27:10.181" v="29" actId="1076"/>
          <ac:spMkLst>
            <pc:docMk/>
            <pc:sldMk cId="1873316678" sldId="268"/>
            <ac:spMk id="14" creationId="{7D6A020F-A9B7-4C19-A405-D5BD5ED51CAC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17" creationId="{2D740D50-2ED0-4C22-9F8A-DFA8C00BC9E7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18" creationId="{1971236A-7470-4866-9BB6-A708E676B0AA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19" creationId="{620AECDF-AED9-4CE5-8BCB-64D404C037A3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20" creationId="{781FDB3F-48F2-472D-9C83-401CAE494167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22" creationId="{AC6426F4-06B1-41EB-8780-C0FF54B54A20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23" creationId="{16E5F0A3-FC33-49E2-B7CC-3089ACC2C496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24" creationId="{AF83CBD3-B222-4506-A4F9-97CBDA69F7F2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25" creationId="{A11F731A-DBA6-4DDE-92C2-EE56E09E42A6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27" creationId="{D8ADE4AD-6037-4D5F-946E-DAE0D0687907}"/>
          </ac:spMkLst>
        </pc:spChg>
        <pc:spChg chg="add mod">
          <ac:chgData name="majed Al-hakami" userId="c15e6e485a5a4051" providerId="LiveId" clId="{6FAA5E95-4F06-4EF1-A08E-ED37DFF7DB60}" dt="2020-12-18T04:27:02.340" v="28" actId="1076"/>
          <ac:spMkLst>
            <pc:docMk/>
            <pc:sldMk cId="1873316678" sldId="268"/>
            <ac:spMk id="28" creationId="{34FD81F5-EFBB-4401-87E5-FBFCDD40A5D4}"/>
          </ac:spMkLst>
        </pc:spChg>
        <pc:picChg chg="add mod">
          <ac:chgData name="majed Al-hakami" userId="c15e6e485a5a4051" providerId="LiveId" clId="{6FAA5E95-4F06-4EF1-A08E-ED37DFF7DB60}" dt="2020-12-18T04:27:02.340" v="28" actId="1076"/>
          <ac:picMkLst>
            <pc:docMk/>
            <pc:sldMk cId="1873316678" sldId="268"/>
            <ac:picMk id="16" creationId="{612D9BF0-FAD6-4BBF-9D30-2CDCDAC665C3}"/>
          </ac:picMkLst>
        </pc:picChg>
        <pc:cxnChg chg="add mod">
          <ac:chgData name="majed Al-hakami" userId="c15e6e485a5a4051" providerId="LiveId" clId="{6FAA5E95-4F06-4EF1-A08E-ED37DFF7DB60}" dt="2020-12-18T04:27:02.340" v="28" actId="1076"/>
          <ac:cxnSpMkLst>
            <pc:docMk/>
            <pc:sldMk cId="1873316678" sldId="268"/>
            <ac:cxnSpMk id="15" creationId="{72875285-8D3F-47C7-B0CD-004C5D84C23D}"/>
          </ac:cxnSpMkLst>
        </pc:cxnChg>
        <pc:cxnChg chg="add mod">
          <ac:chgData name="majed Al-hakami" userId="c15e6e485a5a4051" providerId="LiveId" clId="{6FAA5E95-4F06-4EF1-A08E-ED37DFF7DB60}" dt="2020-12-18T04:27:02.340" v="28" actId="1076"/>
          <ac:cxnSpMkLst>
            <pc:docMk/>
            <pc:sldMk cId="1873316678" sldId="268"/>
            <ac:cxnSpMk id="21" creationId="{1E95850F-6268-40EB-A033-87D4A26F1C46}"/>
          </ac:cxnSpMkLst>
        </pc:cxnChg>
        <pc:cxnChg chg="add mod">
          <ac:chgData name="majed Al-hakami" userId="c15e6e485a5a4051" providerId="LiveId" clId="{6FAA5E95-4F06-4EF1-A08E-ED37DFF7DB60}" dt="2020-12-18T04:27:02.340" v="28" actId="1076"/>
          <ac:cxnSpMkLst>
            <pc:docMk/>
            <pc:sldMk cId="1873316678" sldId="268"/>
            <ac:cxnSpMk id="26" creationId="{C30292D3-0B73-4D00-A354-5146566E1AF9}"/>
          </ac:cxnSpMkLst>
        </pc:cxnChg>
      </pc:sldChg>
      <pc:sldChg chg="addSp delSp modSp mod delAnim modAnim">
        <pc:chgData name="majed Al-hakami" userId="c15e6e485a5a4051" providerId="LiveId" clId="{6FAA5E95-4F06-4EF1-A08E-ED37DFF7DB60}" dt="2020-12-19T18:22:09.636" v="234" actId="14100"/>
        <pc:sldMkLst>
          <pc:docMk/>
          <pc:sldMk cId="240082547" sldId="269"/>
        </pc:sldMkLst>
        <pc:spChg chg="add mod">
          <ac:chgData name="majed Al-hakami" userId="c15e6e485a5a4051" providerId="LiveId" clId="{6FAA5E95-4F06-4EF1-A08E-ED37DFF7DB60}" dt="2020-12-18T04:28:15.708" v="32" actId="1076"/>
          <ac:spMkLst>
            <pc:docMk/>
            <pc:sldMk cId="240082547" sldId="269"/>
            <ac:spMk id="4" creationId="{FA67500B-3932-43E3-B716-72F77FCFC430}"/>
          </ac:spMkLst>
        </pc:spChg>
        <pc:spChg chg="add mod">
          <ac:chgData name="majed Al-hakami" userId="c15e6e485a5a4051" providerId="LiveId" clId="{6FAA5E95-4F06-4EF1-A08E-ED37DFF7DB60}" dt="2020-12-19T18:20:06.447" v="224" actId="20577"/>
          <ac:spMkLst>
            <pc:docMk/>
            <pc:sldMk cId="240082547" sldId="269"/>
            <ac:spMk id="6" creationId="{3ECCA4D0-DF47-4AAF-838B-18C7307EB058}"/>
          </ac:spMkLst>
        </pc:spChg>
        <pc:spChg chg="add mod">
          <ac:chgData name="majed Al-hakami" userId="c15e6e485a5a4051" providerId="LiveId" clId="{6FAA5E95-4F06-4EF1-A08E-ED37DFF7DB60}" dt="2020-12-18T04:28:15.708" v="32" actId="1076"/>
          <ac:spMkLst>
            <pc:docMk/>
            <pc:sldMk cId="240082547" sldId="269"/>
            <ac:spMk id="7" creationId="{33FBCC4B-1441-4B0B-8B8C-945A8ABE8727}"/>
          </ac:spMkLst>
        </pc:spChg>
        <pc:spChg chg="add mod">
          <ac:chgData name="majed Al-hakami" userId="c15e6e485a5a4051" providerId="LiveId" clId="{6FAA5E95-4F06-4EF1-A08E-ED37DFF7DB60}" dt="2020-12-18T04:28:15.708" v="32" actId="1076"/>
          <ac:spMkLst>
            <pc:docMk/>
            <pc:sldMk cId="240082547" sldId="269"/>
            <ac:spMk id="8" creationId="{4DDF93CB-AFC5-43D5-89F4-DB53F8857100}"/>
          </ac:spMkLst>
        </pc:spChg>
        <pc:spChg chg="add mod">
          <ac:chgData name="majed Al-hakami" userId="c15e6e485a5a4051" providerId="LiveId" clId="{6FAA5E95-4F06-4EF1-A08E-ED37DFF7DB60}" dt="2020-12-18T04:28:20.212" v="33" actId="14100"/>
          <ac:spMkLst>
            <pc:docMk/>
            <pc:sldMk cId="240082547" sldId="269"/>
            <ac:spMk id="9" creationId="{07A46037-B3EE-4CFA-AF6C-5314B1BD4F87}"/>
          </ac:spMkLst>
        </pc:spChg>
        <pc:spChg chg="add mod">
          <ac:chgData name="majed Al-hakami" userId="c15e6e485a5a4051" providerId="LiveId" clId="{6FAA5E95-4F06-4EF1-A08E-ED37DFF7DB60}" dt="2020-12-18T04:28:15.708" v="32" actId="1076"/>
          <ac:spMkLst>
            <pc:docMk/>
            <pc:sldMk cId="240082547" sldId="269"/>
            <ac:spMk id="10" creationId="{E8128AF0-B5A1-4C0B-BB19-50B45FCB820E}"/>
          </ac:spMkLst>
        </pc:spChg>
        <pc:spChg chg="add mod">
          <ac:chgData name="majed Al-hakami" userId="c15e6e485a5a4051" providerId="LiveId" clId="{6FAA5E95-4F06-4EF1-A08E-ED37DFF7DB60}" dt="2020-12-18T04:28:15.708" v="32" actId="1076"/>
          <ac:spMkLst>
            <pc:docMk/>
            <pc:sldMk cId="240082547" sldId="269"/>
            <ac:spMk id="11" creationId="{F50810E5-3629-47AC-AA41-E9BB2811FC80}"/>
          </ac:spMkLst>
        </pc:spChg>
        <pc:spChg chg="add mod">
          <ac:chgData name="majed Al-hakami" userId="c15e6e485a5a4051" providerId="LiveId" clId="{6FAA5E95-4F06-4EF1-A08E-ED37DFF7DB60}" dt="2020-12-18T04:28:15.708" v="32" actId="1076"/>
          <ac:spMkLst>
            <pc:docMk/>
            <pc:sldMk cId="240082547" sldId="269"/>
            <ac:spMk id="12" creationId="{B1036E23-C489-4229-AA5D-BF19FD4BCFC0}"/>
          </ac:spMkLst>
        </pc:spChg>
        <pc:spChg chg="add mod">
          <ac:chgData name="majed Al-hakami" userId="c15e6e485a5a4051" providerId="LiveId" clId="{6FAA5E95-4F06-4EF1-A08E-ED37DFF7DB60}" dt="2020-12-18T04:28:24.911" v="34" actId="1076"/>
          <ac:spMkLst>
            <pc:docMk/>
            <pc:sldMk cId="240082547" sldId="269"/>
            <ac:spMk id="13" creationId="{142DCAEA-8943-4FB3-A8D5-BEB01A68665E}"/>
          </ac:spMkLst>
        </pc:spChg>
        <pc:spChg chg="add mod">
          <ac:chgData name="majed Al-hakami" userId="c15e6e485a5a4051" providerId="LiveId" clId="{6FAA5E95-4F06-4EF1-A08E-ED37DFF7DB60}" dt="2020-12-18T04:28:28.633" v="35" actId="1076"/>
          <ac:spMkLst>
            <pc:docMk/>
            <pc:sldMk cId="240082547" sldId="269"/>
            <ac:spMk id="14" creationId="{ED6F6C4D-09DC-4A14-A44E-49B22BD520DE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15" creationId="{BBEC7B8C-4298-4B05-A124-A2CCCAB9095B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18" creationId="{A756076A-DBB6-465F-A74C-CEE4FA470062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19" creationId="{C6749AE1-F909-4A36-A5A2-94491ACC995D}"/>
          </ac:spMkLst>
        </pc:spChg>
        <pc:spChg chg="add mod">
          <ac:chgData name="majed Al-hakami" userId="c15e6e485a5a4051" providerId="LiveId" clId="{6FAA5E95-4F06-4EF1-A08E-ED37DFF7DB60}" dt="2020-12-18T04:32:40.858" v="47" actId="1076"/>
          <ac:spMkLst>
            <pc:docMk/>
            <pc:sldMk cId="240082547" sldId="269"/>
            <ac:spMk id="20" creationId="{8B46CF73-BB76-4DC5-A8DC-2E26AF79AA3B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21" creationId="{68FE6684-A033-4313-973D-0346EF80A1F3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22" creationId="{E818F07B-A02C-4494-8D4F-9E4227E559CA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23" creationId="{8D4C584A-9D8E-48E0-A0B6-2CE72DF2E810}"/>
          </ac:spMkLst>
        </pc:spChg>
        <pc:spChg chg="add mod">
          <ac:chgData name="majed Al-hakami" userId="c15e6e485a5a4051" providerId="LiveId" clId="{6FAA5E95-4F06-4EF1-A08E-ED37DFF7DB60}" dt="2020-12-18T04:49:32.924" v="165" actId="207"/>
          <ac:spMkLst>
            <pc:docMk/>
            <pc:sldMk cId="240082547" sldId="269"/>
            <ac:spMk id="24" creationId="{EDD29B9F-7245-46EB-9043-9240CE6DAECC}"/>
          </ac:spMkLst>
        </pc:spChg>
        <pc:spChg chg="add mod">
          <ac:chgData name="majed Al-hakami" userId="c15e6e485a5a4051" providerId="LiveId" clId="{6FAA5E95-4F06-4EF1-A08E-ED37DFF7DB60}" dt="2020-12-18T04:49:07.177" v="163" actId="1076"/>
          <ac:spMkLst>
            <pc:docMk/>
            <pc:sldMk cId="240082547" sldId="269"/>
            <ac:spMk id="25" creationId="{003DEE7C-660F-4E71-BDBE-17C88B8A9688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26" creationId="{3C3C877A-6C78-4051-AF5E-EF40FE0BBAEC}"/>
          </ac:spMkLst>
        </pc:spChg>
        <pc:spChg chg="add mod">
          <ac:chgData name="majed Al-hakami" userId="c15e6e485a5a4051" providerId="LiveId" clId="{6FAA5E95-4F06-4EF1-A08E-ED37DFF7DB60}" dt="2020-12-19T18:22:09.636" v="234" actId="14100"/>
          <ac:spMkLst>
            <pc:docMk/>
            <pc:sldMk cId="240082547" sldId="269"/>
            <ac:spMk id="27" creationId="{4695E0D2-D2A0-433A-8C32-CADC217B3855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28" creationId="{97B3203D-E66E-49C4-B46F-2FCE940EF3CE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29" creationId="{85766DE2-F511-4B37-A954-5D6797C1A8CA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30" creationId="{16FF97FC-1E66-42AB-9DD4-802EDD8F3ED4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31" creationId="{2236DE08-4622-4367-8EDA-8478FCED12B9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32" creationId="{FD856B6E-FF26-493F-9A4F-327036D7A950}"/>
          </ac:spMkLst>
        </pc:spChg>
        <pc:spChg chg="add mod">
          <ac:chgData name="majed Al-hakami" userId="c15e6e485a5a4051" providerId="LiveId" clId="{6FAA5E95-4F06-4EF1-A08E-ED37DFF7DB60}" dt="2020-12-19T18:21:38.580" v="233" actId="20578"/>
          <ac:spMkLst>
            <pc:docMk/>
            <pc:sldMk cId="240082547" sldId="269"/>
            <ac:spMk id="33" creationId="{67042581-04FB-4DF3-BF7B-2A34F0EDCAAB}"/>
          </ac:spMkLst>
        </pc:spChg>
        <pc:spChg chg="add del mod">
          <ac:chgData name="majed Al-hakami" userId="c15e6e485a5a4051" providerId="LiveId" clId="{6FAA5E95-4F06-4EF1-A08E-ED37DFF7DB60}" dt="2020-12-18T04:48:42.716" v="157" actId="478"/>
          <ac:spMkLst>
            <pc:docMk/>
            <pc:sldMk cId="240082547" sldId="269"/>
            <ac:spMk id="34" creationId="{8ACE105A-5145-473C-AA61-B3E419A6C455}"/>
          </ac:spMkLst>
        </pc:spChg>
        <pc:spChg chg="add mod">
          <ac:chgData name="majed Al-hakami" userId="c15e6e485a5a4051" providerId="LiveId" clId="{6FAA5E95-4F06-4EF1-A08E-ED37DFF7DB60}" dt="2020-12-18T04:28:50.602" v="37" actId="1076"/>
          <ac:spMkLst>
            <pc:docMk/>
            <pc:sldMk cId="240082547" sldId="269"/>
            <ac:spMk id="38" creationId="{F8DD3E3C-624D-4383-99B8-A36C6CFEC980}"/>
          </ac:spMkLst>
        </pc:spChg>
        <pc:spChg chg="add mod">
          <ac:chgData name="majed Al-hakami" userId="c15e6e485a5a4051" providerId="LiveId" clId="{6FAA5E95-4F06-4EF1-A08E-ED37DFF7DB60}" dt="2020-12-18T04:48:52.961" v="159" actId="1076"/>
          <ac:spMkLst>
            <pc:docMk/>
            <pc:sldMk cId="240082547" sldId="269"/>
            <ac:spMk id="39" creationId="{9ECCE630-38B5-4432-A2CF-DF95CDE23C6A}"/>
          </ac:spMkLst>
        </pc:spChg>
        <pc:spChg chg="add del mod">
          <ac:chgData name="majed Al-hakami" userId="c15e6e485a5a4051" providerId="LiveId" clId="{6FAA5E95-4F06-4EF1-A08E-ED37DFF7DB60}" dt="2020-12-19T18:16:14.325" v="187" actId="478"/>
          <ac:spMkLst>
            <pc:docMk/>
            <pc:sldMk cId="240082547" sldId="269"/>
            <ac:spMk id="40" creationId="{C8AFDE62-01A2-4864-A21F-E7D3370413FD}"/>
          </ac:spMkLst>
        </pc:spChg>
        <pc:spChg chg="add mod">
          <ac:chgData name="majed Al-hakami" userId="c15e6e485a5a4051" providerId="LiveId" clId="{6FAA5E95-4F06-4EF1-A08E-ED37DFF7DB60}" dt="2020-12-18T04:47:12.354" v="144" actId="20577"/>
          <ac:spMkLst>
            <pc:docMk/>
            <pc:sldMk cId="240082547" sldId="269"/>
            <ac:spMk id="41" creationId="{EB3FA26E-00ED-46C4-A8EB-2F5859ACA866}"/>
          </ac:spMkLst>
        </pc:spChg>
        <pc:picChg chg="add mod">
          <ac:chgData name="majed Al-hakami" userId="c15e6e485a5a4051" providerId="LiveId" clId="{6FAA5E95-4F06-4EF1-A08E-ED37DFF7DB60}" dt="2020-12-18T04:28:50.602" v="37" actId="1076"/>
          <ac:picMkLst>
            <pc:docMk/>
            <pc:sldMk cId="240082547" sldId="269"/>
            <ac:picMk id="17" creationId="{5C0B635B-0BC2-4683-8D31-461DF2A9512E}"/>
          </ac:picMkLst>
        </pc:picChg>
        <pc:cxnChg chg="add mod">
          <ac:chgData name="majed Al-hakami" userId="c15e6e485a5a4051" providerId="LiveId" clId="{6FAA5E95-4F06-4EF1-A08E-ED37DFF7DB60}" dt="2020-12-18T04:28:32.519" v="36" actId="14100"/>
          <ac:cxnSpMkLst>
            <pc:docMk/>
            <pc:sldMk cId="240082547" sldId="269"/>
            <ac:cxnSpMk id="16" creationId="{3CDDFE6A-341F-4D8C-8620-8DD965AF24EB}"/>
          </ac:cxnSpMkLst>
        </pc:cxnChg>
        <pc:cxnChg chg="add mod">
          <ac:chgData name="majed Al-hakami" userId="c15e6e485a5a4051" providerId="LiveId" clId="{6FAA5E95-4F06-4EF1-A08E-ED37DFF7DB60}" dt="2020-12-18T04:28:50.602" v="37" actId="1076"/>
          <ac:cxnSpMkLst>
            <pc:docMk/>
            <pc:sldMk cId="240082547" sldId="269"/>
            <ac:cxnSpMk id="35" creationId="{B2989D78-F7D1-4414-91C5-85EDF0425FCF}"/>
          </ac:cxnSpMkLst>
        </pc:cxnChg>
        <pc:cxnChg chg="add mod">
          <ac:chgData name="majed Al-hakami" userId="c15e6e485a5a4051" providerId="LiveId" clId="{6FAA5E95-4F06-4EF1-A08E-ED37DFF7DB60}" dt="2020-12-18T04:28:50.602" v="37" actId="1076"/>
          <ac:cxnSpMkLst>
            <pc:docMk/>
            <pc:sldMk cId="240082547" sldId="269"/>
            <ac:cxnSpMk id="36" creationId="{8947CA7C-B8C8-449F-8DE7-4681129C674B}"/>
          </ac:cxnSpMkLst>
        </pc:cxnChg>
        <pc:cxnChg chg="add mod">
          <ac:chgData name="majed Al-hakami" userId="c15e6e485a5a4051" providerId="LiveId" clId="{6FAA5E95-4F06-4EF1-A08E-ED37DFF7DB60}" dt="2020-12-18T04:28:50.602" v="37" actId="1076"/>
          <ac:cxnSpMkLst>
            <pc:docMk/>
            <pc:sldMk cId="240082547" sldId="269"/>
            <ac:cxnSpMk id="37" creationId="{A24B8817-D04B-4FB6-B2E1-747AB33995BB}"/>
          </ac:cxnSpMkLst>
        </pc:cxnChg>
      </pc:sldChg>
      <pc:sldChg chg="addSp modSp mod modAnim">
        <pc:chgData name="majed Al-hakami" userId="c15e6e485a5a4051" providerId="LiveId" clId="{6FAA5E95-4F06-4EF1-A08E-ED37DFF7DB60}" dt="2020-12-19T18:23:03.661" v="237" actId="14100"/>
        <pc:sldMkLst>
          <pc:docMk/>
          <pc:sldMk cId="2798099679" sldId="270"/>
        </pc:sldMkLst>
        <pc:spChg chg="add mod">
          <ac:chgData name="majed Al-hakami" userId="c15e6e485a5a4051" providerId="LiveId" clId="{6FAA5E95-4F06-4EF1-A08E-ED37DFF7DB60}" dt="2020-12-18T04:30:12.134" v="39" actId="1076"/>
          <ac:spMkLst>
            <pc:docMk/>
            <pc:sldMk cId="2798099679" sldId="270"/>
            <ac:spMk id="4" creationId="{45DC58AC-BCA1-4F30-9CFB-5F6686D582B2}"/>
          </ac:spMkLst>
        </pc:spChg>
        <pc:spChg chg="add mod">
          <ac:chgData name="majed Al-hakami" userId="c15e6e485a5a4051" providerId="LiveId" clId="{6FAA5E95-4F06-4EF1-A08E-ED37DFF7DB60}" dt="2020-12-19T18:23:03.661" v="237" actId="14100"/>
          <ac:spMkLst>
            <pc:docMk/>
            <pc:sldMk cId="2798099679" sldId="270"/>
            <ac:spMk id="6" creationId="{7B4FCD06-B582-4940-B42B-0793590FE8E0}"/>
          </ac:spMkLst>
        </pc:spChg>
        <pc:spChg chg="add mod">
          <ac:chgData name="majed Al-hakami" userId="c15e6e485a5a4051" providerId="LiveId" clId="{6FAA5E95-4F06-4EF1-A08E-ED37DFF7DB60}" dt="2020-12-18T04:52:17.495" v="178" actId="1076"/>
          <ac:spMkLst>
            <pc:docMk/>
            <pc:sldMk cId="2798099679" sldId="270"/>
            <ac:spMk id="7" creationId="{31F3B337-54D1-45A3-96A3-91D7EE482C93}"/>
          </ac:spMkLst>
        </pc:spChg>
        <pc:spChg chg="add mod">
          <ac:chgData name="majed Al-hakami" userId="c15e6e485a5a4051" providerId="LiveId" clId="{6FAA5E95-4F06-4EF1-A08E-ED37DFF7DB60}" dt="2020-12-18T04:30:31.112" v="41" actId="1076"/>
          <ac:spMkLst>
            <pc:docMk/>
            <pc:sldMk cId="2798099679" sldId="270"/>
            <ac:spMk id="8" creationId="{F990DF54-619B-4CA3-98E5-8199A559799D}"/>
          </ac:spMkLst>
        </pc:spChg>
        <pc:spChg chg="add mod">
          <ac:chgData name="majed Al-hakami" userId="c15e6e485a5a4051" providerId="LiveId" clId="{6FAA5E95-4F06-4EF1-A08E-ED37DFF7DB60}" dt="2020-12-19T18:22:18.708" v="235" actId="14100"/>
          <ac:spMkLst>
            <pc:docMk/>
            <pc:sldMk cId="2798099679" sldId="270"/>
            <ac:spMk id="9" creationId="{8F4905A2-12F6-412A-A88A-B2F724C65C89}"/>
          </ac:spMkLst>
        </pc:spChg>
        <pc:spChg chg="add mod">
          <ac:chgData name="majed Al-hakami" userId="c15e6e485a5a4051" providerId="LiveId" clId="{6FAA5E95-4F06-4EF1-A08E-ED37DFF7DB60}" dt="2020-12-19T18:22:24.461" v="236" actId="14100"/>
          <ac:spMkLst>
            <pc:docMk/>
            <pc:sldMk cId="2798099679" sldId="270"/>
            <ac:spMk id="10" creationId="{4D6C1046-8A28-4722-BAD1-872F8F5826DB}"/>
          </ac:spMkLst>
        </pc:spChg>
        <pc:spChg chg="add mod">
          <ac:chgData name="majed Al-hakami" userId="c15e6e485a5a4051" providerId="LiveId" clId="{6FAA5E95-4F06-4EF1-A08E-ED37DFF7DB60}" dt="2020-12-18T04:30:31.112" v="41" actId="1076"/>
          <ac:spMkLst>
            <pc:docMk/>
            <pc:sldMk cId="2798099679" sldId="270"/>
            <ac:spMk id="11" creationId="{3816FADE-CB09-44C0-9301-B14CD4DBDBBB}"/>
          </ac:spMkLst>
        </pc:spChg>
        <pc:spChg chg="add mod">
          <ac:chgData name="majed Al-hakami" userId="c15e6e485a5a4051" providerId="LiveId" clId="{6FAA5E95-4F06-4EF1-A08E-ED37DFF7DB60}" dt="2020-12-18T04:30:31.112" v="41" actId="1076"/>
          <ac:spMkLst>
            <pc:docMk/>
            <pc:sldMk cId="2798099679" sldId="270"/>
            <ac:spMk id="12" creationId="{E035D006-D997-4CA8-AA43-C51B1D21A1B2}"/>
          </ac:spMkLst>
        </pc:spChg>
        <pc:spChg chg="add mod">
          <ac:chgData name="majed Al-hakami" userId="c15e6e485a5a4051" providerId="LiveId" clId="{6FAA5E95-4F06-4EF1-A08E-ED37DFF7DB60}" dt="2020-12-18T04:30:31.112" v="41" actId="1076"/>
          <ac:spMkLst>
            <pc:docMk/>
            <pc:sldMk cId="2798099679" sldId="270"/>
            <ac:spMk id="13" creationId="{00B89D4B-0738-4F70-A712-24776265A59A}"/>
          </ac:spMkLst>
        </pc:spChg>
        <pc:spChg chg="add mod">
          <ac:chgData name="majed Al-hakami" userId="c15e6e485a5a4051" providerId="LiveId" clId="{6FAA5E95-4F06-4EF1-A08E-ED37DFF7DB60}" dt="2020-12-18T04:30:38.787" v="43" actId="1076"/>
          <ac:spMkLst>
            <pc:docMk/>
            <pc:sldMk cId="2798099679" sldId="270"/>
            <ac:spMk id="14" creationId="{6658DB9F-204B-4C7D-BBB0-11B1BD371E22}"/>
          </ac:spMkLst>
        </pc:spChg>
        <pc:spChg chg="add mod">
          <ac:chgData name="majed Al-hakami" userId="c15e6e485a5a4051" providerId="LiveId" clId="{6FAA5E95-4F06-4EF1-A08E-ED37DFF7DB60}" dt="2020-12-18T04:30:12.134" v="39" actId="1076"/>
          <ac:spMkLst>
            <pc:docMk/>
            <pc:sldMk cId="2798099679" sldId="270"/>
            <ac:spMk id="17" creationId="{1D6F9797-2663-4034-8986-304C8F734436}"/>
          </ac:spMkLst>
        </pc:spChg>
        <pc:spChg chg="add mod">
          <ac:chgData name="majed Al-hakami" userId="c15e6e485a5a4051" providerId="LiveId" clId="{6FAA5E95-4F06-4EF1-A08E-ED37DFF7DB60}" dt="2020-12-18T04:30:12.134" v="39" actId="1076"/>
          <ac:spMkLst>
            <pc:docMk/>
            <pc:sldMk cId="2798099679" sldId="270"/>
            <ac:spMk id="18" creationId="{AC3FAFFB-16CF-4E7C-ABD9-2BDD1959F82C}"/>
          </ac:spMkLst>
        </pc:spChg>
        <pc:spChg chg="add mod">
          <ac:chgData name="majed Al-hakami" userId="c15e6e485a5a4051" providerId="LiveId" clId="{6FAA5E95-4F06-4EF1-A08E-ED37DFF7DB60}" dt="2020-12-18T04:30:12.134" v="39" actId="1076"/>
          <ac:spMkLst>
            <pc:docMk/>
            <pc:sldMk cId="2798099679" sldId="270"/>
            <ac:spMk id="19" creationId="{54EAF0E8-CC09-4215-95DC-2E43E35005B5}"/>
          </ac:spMkLst>
        </pc:spChg>
        <pc:spChg chg="add mod">
          <ac:chgData name="majed Al-hakami" userId="c15e6e485a5a4051" providerId="LiveId" clId="{6FAA5E95-4F06-4EF1-A08E-ED37DFF7DB60}" dt="2020-12-18T04:30:12.134" v="39" actId="1076"/>
          <ac:spMkLst>
            <pc:docMk/>
            <pc:sldMk cId="2798099679" sldId="270"/>
            <ac:spMk id="20" creationId="{786CA477-67F8-4625-870B-8093EE048FD9}"/>
          </ac:spMkLst>
        </pc:spChg>
        <pc:spChg chg="add mod">
          <ac:chgData name="majed Al-hakami" userId="c15e6e485a5a4051" providerId="LiveId" clId="{6FAA5E95-4F06-4EF1-A08E-ED37DFF7DB60}" dt="2020-12-18T04:30:12.134" v="39" actId="1076"/>
          <ac:spMkLst>
            <pc:docMk/>
            <pc:sldMk cId="2798099679" sldId="270"/>
            <ac:spMk id="21" creationId="{EB0479AE-E814-4EB5-BE9A-62AD0B30009B}"/>
          </ac:spMkLst>
        </pc:spChg>
        <pc:spChg chg="add mod">
          <ac:chgData name="majed Al-hakami" userId="c15e6e485a5a4051" providerId="LiveId" clId="{6FAA5E95-4F06-4EF1-A08E-ED37DFF7DB60}" dt="2020-12-18T04:30:12.134" v="39" actId="1076"/>
          <ac:spMkLst>
            <pc:docMk/>
            <pc:sldMk cId="2798099679" sldId="270"/>
            <ac:spMk id="22" creationId="{88AFBB7C-1061-48E8-B6EE-F9192E7FCE8A}"/>
          </ac:spMkLst>
        </pc:spChg>
        <pc:spChg chg="add mod">
          <ac:chgData name="majed Al-hakami" userId="c15e6e485a5a4051" providerId="LiveId" clId="{6FAA5E95-4F06-4EF1-A08E-ED37DFF7DB60}" dt="2020-12-18T04:30:12.134" v="39" actId="1076"/>
          <ac:spMkLst>
            <pc:docMk/>
            <pc:sldMk cId="2798099679" sldId="270"/>
            <ac:spMk id="24" creationId="{67777547-DE93-4B63-94DF-DCA7A9822500}"/>
          </ac:spMkLst>
        </pc:spChg>
        <pc:spChg chg="add mod">
          <ac:chgData name="majed Al-hakami" userId="c15e6e485a5a4051" providerId="LiveId" clId="{6FAA5E95-4F06-4EF1-A08E-ED37DFF7DB60}" dt="2020-12-18T04:30:46.012" v="44" actId="1076"/>
          <ac:spMkLst>
            <pc:docMk/>
            <pc:sldMk cId="2798099679" sldId="270"/>
            <ac:spMk id="26" creationId="{7C08C1C9-92E8-462E-B8A9-36EB8A4D5F43}"/>
          </ac:spMkLst>
        </pc:spChg>
        <pc:spChg chg="add mod">
          <ac:chgData name="majed Al-hakami" userId="c15e6e485a5a4051" providerId="LiveId" clId="{6FAA5E95-4F06-4EF1-A08E-ED37DFF7DB60}" dt="2020-12-18T04:51:26.122" v="175" actId="20577"/>
          <ac:spMkLst>
            <pc:docMk/>
            <pc:sldMk cId="2798099679" sldId="270"/>
            <ac:spMk id="27" creationId="{1FAB0F9A-AE4A-4EA3-9E1F-DC8883F0A65B}"/>
          </ac:spMkLst>
        </pc:spChg>
        <pc:spChg chg="add mod">
          <ac:chgData name="majed Al-hakami" userId="c15e6e485a5a4051" providerId="LiveId" clId="{6FAA5E95-4F06-4EF1-A08E-ED37DFF7DB60}" dt="2020-12-18T04:30:46.012" v="44" actId="1076"/>
          <ac:spMkLst>
            <pc:docMk/>
            <pc:sldMk cId="2798099679" sldId="270"/>
            <ac:spMk id="28" creationId="{C3F407C9-2562-4CBF-B515-0F0D8A3D6E26}"/>
          </ac:spMkLst>
        </pc:spChg>
        <pc:picChg chg="add mod">
          <ac:chgData name="majed Al-hakami" userId="c15e6e485a5a4051" providerId="LiveId" clId="{6FAA5E95-4F06-4EF1-A08E-ED37DFF7DB60}" dt="2020-12-18T04:30:12.134" v="39" actId="1076"/>
          <ac:picMkLst>
            <pc:docMk/>
            <pc:sldMk cId="2798099679" sldId="270"/>
            <ac:picMk id="16" creationId="{63AF8206-48BC-4137-B6CF-91EA1E92E597}"/>
          </ac:picMkLst>
        </pc:picChg>
        <pc:cxnChg chg="add mod">
          <ac:chgData name="majed Al-hakami" userId="c15e6e485a5a4051" providerId="LiveId" clId="{6FAA5E95-4F06-4EF1-A08E-ED37DFF7DB60}" dt="2020-12-18T04:50:06.456" v="171" actId="14100"/>
          <ac:cxnSpMkLst>
            <pc:docMk/>
            <pc:sldMk cId="2798099679" sldId="270"/>
            <ac:cxnSpMk id="15" creationId="{6733BDA1-3BE9-4316-8802-7642C04DB6BA}"/>
          </ac:cxnSpMkLst>
        </pc:cxnChg>
        <pc:cxnChg chg="add mod">
          <ac:chgData name="majed Al-hakami" userId="c15e6e485a5a4051" providerId="LiveId" clId="{6FAA5E95-4F06-4EF1-A08E-ED37DFF7DB60}" dt="2020-12-18T04:30:12.134" v="39" actId="1076"/>
          <ac:cxnSpMkLst>
            <pc:docMk/>
            <pc:sldMk cId="2798099679" sldId="270"/>
            <ac:cxnSpMk id="23" creationId="{2C417BE0-D042-4259-9919-CB28A743CFD2}"/>
          </ac:cxnSpMkLst>
        </pc:cxnChg>
        <pc:cxnChg chg="add mod">
          <ac:chgData name="majed Al-hakami" userId="c15e6e485a5a4051" providerId="LiveId" clId="{6FAA5E95-4F06-4EF1-A08E-ED37DFF7DB60}" dt="2020-12-18T04:30:12.134" v="39" actId="1076"/>
          <ac:cxnSpMkLst>
            <pc:docMk/>
            <pc:sldMk cId="2798099679" sldId="270"/>
            <ac:cxnSpMk id="25" creationId="{D76AF2A8-055A-41F1-A20D-1A807E989300}"/>
          </ac:cxnSpMkLst>
        </pc:cxnChg>
      </pc:sldChg>
      <pc:sldChg chg="addSp delSp modSp mod modAnim">
        <pc:chgData name="majed Al-hakami" userId="c15e6e485a5a4051" providerId="LiveId" clId="{6FAA5E95-4F06-4EF1-A08E-ED37DFF7DB60}" dt="2020-12-18T04:52:25.554" v="180" actId="20577"/>
        <pc:sldMkLst>
          <pc:docMk/>
          <pc:sldMk cId="3440790414" sldId="271"/>
        </pc:sldMkLst>
        <pc:spChg chg="add del mod">
          <ac:chgData name="majed Al-hakami" userId="c15e6e485a5a4051" providerId="LiveId" clId="{6FAA5E95-4F06-4EF1-A08E-ED37DFF7DB60}" dt="2020-12-18T04:51:54.270" v="176" actId="478"/>
          <ac:spMkLst>
            <pc:docMk/>
            <pc:sldMk cId="3440790414" sldId="271"/>
            <ac:spMk id="4" creationId="{BDEB29C7-804D-4A99-BBC7-2A8414530F88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7" creationId="{F7C408CB-1381-4D99-A8C6-EF1371B65E25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8" creationId="{17B4879B-572C-4831-9DC5-B3E25F598212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9" creationId="{C6C7FB59-688F-438C-800F-E31AB6A61E66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10" creationId="{1F6F16E1-D092-44F2-AB94-9180A93F4EAE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11" creationId="{3648C3AF-3D36-4210-9669-A60DF158CEE7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12" creationId="{FC6F2BA8-17C9-42F7-8C96-C82A0CA42853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13" creationId="{041742F6-D90F-412A-A780-A053D5BB721A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14" creationId="{83B41243-0719-4645-8622-F3BD3354802D}"/>
          </ac:spMkLst>
        </pc:spChg>
        <pc:spChg chg="add mod">
          <ac:chgData name="majed Al-hakami" userId="c15e6e485a5a4051" providerId="LiveId" clId="{6FAA5E95-4F06-4EF1-A08E-ED37DFF7DB60}" dt="2020-12-18T04:33:05.625" v="49" actId="1076"/>
          <ac:spMkLst>
            <pc:docMk/>
            <pc:sldMk cId="3440790414" sldId="271"/>
            <ac:spMk id="15" creationId="{7FF5E4CB-3F0B-4091-8C96-03992B1B6EBF}"/>
          </ac:spMkLst>
        </pc:spChg>
        <pc:spChg chg="add mod">
          <ac:chgData name="majed Al-hakami" userId="c15e6e485a5a4051" providerId="LiveId" clId="{6FAA5E95-4F06-4EF1-A08E-ED37DFF7DB60}" dt="2020-12-18T04:52:25.554" v="180" actId="20577"/>
          <ac:spMkLst>
            <pc:docMk/>
            <pc:sldMk cId="3440790414" sldId="271"/>
            <ac:spMk id="16" creationId="{EFA9F4B4-F502-4C1C-B6D1-85F6A7BB2BA4}"/>
          </ac:spMkLst>
        </pc:spChg>
        <pc:picChg chg="add del mod">
          <ac:chgData name="majed Al-hakami" userId="c15e6e485a5a4051" providerId="LiveId" clId="{6FAA5E95-4F06-4EF1-A08E-ED37DFF7DB60}" dt="2020-12-18T04:51:54.270" v="176" actId="478"/>
          <ac:picMkLst>
            <pc:docMk/>
            <pc:sldMk cId="3440790414" sldId="271"/>
            <ac:picMk id="6" creationId="{3FDDF7AD-8F26-4435-AB36-A75C4D17EFF5}"/>
          </ac:picMkLst>
        </pc:picChg>
      </pc:sldChg>
      <pc:sldChg chg="addSp delSp modSp mod ord">
        <pc:chgData name="majed Al-hakami" userId="c15e6e485a5a4051" providerId="LiveId" clId="{6FAA5E95-4F06-4EF1-A08E-ED37DFF7DB60}" dt="2020-12-19T18:05:14.657" v="182"/>
        <pc:sldMkLst>
          <pc:docMk/>
          <pc:sldMk cId="1970639422" sldId="272"/>
        </pc:sldMkLst>
        <pc:spChg chg="add del mod">
          <ac:chgData name="majed Al-hakami" userId="c15e6e485a5a4051" providerId="LiveId" clId="{6FAA5E95-4F06-4EF1-A08E-ED37DFF7DB60}" dt="2020-12-18T04:35:13.149" v="105" actId="478"/>
          <ac:spMkLst>
            <pc:docMk/>
            <pc:sldMk cId="1970639422" sldId="272"/>
            <ac:spMk id="4" creationId="{23AAC89B-3073-4E19-A6DF-E5F15D8BFE2C}"/>
          </ac:spMkLst>
        </pc:spChg>
        <pc:spChg chg="add mod">
          <ac:chgData name="majed Al-hakami" userId="c15e6e485a5a4051" providerId="LiveId" clId="{6FAA5E95-4F06-4EF1-A08E-ED37DFF7DB60}" dt="2020-12-18T04:35:22.965" v="106" actId="207"/>
          <ac:spMkLst>
            <pc:docMk/>
            <pc:sldMk cId="1970639422" sldId="272"/>
            <ac:spMk id="6" creationId="{8D589D49-03BC-4C49-AE36-D7187C0525D9}"/>
          </ac:spMkLst>
        </pc:spChg>
        <pc:spChg chg="add mod">
          <ac:chgData name="majed Al-hakami" userId="c15e6e485a5a4051" providerId="LiveId" clId="{6FAA5E95-4F06-4EF1-A08E-ED37DFF7DB60}" dt="2020-12-18T04:35:00.013" v="101" actId="1076"/>
          <ac:spMkLst>
            <pc:docMk/>
            <pc:sldMk cId="1970639422" sldId="272"/>
            <ac:spMk id="7" creationId="{63D6B0BA-F7C8-405B-801F-0731CD717C4C}"/>
          </ac:spMkLst>
        </pc:spChg>
        <pc:spChg chg="add mod">
          <ac:chgData name="majed Al-hakami" userId="c15e6e485a5a4051" providerId="LiveId" clId="{6FAA5E95-4F06-4EF1-A08E-ED37DFF7DB60}" dt="2020-12-18T04:34:52.852" v="100" actId="1076"/>
          <ac:spMkLst>
            <pc:docMk/>
            <pc:sldMk cId="1970639422" sldId="272"/>
            <ac:spMk id="9" creationId="{917D26D1-7C5B-4791-8BA9-F6A4EE957E69}"/>
          </ac:spMkLst>
        </pc:spChg>
        <pc:spChg chg="add mod">
          <ac:chgData name="majed Al-hakami" userId="c15e6e485a5a4051" providerId="LiveId" clId="{6FAA5E95-4F06-4EF1-A08E-ED37DFF7DB60}" dt="2020-12-18T04:34:52.852" v="100" actId="1076"/>
          <ac:spMkLst>
            <pc:docMk/>
            <pc:sldMk cId="1970639422" sldId="272"/>
            <ac:spMk id="10" creationId="{FDCCB06D-7472-4F9A-8D54-EE8EBEEC02CE}"/>
          </ac:spMkLst>
        </pc:spChg>
        <pc:spChg chg="add mod">
          <ac:chgData name="majed Al-hakami" userId="c15e6e485a5a4051" providerId="LiveId" clId="{6FAA5E95-4F06-4EF1-A08E-ED37DFF7DB60}" dt="2020-12-18T04:34:52.852" v="100" actId="1076"/>
          <ac:spMkLst>
            <pc:docMk/>
            <pc:sldMk cId="1970639422" sldId="272"/>
            <ac:spMk id="11" creationId="{5949FC92-28F5-48F6-A85E-853176120F2D}"/>
          </ac:spMkLst>
        </pc:spChg>
        <pc:spChg chg="add mod">
          <ac:chgData name="majed Al-hakami" userId="c15e6e485a5a4051" providerId="LiveId" clId="{6FAA5E95-4F06-4EF1-A08E-ED37DFF7DB60}" dt="2020-12-18T04:34:52.852" v="100" actId="1076"/>
          <ac:spMkLst>
            <pc:docMk/>
            <pc:sldMk cId="1970639422" sldId="272"/>
            <ac:spMk id="12" creationId="{B7020AB6-757E-4100-B237-DD3CFD6A1749}"/>
          </ac:spMkLst>
        </pc:spChg>
        <pc:spChg chg="add mod">
          <ac:chgData name="majed Al-hakami" userId="c15e6e485a5a4051" providerId="LiveId" clId="{6FAA5E95-4F06-4EF1-A08E-ED37DFF7DB60}" dt="2020-12-18T04:34:52.852" v="100" actId="1076"/>
          <ac:spMkLst>
            <pc:docMk/>
            <pc:sldMk cId="1970639422" sldId="272"/>
            <ac:spMk id="13" creationId="{3437ABFE-1A5C-4F7F-BC15-352B4617C611}"/>
          </ac:spMkLst>
        </pc:spChg>
        <pc:spChg chg="add mod">
          <ac:chgData name="majed Al-hakami" userId="c15e6e485a5a4051" providerId="LiveId" clId="{6FAA5E95-4F06-4EF1-A08E-ED37DFF7DB60}" dt="2020-12-18T04:34:52.852" v="100" actId="1076"/>
          <ac:spMkLst>
            <pc:docMk/>
            <pc:sldMk cId="1970639422" sldId="272"/>
            <ac:spMk id="14" creationId="{10F37C9C-8A54-489E-9ADD-12D1D2B4897D}"/>
          </ac:spMkLst>
        </pc:spChg>
        <pc:spChg chg="add mod">
          <ac:chgData name="majed Al-hakami" userId="c15e6e485a5a4051" providerId="LiveId" clId="{6FAA5E95-4F06-4EF1-A08E-ED37DFF7DB60}" dt="2020-12-18T04:34:52.852" v="100" actId="1076"/>
          <ac:spMkLst>
            <pc:docMk/>
            <pc:sldMk cId="1970639422" sldId="272"/>
            <ac:spMk id="15" creationId="{A9FAC454-0CBD-4843-849A-8845580B71AF}"/>
          </ac:spMkLst>
        </pc:spChg>
        <pc:spChg chg="add mod">
          <ac:chgData name="majed Al-hakami" userId="c15e6e485a5a4051" providerId="LiveId" clId="{6FAA5E95-4F06-4EF1-A08E-ED37DFF7DB60}" dt="2020-12-18T04:34:52.852" v="100" actId="1076"/>
          <ac:spMkLst>
            <pc:docMk/>
            <pc:sldMk cId="1970639422" sldId="272"/>
            <ac:spMk id="16" creationId="{8B5ADC9D-5E79-46C1-9CDF-386BA829A9E7}"/>
          </ac:spMkLst>
        </pc:spChg>
        <pc:picChg chg="add mod">
          <ac:chgData name="majed Al-hakami" userId="c15e6e485a5a4051" providerId="LiveId" clId="{6FAA5E95-4F06-4EF1-A08E-ED37DFF7DB60}" dt="2020-12-18T04:35:00.013" v="101" actId="1076"/>
          <ac:picMkLst>
            <pc:docMk/>
            <pc:sldMk cId="1970639422" sldId="272"/>
            <ac:picMk id="8" creationId="{890277C8-7453-4C95-A3AC-8B6B7FDA1BEB}"/>
          </ac:picMkLst>
        </pc:picChg>
      </pc:sldChg>
      <pc:sldChg chg="addSp modSp mod modAnim">
        <pc:chgData name="majed Al-hakami" userId="c15e6e485a5a4051" providerId="LiveId" clId="{6FAA5E95-4F06-4EF1-A08E-ED37DFF7DB60}" dt="2020-12-18T04:34:26.046" v="97" actId="1076"/>
        <pc:sldMkLst>
          <pc:docMk/>
          <pc:sldMk cId="3074613642" sldId="273"/>
        </pc:sldMkLst>
        <pc:spChg chg="add mod">
          <ac:chgData name="majed Al-hakami" userId="c15e6e485a5a4051" providerId="LiveId" clId="{6FAA5E95-4F06-4EF1-A08E-ED37DFF7DB60}" dt="2020-12-18T04:34:04.160" v="55" actId="1076"/>
          <ac:spMkLst>
            <pc:docMk/>
            <pc:sldMk cId="3074613642" sldId="273"/>
            <ac:spMk id="6" creationId="{B81A3443-7F83-4C4C-AA31-BEA2B78FF7FE}"/>
          </ac:spMkLst>
        </pc:spChg>
        <pc:spChg chg="add mod">
          <ac:chgData name="majed Al-hakami" userId="c15e6e485a5a4051" providerId="LiveId" clId="{6FAA5E95-4F06-4EF1-A08E-ED37DFF7DB60}" dt="2020-12-18T04:34:01.699" v="54" actId="14100"/>
          <ac:spMkLst>
            <pc:docMk/>
            <pc:sldMk cId="3074613642" sldId="273"/>
            <ac:spMk id="7" creationId="{B9D15AD0-5F37-4F59-AA15-E79CECD4812E}"/>
          </ac:spMkLst>
        </pc:spChg>
        <pc:spChg chg="add mod">
          <ac:chgData name="majed Al-hakami" userId="c15e6e485a5a4051" providerId="LiveId" clId="{6FAA5E95-4F06-4EF1-A08E-ED37DFF7DB60}" dt="2020-12-18T04:34:21.083" v="96" actId="1035"/>
          <ac:spMkLst>
            <pc:docMk/>
            <pc:sldMk cId="3074613642" sldId="273"/>
            <ac:spMk id="8" creationId="{07DC37E5-EBEB-42FA-942F-C0FF3A67718E}"/>
          </ac:spMkLst>
        </pc:spChg>
        <pc:spChg chg="add mod">
          <ac:chgData name="majed Al-hakami" userId="c15e6e485a5a4051" providerId="LiveId" clId="{6FAA5E95-4F06-4EF1-A08E-ED37DFF7DB60}" dt="2020-12-18T04:34:18.091" v="86" actId="1035"/>
          <ac:spMkLst>
            <pc:docMk/>
            <pc:sldMk cId="3074613642" sldId="273"/>
            <ac:spMk id="9" creationId="{55B81B18-48B0-43E8-A64B-AEA2C5512000}"/>
          </ac:spMkLst>
        </pc:spChg>
        <pc:spChg chg="add mod">
          <ac:chgData name="majed Al-hakami" userId="c15e6e485a5a4051" providerId="LiveId" clId="{6FAA5E95-4F06-4EF1-A08E-ED37DFF7DB60}" dt="2020-12-18T04:34:15.353" v="75" actId="1035"/>
          <ac:spMkLst>
            <pc:docMk/>
            <pc:sldMk cId="3074613642" sldId="273"/>
            <ac:spMk id="10" creationId="{D5A1D070-C9A4-4679-A106-20225F9C97EB}"/>
          </ac:spMkLst>
        </pc:spChg>
        <pc:spChg chg="add mod">
          <ac:chgData name="majed Al-hakami" userId="c15e6e485a5a4051" providerId="LiveId" clId="{6FAA5E95-4F06-4EF1-A08E-ED37DFF7DB60}" dt="2020-12-18T04:34:11.925" v="67" actId="1035"/>
          <ac:spMkLst>
            <pc:docMk/>
            <pc:sldMk cId="3074613642" sldId="273"/>
            <ac:spMk id="11" creationId="{DE634F56-5224-4F20-97CE-E4CCFEC78E16}"/>
          </ac:spMkLst>
        </pc:spChg>
        <pc:spChg chg="add mod">
          <ac:chgData name="majed Al-hakami" userId="c15e6e485a5a4051" providerId="LiveId" clId="{6FAA5E95-4F06-4EF1-A08E-ED37DFF7DB60}" dt="2020-12-18T04:34:26.046" v="97" actId="1076"/>
          <ac:spMkLst>
            <pc:docMk/>
            <pc:sldMk cId="3074613642" sldId="273"/>
            <ac:spMk id="12" creationId="{03D418D3-8767-45B5-A21A-9B0103611B03}"/>
          </ac:spMkLst>
        </pc:spChg>
        <pc:spChg chg="add mod">
          <ac:chgData name="majed Al-hakami" userId="c15e6e485a5a4051" providerId="LiveId" clId="{6FAA5E95-4F06-4EF1-A08E-ED37DFF7DB60}" dt="2020-12-18T04:34:26.046" v="97" actId="1076"/>
          <ac:spMkLst>
            <pc:docMk/>
            <pc:sldMk cId="3074613642" sldId="273"/>
            <ac:spMk id="13" creationId="{7EE837DD-926F-467E-837E-07BD3E6E9F52}"/>
          </ac:spMkLst>
        </pc:spChg>
        <pc:picChg chg="add mod">
          <ac:chgData name="majed Al-hakami" userId="c15e6e485a5a4051" providerId="LiveId" clId="{6FAA5E95-4F06-4EF1-A08E-ED37DFF7DB60}" dt="2020-12-18T04:34:05.575" v="56" actId="1076"/>
          <ac:picMkLst>
            <pc:docMk/>
            <pc:sldMk cId="3074613642" sldId="273"/>
            <ac:picMk id="4" creationId="{2CE2F83D-BDB1-489D-9FDC-324CD771609B}"/>
          </ac:picMkLst>
        </pc:picChg>
        <pc:cxnChg chg="add mod">
          <ac:chgData name="majed Al-hakami" userId="c15e6e485a5a4051" providerId="LiveId" clId="{6FAA5E95-4F06-4EF1-A08E-ED37DFF7DB60}" dt="2020-12-18T04:33:54.639" v="53" actId="14100"/>
          <ac:cxnSpMkLst>
            <pc:docMk/>
            <pc:sldMk cId="3074613642" sldId="273"/>
            <ac:cxnSpMk id="14" creationId="{DD04AD6B-E35F-467E-918D-4E6F81DCBA87}"/>
          </ac:cxnSpMkLst>
        </pc:cxnChg>
        <pc:cxnChg chg="add mod">
          <ac:chgData name="majed Al-hakami" userId="c15e6e485a5a4051" providerId="LiveId" clId="{6FAA5E95-4F06-4EF1-A08E-ED37DFF7DB60}" dt="2020-12-18T04:33:54.639" v="53" actId="14100"/>
          <ac:cxnSpMkLst>
            <pc:docMk/>
            <pc:sldMk cId="3074613642" sldId="273"/>
            <ac:cxnSpMk id="15" creationId="{C54A5642-A894-469B-BC21-F9439338EE35}"/>
          </ac:cxnSpMkLst>
        </pc:cxnChg>
        <pc:cxnChg chg="add mod">
          <ac:chgData name="majed Al-hakami" userId="c15e6e485a5a4051" providerId="LiveId" clId="{6FAA5E95-4F06-4EF1-A08E-ED37DFF7DB60}" dt="2020-12-18T04:33:54.639" v="53" actId="14100"/>
          <ac:cxnSpMkLst>
            <pc:docMk/>
            <pc:sldMk cId="3074613642" sldId="273"/>
            <ac:cxnSpMk id="16" creationId="{3AF20CA2-D4A9-414B-A94D-FF3993A3BD78}"/>
          </ac:cxnSpMkLst>
        </pc:cxnChg>
        <pc:cxnChg chg="add mod">
          <ac:chgData name="majed Al-hakami" userId="c15e6e485a5a4051" providerId="LiveId" clId="{6FAA5E95-4F06-4EF1-A08E-ED37DFF7DB60}" dt="2020-12-18T04:33:54.639" v="53" actId="14100"/>
          <ac:cxnSpMkLst>
            <pc:docMk/>
            <pc:sldMk cId="3074613642" sldId="273"/>
            <ac:cxnSpMk id="17" creationId="{1F6B5183-72A6-4343-9356-EFF4595C535F}"/>
          </ac:cxnSpMkLst>
        </pc:cxnChg>
        <pc:cxnChg chg="add mod">
          <ac:chgData name="majed Al-hakami" userId="c15e6e485a5a4051" providerId="LiveId" clId="{6FAA5E95-4F06-4EF1-A08E-ED37DFF7DB60}" dt="2020-12-18T04:34:26.046" v="97" actId="1076"/>
          <ac:cxnSpMkLst>
            <pc:docMk/>
            <pc:sldMk cId="3074613642" sldId="273"/>
            <ac:cxnSpMk id="18" creationId="{00784574-BECC-44CF-96E4-F0B969F7E68D}"/>
          </ac:cxnSpMkLst>
        </pc:cxnChg>
      </pc:sldChg>
      <pc:sldChg chg="del ord">
        <pc:chgData name="majed Al-hakami" userId="c15e6e485a5a4051" providerId="LiveId" clId="{6FAA5E95-4F06-4EF1-A08E-ED37DFF7DB60}" dt="2020-12-18T04:40:55.739" v="130" actId="47"/>
        <pc:sldMkLst>
          <pc:docMk/>
          <pc:sldMk cId="3482851688" sldId="274"/>
        </pc:sldMkLst>
      </pc:sldChg>
      <pc:sldChg chg="del">
        <pc:chgData name="majed Al-hakami" userId="c15e6e485a5a4051" providerId="LiveId" clId="{6FAA5E95-4F06-4EF1-A08E-ED37DFF7DB60}" dt="2020-12-18T04:40:50.917" v="121" actId="47"/>
        <pc:sldMkLst>
          <pc:docMk/>
          <pc:sldMk cId="1739818940" sldId="275"/>
        </pc:sldMkLst>
      </pc:sldChg>
      <pc:sldChg chg="del">
        <pc:chgData name="majed Al-hakami" userId="c15e6e485a5a4051" providerId="LiveId" clId="{6FAA5E95-4F06-4EF1-A08E-ED37DFF7DB60}" dt="2020-12-18T04:40:51.479" v="122" actId="47"/>
        <pc:sldMkLst>
          <pc:docMk/>
          <pc:sldMk cId="3193679537" sldId="276"/>
        </pc:sldMkLst>
      </pc:sldChg>
      <pc:sldChg chg="del">
        <pc:chgData name="majed Al-hakami" userId="c15e6e485a5a4051" providerId="LiveId" clId="{6FAA5E95-4F06-4EF1-A08E-ED37DFF7DB60}" dt="2020-12-18T04:40:51.811" v="123" actId="47"/>
        <pc:sldMkLst>
          <pc:docMk/>
          <pc:sldMk cId="395415720" sldId="277"/>
        </pc:sldMkLst>
      </pc:sldChg>
      <pc:sldChg chg="del">
        <pc:chgData name="majed Al-hakami" userId="c15e6e485a5a4051" providerId="LiveId" clId="{6FAA5E95-4F06-4EF1-A08E-ED37DFF7DB60}" dt="2020-12-18T04:40:52.251" v="124" actId="47"/>
        <pc:sldMkLst>
          <pc:docMk/>
          <pc:sldMk cId="4117306719" sldId="278"/>
        </pc:sldMkLst>
      </pc:sldChg>
      <pc:sldChg chg="del">
        <pc:chgData name="majed Al-hakami" userId="c15e6e485a5a4051" providerId="LiveId" clId="{6FAA5E95-4F06-4EF1-A08E-ED37DFF7DB60}" dt="2020-12-18T04:40:52.712" v="125" actId="47"/>
        <pc:sldMkLst>
          <pc:docMk/>
          <pc:sldMk cId="255470127" sldId="279"/>
        </pc:sldMkLst>
      </pc:sldChg>
      <pc:sldChg chg="del">
        <pc:chgData name="majed Al-hakami" userId="c15e6e485a5a4051" providerId="LiveId" clId="{6FAA5E95-4F06-4EF1-A08E-ED37DFF7DB60}" dt="2020-12-18T04:40:53.142" v="126" actId="47"/>
        <pc:sldMkLst>
          <pc:docMk/>
          <pc:sldMk cId="1860592316" sldId="280"/>
        </pc:sldMkLst>
      </pc:sldChg>
      <pc:sldChg chg="del">
        <pc:chgData name="majed Al-hakami" userId="c15e6e485a5a4051" providerId="LiveId" clId="{6FAA5E95-4F06-4EF1-A08E-ED37DFF7DB60}" dt="2020-12-18T04:40:53.541" v="127" actId="47"/>
        <pc:sldMkLst>
          <pc:docMk/>
          <pc:sldMk cId="212748230" sldId="281"/>
        </pc:sldMkLst>
      </pc:sldChg>
      <pc:sldChg chg="del">
        <pc:chgData name="majed Al-hakami" userId="c15e6e485a5a4051" providerId="LiveId" clId="{6FAA5E95-4F06-4EF1-A08E-ED37DFF7DB60}" dt="2020-12-18T04:40:54.535" v="128" actId="47"/>
        <pc:sldMkLst>
          <pc:docMk/>
          <pc:sldMk cId="2523784716" sldId="282"/>
        </pc:sldMkLst>
      </pc:sldChg>
      <pc:sldChg chg="add">
        <pc:chgData name="majed Al-hakami" userId="c15e6e485a5a4051" providerId="LiveId" clId="{6FAA5E95-4F06-4EF1-A08E-ED37DFF7DB60}" dt="2020-12-18T04:37:30.698" v="111"/>
        <pc:sldMkLst>
          <pc:docMk/>
          <pc:sldMk cId="2657204353" sldId="283"/>
        </pc:sldMkLst>
      </pc:sldChg>
      <pc:sldChg chg="addSp delSp modSp add mod modAnim">
        <pc:chgData name="majed Al-hakami" userId="c15e6e485a5a4051" providerId="LiveId" clId="{6FAA5E95-4F06-4EF1-A08E-ED37DFF7DB60}" dt="2020-12-18T04:41:46.538" v="134" actId="403"/>
        <pc:sldMkLst>
          <pc:docMk/>
          <pc:sldMk cId="23508536" sldId="284"/>
        </pc:sldMkLst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4" creationId="{12DCB439-D4B1-4624-B281-0DDE7EE4B41B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7" creationId="{E89CF116-C268-4C90-B5C7-7A0B5E23AD30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8" creationId="{C436CEC1-1BA9-46FB-89E7-E48CF9EC874E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9" creationId="{D23C4530-4A6B-4591-AE66-2ABF1FDBA734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10" creationId="{49C7EE37-59A1-4F43-9BFA-D9B67A9C273F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11" creationId="{EF6581B1-C264-4537-A299-6492632B69D9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12" creationId="{CF2E6673-9655-43C9-9157-5F9F7D114D90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13" creationId="{541EFC91-4F65-4666-BB0F-EB3A30130999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14" creationId="{16A763D5-7D86-4C6A-90F2-4846FE70B85A}"/>
          </ac:spMkLst>
        </pc:spChg>
        <pc:spChg chg="del">
          <ac:chgData name="majed Al-hakami" userId="c15e6e485a5a4051" providerId="LiveId" clId="{6FAA5E95-4F06-4EF1-A08E-ED37DFF7DB60}" dt="2020-12-18T04:37:46.348" v="113" actId="478"/>
          <ac:spMkLst>
            <pc:docMk/>
            <pc:sldMk cId="23508536" sldId="284"/>
            <ac:spMk id="15" creationId="{AE85F835-58BF-45DC-90DF-F7663F5C92EF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16" creationId="{2D6EA467-8F48-4749-AF00-63B1E1BC2D90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17" creationId="{77E1C519-C957-4429-9FBA-B05DB0711E34}"/>
          </ac:spMkLst>
        </pc:spChg>
        <pc:spChg chg="add mod">
          <ac:chgData name="majed Al-hakami" userId="c15e6e485a5a4051" providerId="LiveId" clId="{6FAA5E95-4F06-4EF1-A08E-ED37DFF7DB60}" dt="2020-12-18T04:38:14.421" v="118" actId="1076"/>
          <ac:spMkLst>
            <pc:docMk/>
            <pc:sldMk cId="23508536" sldId="284"/>
            <ac:spMk id="18" creationId="{9A75267B-8BEE-4B48-B66C-D0DFD65DCBAD}"/>
          </ac:spMkLst>
        </pc:spChg>
        <pc:spChg chg="add mod">
          <ac:chgData name="majed Al-hakami" userId="c15e6e485a5a4051" providerId="LiveId" clId="{6FAA5E95-4F06-4EF1-A08E-ED37DFF7DB60}" dt="2020-12-18T04:38:18.288" v="119" actId="1076"/>
          <ac:spMkLst>
            <pc:docMk/>
            <pc:sldMk cId="23508536" sldId="284"/>
            <ac:spMk id="19" creationId="{011B26EB-3FA2-4B45-93F2-2C535C5A6868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20" creationId="{BBA0E928-20A3-49F7-8E36-701E218D580B}"/>
          </ac:spMkLst>
        </pc:spChg>
        <pc:spChg chg="add mod">
          <ac:chgData name="majed Al-hakami" userId="c15e6e485a5a4051" providerId="LiveId" clId="{6FAA5E95-4F06-4EF1-A08E-ED37DFF7DB60}" dt="2020-12-18T04:41:39.538" v="133" actId="403"/>
          <ac:spMkLst>
            <pc:docMk/>
            <pc:sldMk cId="23508536" sldId="284"/>
            <ac:spMk id="21" creationId="{22D64240-F6EB-42B7-A6C6-006FCFB71A99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22" creationId="{96947ADE-5664-42D3-9693-2408A7BCC9B0}"/>
          </ac:spMkLst>
        </pc:spChg>
        <pc:spChg chg="add mod">
          <ac:chgData name="majed Al-hakami" userId="c15e6e485a5a4051" providerId="LiveId" clId="{6FAA5E95-4F06-4EF1-A08E-ED37DFF7DB60}" dt="2020-12-18T04:41:46.538" v="134" actId="403"/>
          <ac:spMkLst>
            <pc:docMk/>
            <pc:sldMk cId="23508536" sldId="284"/>
            <ac:spMk id="23" creationId="{8CDE07E0-C3A5-4AD9-8AC9-4ADA355575F9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24" creationId="{8CA4E103-154F-46C8-83AF-DFFE8CF18834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25" creationId="{4A99DFCA-3EFD-4325-887E-B9EC454BCAAA}"/>
          </ac:spMkLst>
        </pc:spChg>
        <pc:spChg chg="add mod">
          <ac:chgData name="majed Al-hakami" userId="c15e6e485a5a4051" providerId="LiveId" clId="{6FAA5E95-4F06-4EF1-A08E-ED37DFF7DB60}" dt="2020-12-18T04:38:33.864" v="120" actId="1076"/>
          <ac:spMkLst>
            <pc:docMk/>
            <pc:sldMk cId="23508536" sldId="284"/>
            <ac:spMk id="27" creationId="{A85F4BF5-A373-4517-8D30-CCC54B4CC57F}"/>
          </ac:spMkLst>
        </pc:spChg>
        <pc:spChg chg="add mod">
          <ac:chgData name="majed Al-hakami" userId="c15e6e485a5a4051" providerId="LiveId" clId="{6FAA5E95-4F06-4EF1-A08E-ED37DFF7DB60}" dt="2020-12-18T04:38:33.864" v="120" actId="1076"/>
          <ac:spMkLst>
            <pc:docMk/>
            <pc:sldMk cId="23508536" sldId="284"/>
            <ac:spMk id="28" creationId="{1549761F-079E-4500-B876-0876E204347C}"/>
          </ac:spMkLst>
        </pc:spChg>
        <pc:spChg chg="add mod">
          <ac:chgData name="majed Al-hakami" userId="c15e6e485a5a4051" providerId="LiveId" clId="{6FAA5E95-4F06-4EF1-A08E-ED37DFF7DB60}" dt="2020-12-18T04:38:33.864" v="120" actId="1076"/>
          <ac:spMkLst>
            <pc:docMk/>
            <pc:sldMk cId="23508536" sldId="284"/>
            <ac:spMk id="30" creationId="{7238A23B-64BD-4324-88B6-13071287F16A}"/>
          </ac:spMkLst>
        </pc:spChg>
        <pc:spChg chg="add mod">
          <ac:chgData name="majed Al-hakami" userId="c15e6e485a5a4051" providerId="LiveId" clId="{6FAA5E95-4F06-4EF1-A08E-ED37DFF7DB60}" dt="2020-12-18T04:38:33.864" v="120" actId="1076"/>
          <ac:spMkLst>
            <pc:docMk/>
            <pc:sldMk cId="23508536" sldId="284"/>
            <ac:spMk id="32" creationId="{4FE0870B-72BF-4476-8447-BAAB7BFD8A19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35" creationId="{2068C535-1305-404B-8F15-83FE97D723BF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37" creationId="{083C9790-47E5-475A-AB82-F75F53B705E9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40" creationId="{E1611054-8009-41FD-9CFD-C8FD01B8A023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41" creationId="{C0AB4562-0F9B-4785-818F-47A47AABB099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42" creationId="{96FF96F4-31FE-4F3C-BDD6-3DA109FF1CE3}"/>
          </ac:spMkLst>
        </pc:spChg>
        <pc:spChg chg="add mod">
          <ac:chgData name="majed Al-hakami" userId="c15e6e485a5a4051" providerId="LiveId" clId="{6FAA5E95-4F06-4EF1-A08E-ED37DFF7DB60}" dt="2020-12-18T04:38:11.504" v="117" actId="1076"/>
          <ac:spMkLst>
            <pc:docMk/>
            <pc:sldMk cId="23508536" sldId="284"/>
            <ac:spMk id="43" creationId="{C555F6FD-1931-4382-833E-DF9069145A7B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45" creationId="{A81B1E7A-7CFC-4BD3-8042-972A85445732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46" creationId="{7DAB46A4-EB73-4553-A920-EBAB8DD8ED43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47" creationId="{2A5AE688-71A1-47C0-8365-C48EFDFDA30A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48" creationId="{75CEF503-A023-484E-AB0F-2069C7F4D804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49" creationId="{FF82781F-1A3B-488B-BAB0-EE3094C369F0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50" creationId="{3305AD68-1C66-40BE-A6E2-494BDE98EFD6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51" creationId="{65312E4B-B1B3-432B-A247-D5C52492805F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52" creationId="{18E775B2-DF0C-47A7-8E8B-8A25062B8270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53" creationId="{C03ADCFD-92FE-4C75-925C-FDD26388C1E7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54" creationId="{7A980EEA-051B-43A1-BB9E-5D44D4EA19DF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55" creationId="{596C4974-7C27-4CF3-A1A1-10A5E5DB415A}"/>
          </ac:spMkLst>
        </pc:spChg>
        <pc:spChg chg="add mod">
          <ac:chgData name="majed Al-hakami" userId="c15e6e485a5a4051" providerId="LiveId" clId="{6FAA5E95-4F06-4EF1-A08E-ED37DFF7DB60}" dt="2020-12-18T04:38:07.155" v="115" actId="1076"/>
          <ac:spMkLst>
            <pc:docMk/>
            <pc:sldMk cId="23508536" sldId="284"/>
            <ac:spMk id="56" creationId="{6A4F9759-F040-4239-9C46-E11FDC412A67}"/>
          </ac:spMkLst>
        </pc:spChg>
        <pc:graphicFrameChg chg="add mod">
          <ac:chgData name="majed Al-hakami" userId="c15e6e485a5a4051" providerId="LiveId" clId="{6FAA5E95-4F06-4EF1-A08E-ED37DFF7DB60}" dt="2020-12-18T04:38:07.155" v="115" actId="1076"/>
          <ac:graphicFrameMkLst>
            <pc:docMk/>
            <pc:sldMk cId="23508536" sldId="284"/>
            <ac:graphicFrameMk id="36" creationId="{437091FC-72F1-45DD-AD87-30D54098256E}"/>
          </ac:graphicFrameMkLst>
        </pc:graphicFrameChg>
        <pc:picChg chg="del">
          <ac:chgData name="majed Al-hakami" userId="c15e6e485a5a4051" providerId="LiveId" clId="{6FAA5E95-4F06-4EF1-A08E-ED37DFF7DB60}" dt="2020-12-18T04:37:46.348" v="113" actId="478"/>
          <ac:picMkLst>
            <pc:docMk/>
            <pc:sldMk cId="23508536" sldId="284"/>
            <ac:picMk id="6" creationId="{FB2C2421-D294-4ADA-B3E4-A5769A808D10}"/>
          </ac:picMkLst>
        </pc:picChg>
        <pc:picChg chg="add mod">
          <ac:chgData name="majed Al-hakami" userId="c15e6e485a5a4051" providerId="LiveId" clId="{6FAA5E95-4F06-4EF1-A08E-ED37DFF7DB60}" dt="2020-12-18T04:38:09.466" v="116" actId="1076"/>
          <ac:picMkLst>
            <pc:docMk/>
            <pc:sldMk cId="23508536" sldId="284"/>
            <ac:picMk id="44" creationId="{D5BD2B29-ED14-4B79-BDEA-5C93D4422486}"/>
          </ac:picMkLst>
        </pc:picChg>
        <pc:cxnChg chg="add mod">
          <ac:chgData name="majed Al-hakami" userId="c15e6e485a5a4051" providerId="LiveId" clId="{6FAA5E95-4F06-4EF1-A08E-ED37DFF7DB60}" dt="2020-12-18T04:38:07.155" v="115" actId="1076"/>
          <ac:cxnSpMkLst>
            <pc:docMk/>
            <pc:sldMk cId="23508536" sldId="284"/>
            <ac:cxnSpMk id="26" creationId="{544C4991-87E4-491F-B371-D4C7BC30C424}"/>
          </ac:cxnSpMkLst>
        </pc:cxnChg>
        <pc:cxnChg chg="add mod">
          <ac:chgData name="majed Al-hakami" userId="c15e6e485a5a4051" providerId="LiveId" clId="{6FAA5E95-4F06-4EF1-A08E-ED37DFF7DB60}" dt="2020-12-18T04:38:33.864" v="120" actId="1076"/>
          <ac:cxnSpMkLst>
            <pc:docMk/>
            <pc:sldMk cId="23508536" sldId="284"/>
            <ac:cxnSpMk id="29" creationId="{63A5C9EC-F323-48D6-8AD2-F5E6952112E1}"/>
          </ac:cxnSpMkLst>
        </pc:cxnChg>
        <pc:cxnChg chg="add mod">
          <ac:chgData name="majed Al-hakami" userId="c15e6e485a5a4051" providerId="LiveId" clId="{6FAA5E95-4F06-4EF1-A08E-ED37DFF7DB60}" dt="2020-12-18T04:38:33.864" v="120" actId="1076"/>
          <ac:cxnSpMkLst>
            <pc:docMk/>
            <pc:sldMk cId="23508536" sldId="284"/>
            <ac:cxnSpMk id="31" creationId="{C46C4DAE-EBC9-4CDB-B8DE-63C345A0FB4C}"/>
          </ac:cxnSpMkLst>
        </pc:cxnChg>
        <pc:cxnChg chg="add mod">
          <ac:chgData name="majed Al-hakami" userId="c15e6e485a5a4051" providerId="LiveId" clId="{6FAA5E95-4F06-4EF1-A08E-ED37DFF7DB60}" dt="2020-12-18T04:38:33.864" v="120" actId="1076"/>
          <ac:cxnSpMkLst>
            <pc:docMk/>
            <pc:sldMk cId="23508536" sldId="284"/>
            <ac:cxnSpMk id="33" creationId="{CF8DC96C-28E6-46C1-B256-F0CAE04D9EEE}"/>
          </ac:cxnSpMkLst>
        </pc:cxnChg>
        <pc:cxnChg chg="add mod">
          <ac:chgData name="majed Al-hakami" userId="c15e6e485a5a4051" providerId="LiveId" clId="{6FAA5E95-4F06-4EF1-A08E-ED37DFF7DB60}" dt="2020-12-18T04:38:33.864" v="120" actId="1076"/>
          <ac:cxnSpMkLst>
            <pc:docMk/>
            <pc:sldMk cId="23508536" sldId="284"/>
            <ac:cxnSpMk id="34" creationId="{36CF6549-241D-4DAA-8451-3A7404988B22}"/>
          </ac:cxnSpMkLst>
        </pc:cxnChg>
        <pc:cxnChg chg="add mod">
          <ac:chgData name="majed Al-hakami" userId="c15e6e485a5a4051" providerId="LiveId" clId="{6FAA5E95-4F06-4EF1-A08E-ED37DFF7DB60}" dt="2020-12-18T04:38:07.155" v="115" actId="1076"/>
          <ac:cxnSpMkLst>
            <pc:docMk/>
            <pc:sldMk cId="23508536" sldId="284"/>
            <ac:cxnSpMk id="38" creationId="{7C99D02E-045F-4601-8DE9-B4CAA3BC36AB}"/>
          </ac:cxnSpMkLst>
        </pc:cxnChg>
        <pc:cxnChg chg="add mod">
          <ac:chgData name="majed Al-hakami" userId="c15e6e485a5a4051" providerId="LiveId" clId="{6FAA5E95-4F06-4EF1-A08E-ED37DFF7DB60}" dt="2020-12-18T04:38:07.155" v="115" actId="1076"/>
          <ac:cxnSpMkLst>
            <pc:docMk/>
            <pc:sldMk cId="23508536" sldId="284"/>
            <ac:cxnSpMk id="39" creationId="{ABEC06E3-09C5-42EE-B605-D65CF34E9430}"/>
          </ac:cxnSpMkLst>
        </pc:cxnChg>
      </pc:sldChg>
      <pc:sldChg chg="add">
        <pc:chgData name="majed Al-hakami" userId="c15e6e485a5a4051" providerId="LiveId" clId="{6FAA5E95-4F06-4EF1-A08E-ED37DFF7DB60}" dt="2020-12-18T04:41:11.837" v="131"/>
        <pc:sldMkLst>
          <pc:docMk/>
          <pc:sldMk cId="3103782558" sldId="28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F038A5-4BBC-460E-A9D8-8929DCDC68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0F524918-6B66-4047-9B8E-B95D54F30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B524B88-B51E-4E40-BC7B-6A275779A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D4D1637-F4CC-4473-B9A8-91A6D0374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49277BD-1E5F-45F5-9DD8-498108385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83400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B20C441-DB32-476D-84BD-E5E269924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8408371-4FE8-45B7-A334-4FEF029F5E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91EF5D0-F5F2-46A5-96C5-B858CD73E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CA91BDF-6307-4F06-8557-686E04E01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7895CE7-5404-4A13-8199-ED0C4B75D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74222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46ADE0C-7CC8-4074-95BC-32CB3DEA4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0023B5E-EF39-49CA-8512-E0E549CBF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EBF1AF8-7580-4BC9-BD2C-FA9201AC8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36BF302-CAF9-4AFC-845D-192852E72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E3CED8A-0198-4285-998B-6E5984512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01579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751C8B2-D0A9-4850-AF0E-31AA9CAE5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919DF73-59BA-4838-8A9D-8B13D2A36F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4691A01-DC1F-4F5F-B2B2-3C17C8C174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90752CB-946C-42ED-94D3-28F640614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ED22115-E1B1-499C-9AC0-80F443DED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F8FEF6A-B353-47E0-813D-5F369F28D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72027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4A3B990-69C2-44DA-89AB-7AF1F0317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275DF78-F8F8-49D6-BD1C-DCC6366154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26D0A238-D3B5-4BCF-BC77-22F29955B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B466477D-4FEC-43A0-A8B0-58EDACA5E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B10CAF2B-7891-4852-B431-2783B604DF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28C7C9F2-1C92-4207-8645-565245203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D59106B0-070C-48C6-AB1D-6308B27D1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FBCCDB0C-561A-49AF-A068-BEA6E6C78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5699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9EF011C-A13E-4839-8467-46A00135E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363C21DF-4EC3-46B0-A1D6-032D60B6D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9BB151A1-BC94-4F42-9BE7-DE63D34DA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77E38868-72B2-49D1-AE29-4C718166C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0802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2B3F82D8-A8C0-4C27-8588-0A71C5106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B0BD2843-D859-4C6E-AE06-689222593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AA5890C2-4FEF-4B5A-B0C0-97654CA21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88033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C7984EE-B94D-40AF-8F1D-8128C5721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19505C1-3457-47D2-82C8-D771EBCF6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3C0F66C7-5940-4EDE-B184-038D739EB3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06A0BD9C-5136-4A1F-8061-F8D47B231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CA8BADB-C0B4-43A1-923F-DCEC04FD8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98C5ADB6-D144-48DF-A1BE-040D14E4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3345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078E12-A793-4C50-8738-82986261F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C1D8916B-DD0F-45CA-9957-EC8AF94F38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60006888-63E5-4FAF-B9E0-8F9595CCA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6ED8317-F0A8-429C-972C-1B14A3797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1EF817C-3DC8-4175-9A11-EED1652D6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62346F0-DB1C-49BF-9372-163A4A0D1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93686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17FB6B0-AF2D-4E8B-A61F-30591245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3BBD51B6-12A1-4A6D-A49D-BE142844C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5A14E95-4D90-409E-9C8D-48083D1BC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D7994F5-BB7E-465B-9506-6BCC6F26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80A33F9-5235-49A0-AABB-AEE09207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17153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98E48F4D-B5AA-446E-AB43-C7A54896EC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A93B4D44-24BE-4D2D-9961-C1F4AE5341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638A5CA-B43B-44EE-AD58-E86298016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E778392-A130-47F2-8DF3-6961D5EF8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479EADD-FA86-4721-B100-AAE50E703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17192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CA473EBF-CF17-46DD-9B0C-66A1B3CAA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DFF124E-4486-4BFB-BE45-BBB2FD4F89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0CDA203-9F62-4628-AB02-B795A06BA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8C049C8-49BD-42D4-AC84-02DB1CDD4E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F4B605C-D24F-49C1-99FD-2F5F3F0802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8581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4">
            <a:extLst>
              <a:ext uri="{FF2B5EF4-FFF2-40B4-BE49-F238E27FC236}">
                <a16:creationId xmlns:a16="http://schemas.microsoft.com/office/drawing/2014/main" id="{951C5C37-E062-41A1-AE7A-28AF646211B7}"/>
              </a:ext>
            </a:extLst>
          </p:cNvPr>
          <p:cNvSpPr txBox="1"/>
          <p:nvPr/>
        </p:nvSpPr>
        <p:spPr>
          <a:xfrm>
            <a:off x="7221538" y="2290763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الصف/ المرحلة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53671F14-FA6A-47A0-81E0-E2FB7DDC0094}"/>
              </a:ext>
            </a:extLst>
          </p:cNvPr>
          <p:cNvSpPr txBox="1"/>
          <p:nvPr/>
        </p:nvSpPr>
        <p:spPr>
          <a:xfrm>
            <a:off x="7221538" y="3836988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المـــــــــــــــــــــــــــــــــــــــــادة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TextBox 8">
            <a:extLst>
              <a:ext uri="{FF2B5EF4-FFF2-40B4-BE49-F238E27FC236}">
                <a16:creationId xmlns:a16="http://schemas.microsoft.com/office/drawing/2014/main" id="{3C7ABF40-FC78-4D69-9EFC-59010F846AB2}"/>
              </a:ext>
            </a:extLst>
          </p:cNvPr>
          <p:cNvSpPr txBox="1"/>
          <p:nvPr/>
        </p:nvSpPr>
        <p:spPr>
          <a:xfrm>
            <a:off x="7221538" y="4576763"/>
            <a:ext cx="1700212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موضوع الدرس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C9CFECF2-DC0F-4FA6-ACEF-336D7587F426}"/>
              </a:ext>
            </a:extLst>
          </p:cNvPr>
          <p:cNvSpPr txBox="1"/>
          <p:nvPr/>
        </p:nvSpPr>
        <p:spPr>
          <a:xfrm>
            <a:off x="7221538" y="5376863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اسم المعلم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ounded Rectangle 21">
            <a:extLst>
              <a:ext uri="{FF2B5EF4-FFF2-40B4-BE49-F238E27FC236}">
                <a16:creationId xmlns:a16="http://schemas.microsoft.com/office/drawing/2014/main" id="{EA6D929D-48F8-4DAF-A4FE-3BE268AF2D56}"/>
              </a:ext>
            </a:extLst>
          </p:cNvPr>
          <p:cNvSpPr/>
          <p:nvPr/>
        </p:nvSpPr>
        <p:spPr>
          <a:xfrm>
            <a:off x="2181225" y="4505325"/>
            <a:ext cx="5062538" cy="60801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rgbClr val="0000CC"/>
                </a:solidFill>
              </a:rPr>
              <a:t>قانون الغاز المثالي</a:t>
            </a:r>
            <a:endParaRPr lang="en-US" sz="3200" b="1" dirty="0">
              <a:solidFill>
                <a:srgbClr val="FF0000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21" name="Rounded Rectangle 22">
            <a:extLst>
              <a:ext uri="{FF2B5EF4-FFF2-40B4-BE49-F238E27FC236}">
                <a16:creationId xmlns:a16="http://schemas.microsoft.com/office/drawing/2014/main" id="{95657EE6-EFE5-46B2-886D-D925F291048F}"/>
              </a:ext>
            </a:extLst>
          </p:cNvPr>
          <p:cNvSpPr/>
          <p:nvPr/>
        </p:nvSpPr>
        <p:spPr>
          <a:xfrm>
            <a:off x="2181225" y="5283200"/>
            <a:ext cx="5062538" cy="60801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مــاجـد الــحـكـــمي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63B9E28D-2401-41AC-92E8-9BACF61DF3A0}"/>
              </a:ext>
            </a:extLst>
          </p:cNvPr>
          <p:cNvSpPr txBox="1"/>
          <p:nvPr/>
        </p:nvSpPr>
        <p:spPr>
          <a:xfrm>
            <a:off x="7221538" y="3062288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الفصل الدراسي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D0824FE-893D-1685-9090-51672210FD58}"/>
              </a:ext>
            </a:extLst>
          </p:cNvPr>
          <p:cNvSpPr/>
          <p:nvPr/>
        </p:nvSpPr>
        <p:spPr>
          <a:xfrm>
            <a:off x="2181225" y="22145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الثاني الثانوي  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3" name="Rounded Rectangle 20">
            <a:extLst>
              <a:ext uri="{FF2B5EF4-FFF2-40B4-BE49-F238E27FC236}">
                <a16:creationId xmlns:a16="http://schemas.microsoft.com/office/drawing/2014/main" id="{4836AE54-69D8-2F4B-7120-4F5F47CA4C25}"/>
              </a:ext>
            </a:extLst>
          </p:cNvPr>
          <p:cNvSpPr/>
          <p:nvPr/>
        </p:nvSpPr>
        <p:spPr>
          <a:xfrm>
            <a:off x="2181225" y="37639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كــــيــــــمـــيـــاء </a:t>
            </a:r>
            <a:r>
              <a:rPr lang="ar-SA" sz="2800" b="1" dirty="0">
                <a:solidFill>
                  <a:srgbClr val="FF0000"/>
                </a:solidFill>
                <a:latin typeface="Sakkal Majalla" panose="02000000000000000000" pitchFamily="2" charset="-78"/>
                <a:cs typeface="+mj-cs"/>
              </a:rPr>
              <a:t>2-3</a:t>
            </a:r>
            <a:endParaRPr lang="en-US" sz="2800" b="1" dirty="0">
              <a:solidFill>
                <a:srgbClr val="FF0000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4" name="Rounded Rectangle 24">
            <a:extLst>
              <a:ext uri="{FF2B5EF4-FFF2-40B4-BE49-F238E27FC236}">
                <a16:creationId xmlns:a16="http://schemas.microsoft.com/office/drawing/2014/main" id="{32519426-0078-F9AF-A998-28E5E94AC08B}"/>
              </a:ext>
            </a:extLst>
          </p:cNvPr>
          <p:cNvSpPr/>
          <p:nvPr/>
        </p:nvSpPr>
        <p:spPr>
          <a:xfrm>
            <a:off x="2181225" y="29892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الثالث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12736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مبدأ أفوجادرو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TextBox 19">
            <a:extLst>
              <a:ext uri="{FF2B5EF4-FFF2-40B4-BE49-F238E27FC236}">
                <a16:creationId xmlns:a16="http://schemas.microsoft.com/office/drawing/2014/main" id="{12DCB439-D4B1-4624-B281-0DDE7EE4B41B}"/>
              </a:ext>
            </a:extLst>
          </p:cNvPr>
          <p:cNvSpPr txBox="1"/>
          <p:nvPr/>
        </p:nvSpPr>
        <p:spPr>
          <a:xfrm>
            <a:off x="9349346" y="1866962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6" name="Picture 20">
            <a:extLst>
              <a:ext uri="{FF2B5EF4-FFF2-40B4-BE49-F238E27FC236}">
                <a16:creationId xmlns:a16="http://schemas.microsoft.com/office/drawing/2014/main" id="{FB2C2421-D294-4ADA-B3E4-A5769A808D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8211" y="1824367"/>
            <a:ext cx="768263" cy="731520"/>
          </a:xfrm>
          <a:prstGeom prst="rect">
            <a:avLst/>
          </a:prstGeom>
        </p:spPr>
      </p:pic>
      <p:sp>
        <p:nvSpPr>
          <p:cNvPr id="7" name="مستطيل 6">
            <a:extLst>
              <a:ext uri="{FF2B5EF4-FFF2-40B4-BE49-F238E27FC236}">
                <a16:creationId xmlns:a16="http://schemas.microsoft.com/office/drawing/2014/main" id="{E89CF116-C268-4C90-B5C7-7A0B5E23AD30}"/>
              </a:ext>
            </a:extLst>
          </p:cNvPr>
          <p:cNvSpPr/>
          <p:nvPr/>
        </p:nvSpPr>
        <p:spPr>
          <a:xfrm>
            <a:off x="3121489" y="1808498"/>
            <a:ext cx="68508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ما كتلة غاز ثاني أكسيد الكربون بالجرامات الموجودة في بالون حجمه </a:t>
            </a:r>
            <a:r>
              <a:rPr lang="en-US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1.0 L 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في الظروف المعيارية (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STP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) ؟</a:t>
            </a:r>
          </a:p>
        </p:txBody>
      </p:sp>
      <p:sp>
        <p:nvSpPr>
          <p:cNvPr id="8" name="مستطيل مستدير الزوايا 53">
            <a:extLst>
              <a:ext uri="{FF2B5EF4-FFF2-40B4-BE49-F238E27FC236}">
                <a16:creationId xmlns:a16="http://schemas.microsoft.com/office/drawing/2014/main" id="{C436CEC1-1BA9-46FB-89E7-E48CF9EC874E}"/>
              </a:ext>
            </a:extLst>
          </p:cNvPr>
          <p:cNvSpPr/>
          <p:nvPr/>
        </p:nvSpPr>
        <p:spPr>
          <a:xfrm>
            <a:off x="9263233" y="3133572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مستدير الزوايا 54">
            <a:extLst>
              <a:ext uri="{FF2B5EF4-FFF2-40B4-BE49-F238E27FC236}">
                <a16:creationId xmlns:a16="http://schemas.microsoft.com/office/drawing/2014/main" id="{D23C4530-4A6B-4591-AE66-2ABF1FDBA734}"/>
              </a:ext>
            </a:extLst>
          </p:cNvPr>
          <p:cNvSpPr/>
          <p:nvPr/>
        </p:nvSpPr>
        <p:spPr>
          <a:xfrm>
            <a:off x="9279153" y="4091204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مستدير الزوايا 55">
            <a:extLst>
              <a:ext uri="{FF2B5EF4-FFF2-40B4-BE49-F238E27FC236}">
                <a16:creationId xmlns:a16="http://schemas.microsoft.com/office/drawing/2014/main" id="{49C7EE37-59A1-4F43-9BFA-D9B67A9C273F}"/>
              </a:ext>
            </a:extLst>
          </p:cNvPr>
          <p:cNvSpPr/>
          <p:nvPr/>
        </p:nvSpPr>
        <p:spPr>
          <a:xfrm>
            <a:off x="9295073" y="5076132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مستدير الزوايا 56">
            <a:extLst>
              <a:ext uri="{FF2B5EF4-FFF2-40B4-BE49-F238E27FC236}">
                <a16:creationId xmlns:a16="http://schemas.microsoft.com/office/drawing/2014/main" id="{EF6581B1-C264-4537-A299-6492632B69D9}"/>
              </a:ext>
            </a:extLst>
          </p:cNvPr>
          <p:cNvSpPr/>
          <p:nvPr/>
        </p:nvSpPr>
        <p:spPr>
          <a:xfrm>
            <a:off x="9310993" y="6047412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CF2E6673-9655-43C9-9157-5F9F7D114D90}"/>
              </a:ext>
            </a:extLst>
          </p:cNvPr>
          <p:cNvSpPr txBox="1"/>
          <p:nvPr/>
        </p:nvSpPr>
        <p:spPr>
          <a:xfrm>
            <a:off x="7244941" y="3072745"/>
            <a:ext cx="173322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1.70 g</a:t>
            </a:r>
            <a:endParaRPr lang="ar-SA" sz="28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541EFC91-4F65-4666-BB0F-EB3A30130999}"/>
              </a:ext>
            </a:extLst>
          </p:cNvPr>
          <p:cNvSpPr txBox="1"/>
          <p:nvPr/>
        </p:nvSpPr>
        <p:spPr>
          <a:xfrm>
            <a:off x="7247213" y="4071321"/>
            <a:ext cx="173322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1.80 g</a:t>
            </a:r>
            <a:endParaRPr lang="ar-SA" sz="28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16A763D5-7D86-4C6A-90F2-4846FE70B85A}"/>
              </a:ext>
            </a:extLst>
          </p:cNvPr>
          <p:cNvSpPr txBox="1"/>
          <p:nvPr/>
        </p:nvSpPr>
        <p:spPr>
          <a:xfrm>
            <a:off x="7263133" y="5042601"/>
            <a:ext cx="173322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2.00 g</a:t>
            </a:r>
            <a:endParaRPr lang="ar-SA" sz="28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AE85F835-58BF-45DC-90DF-F7663F5C92EF}"/>
              </a:ext>
            </a:extLst>
          </p:cNvPr>
          <p:cNvSpPr txBox="1"/>
          <p:nvPr/>
        </p:nvSpPr>
        <p:spPr>
          <a:xfrm>
            <a:off x="7279053" y="6013881"/>
            <a:ext cx="173322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4.50 g</a:t>
            </a:r>
            <a:endParaRPr lang="ar-SA" sz="28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204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مبدأ أفوجادرو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2D6EA467-8F48-4749-AF00-63B1E1BC2D90}"/>
              </a:ext>
            </a:extLst>
          </p:cNvPr>
          <p:cNvSpPr txBox="1"/>
          <p:nvPr/>
        </p:nvSpPr>
        <p:spPr>
          <a:xfrm>
            <a:off x="6607370" y="6241807"/>
            <a:ext cx="1733226" cy="4616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rtlCol="1">
            <a:spAutoFit/>
          </a:bodyPr>
          <a:lstStyle/>
          <a:p>
            <a:pPr algn="ctr"/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2.00 g</a:t>
            </a:r>
            <a:endParaRPr lang="ar-SA" sz="2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77E1C519-C957-4429-9FBA-B05DB0711E34}"/>
              </a:ext>
            </a:extLst>
          </p:cNvPr>
          <p:cNvSpPr txBox="1"/>
          <p:nvPr/>
        </p:nvSpPr>
        <p:spPr>
          <a:xfrm>
            <a:off x="1055837" y="4084082"/>
            <a:ext cx="112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1.0 L</a:t>
            </a:r>
            <a:endParaRPr lang="ar-SA" sz="2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9A75267B-8BEE-4B48-B66C-D0DFD65DCBAD}"/>
              </a:ext>
            </a:extLst>
          </p:cNvPr>
          <p:cNvSpPr/>
          <p:nvPr/>
        </p:nvSpPr>
        <p:spPr>
          <a:xfrm>
            <a:off x="3307872" y="1662820"/>
            <a:ext cx="68508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ما كتلة غاز ثاني أكسيد الكربون بالجرامات الموجودة في بالون حجمه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1.0 L 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في الظروف المعيارية (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STP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) ؟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011B26EB-3FA2-4B45-93F2-2C535C5A6868}"/>
              </a:ext>
            </a:extLst>
          </p:cNvPr>
          <p:cNvSpPr txBox="1"/>
          <p:nvPr/>
        </p:nvSpPr>
        <p:spPr>
          <a:xfrm>
            <a:off x="6836421" y="3072757"/>
            <a:ext cx="771365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ar-SA" sz="3200" b="1" dirty="0">
                <a:solidFill>
                  <a:srgbClr val="FF0000"/>
                </a:solidFill>
              </a:rPr>
              <a:t>الحل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BBA0E928-20A3-49F7-8E36-701E218D580B}"/>
              </a:ext>
            </a:extLst>
          </p:cNvPr>
          <p:cNvSpPr txBox="1"/>
          <p:nvPr/>
        </p:nvSpPr>
        <p:spPr>
          <a:xfrm>
            <a:off x="9943595" y="2554825"/>
            <a:ext cx="167306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SA" sz="2800" b="1" dirty="0">
                <a:solidFill>
                  <a:srgbClr val="000000"/>
                </a:solidFill>
              </a:rPr>
              <a:t>المعطيات</a:t>
            </a:r>
          </a:p>
        </p:txBody>
      </p:sp>
      <p:sp>
        <p:nvSpPr>
          <p:cNvPr id="21" name="Text Box 5">
            <a:extLst>
              <a:ext uri="{FF2B5EF4-FFF2-40B4-BE49-F238E27FC236}">
                <a16:creationId xmlns:a16="http://schemas.microsoft.com/office/drawing/2014/main" id="{22D64240-F6EB-42B7-A6C6-006FCFB71A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4570" y="3093673"/>
            <a:ext cx="21152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rtl="1" eaLnBrk="1" hangingPunct="1"/>
            <a:r>
              <a:rPr lang="en-US" altLang="ar-SA" sz="4000" b="1" dirty="0">
                <a:solidFill>
                  <a:schemeClr val="tx1"/>
                </a:solidFill>
                <a:latin typeface="Times New Roman" pitchFamily="18" charset="0"/>
              </a:rPr>
              <a:t>V = </a:t>
            </a:r>
            <a:r>
              <a:rPr lang="en-US" altLang="ar-SA" sz="3200" b="1" dirty="0">
                <a:solidFill>
                  <a:srgbClr val="FF0000"/>
                </a:solidFill>
                <a:latin typeface="Times New Roman" pitchFamily="18" charset="0"/>
              </a:rPr>
              <a:t>1.0</a:t>
            </a:r>
            <a:r>
              <a:rPr lang="en-US" altLang="ar-SA" sz="24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ar-SA" sz="2800" b="1" dirty="0">
                <a:solidFill>
                  <a:srgbClr val="0070C0"/>
                </a:solidFill>
                <a:latin typeface="Times New Roman" pitchFamily="18" charset="0"/>
              </a:rPr>
              <a:t>L</a:t>
            </a:r>
            <a:endParaRPr lang="en-US" altLang="ar-SA" sz="4000" b="1" baseline="-250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22" name="Text Box 5">
            <a:extLst>
              <a:ext uri="{FF2B5EF4-FFF2-40B4-BE49-F238E27FC236}">
                <a16:creationId xmlns:a16="http://schemas.microsoft.com/office/drawing/2014/main" id="{96947ADE-5664-42D3-9693-2408A7BC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11027" y="3791717"/>
            <a:ext cx="22997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rtl="1" eaLnBrk="1" hangingPunct="1"/>
            <a:r>
              <a:rPr lang="en-US" altLang="ar-SA" sz="4000" b="1" dirty="0">
                <a:solidFill>
                  <a:schemeClr val="tx1"/>
                </a:solidFill>
                <a:latin typeface="Times New Roman" pitchFamily="18" charset="0"/>
              </a:rPr>
              <a:t>T = </a:t>
            </a:r>
            <a:r>
              <a:rPr lang="en-US" altLang="ar-SA" sz="2800" b="1" dirty="0">
                <a:solidFill>
                  <a:srgbClr val="FF0000"/>
                </a:solidFill>
                <a:latin typeface="Times New Roman" pitchFamily="18" charset="0"/>
              </a:rPr>
              <a:t>0.0 </a:t>
            </a:r>
            <a:r>
              <a:rPr lang="en-US" altLang="ar-SA" sz="2800" b="1" dirty="0">
                <a:solidFill>
                  <a:schemeClr val="tx2"/>
                </a:solidFill>
                <a:latin typeface="Times New Roman" pitchFamily="18" charset="0"/>
              </a:rPr>
              <a:t>C</a:t>
            </a:r>
            <a:endParaRPr lang="en-US" altLang="ar-SA" sz="4000" b="1" baseline="-250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" name="Text Box 5">
            <a:extLst>
              <a:ext uri="{FF2B5EF4-FFF2-40B4-BE49-F238E27FC236}">
                <a16:creationId xmlns:a16="http://schemas.microsoft.com/office/drawing/2014/main" id="{8CDE07E0-C3A5-4AD9-8AC9-4ADA355575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4570" y="4454303"/>
            <a:ext cx="211669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rtl="1" eaLnBrk="1" hangingPunct="1"/>
            <a:r>
              <a:rPr lang="en-US" altLang="ar-SA" sz="4000" b="1" dirty="0">
                <a:solidFill>
                  <a:schemeClr val="tx1"/>
                </a:solidFill>
                <a:latin typeface="Times New Roman" pitchFamily="18" charset="0"/>
              </a:rPr>
              <a:t>P =</a:t>
            </a:r>
            <a:r>
              <a:rPr lang="en-US" altLang="ar-SA" sz="3200" b="1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lang="en-US" altLang="ar-SA" sz="3200" b="1" dirty="0">
                <a:solidFill>
                  <a:schemeClr val="tx2"/>
                </a:solidFill>
                <a:latin typeface="Times New Roman" pitchFamily="18" charset="0"/>
              </a:rPr>
              <a:t>atm</a:t>
            </a:r>
            <a:endParaRPr lang="en-US" altLang="ar-SA" sz="28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4" name="مربع نص 23">
            <a:extLst>
              <a:ext uri="{FF2B5EF4-FFF2-40B4-BE49-F238E27FC236}">
                <a16:creationId xmlns:a16="http://schemas.microsoft.com/office/drawing/2014/main" id="{8CA4E103-154F-46C8-83AF-DFFE8CF18834}"/>
              </a:ext>
            </a:extLst>
          </p:cNvPr>
          <p:cNvSpPr txBox="1"/>
          <p:nvPr/>
        </p:nvSpPr>
        <p:spPr>
          <a:xfrm>
            <a:off x="9931107" y="5416543"/>
            <a:ext cx="167306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SA" sz="2800" b="1" dirty="0">
                <a:solidFill>
                  <a:srgbClr val="000000"/>
                </a:solidFill>
              </a:rPr>
              <a:t>المطلوب</a:t>
            </a:r>
          </a:p>
        </p:txBody>
      </p:sp>
      <p:sp>
        <p:nvSpPr>
          <p:cNvPr id="25" name="Text Box 5">
            <a:extLst>
              <a:ext uri="{FF2B5EF4-FFF2-40B4-BE49-F238E27FC236}">
                <a16:creationId xmlns:a16="http://schemas.microsoft.com/office/drawing/2014/main" id="{4A99DFCA-3EFD-4325-887E-B9EC454BC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11027" y="5951957"/>
            <a:ext cx="22997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rtl="1" eaLnBrk="1" hangingPunct="1"/>
            <a:r>
              <a:rPr lang="en-US" altLang="ar-SA" sz="4000" b="1" dirty="0">
                <a:solidFill>
                  <a:schemeClr val="tx1"/>
                </a:solidFill>
                <a:latin typeface="Times New Roman" pitchFamily="18" charset="0"/>
              </a:rPr>
              <a:t>m = </a:t>
            </a:r>
            <a:r>
              <a:rPr lang="en-US" altLang="ar-SA" sz="2800" b="1" dirty="0">
                <a:solidFill>
                  <a:srgbClr val="FF0000"/>
                </a:solidFill>
                <a:latin typeface="Times New Roman" pitchFamily="18" charset="0"/>
              </a:rPr>
              <a:t>?? </a:t>
            </a:r>
            <a:r>
              <a:rPr lang="en-US" altLang="ar-SA" sz="2800" b="1" dirty="0" err="1">
                <a:solidFill>
                  <a:schemeClr val="tx2"/>
                </a:solidFill>
                <a:latin typeface="Times New Roman" pitchFamily="18" charset="0"/>
              </a:rPr>
              <a:t>gm</a:t>
            </a:r>
            <a:endParaRPr lang="en-US" altLang="ar-SA" sz="4000" b="1" baseline="-250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cxnSp>
        <p:nvCxnSpPr>
          <p:cNvPr id="26" name="رابط مستقيم 25">
            <a:extLst>
              <a:ext uri="{FF2B5EF4-FFF2-40B4-BE49-F238E27FC236}">
                <a16:creationId xmlns:a16="http://schemas.microsoft.com/office/drawing/2014/main" id="{544C4991-87E4-491F-B371-D4C7BC30C424}"/>
              </a:ext>
            </a:extLst>
          </p:cNvPr>
          <p:cNvCxnSpPr/>
          <p:nvPr/>
        </p:nvCxnSpPr>
        <p:spPr>
          <a:xfrm>
            <a:off x="8865838" y="3122900"/>
            <a:ext cx="2344" cy="31521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مربع نص 26">
            <a:extLst>
              <a:ext uri="{FF2B5EF4-FFF2-40B4-BE49-F238E27FC236}">
                <a16:creationId xmlns:a16="http://schemas.microsoft.com/office/drawing/2014/main" id="{A85F4BF5-A373-4517-8D30-CCC54B4CC57F}"/>
              </a:ext>
            </a:extLst>
          </p:cNvPr>
          <p:cNvSpPr txBox="1"/>
          <p:nvPr/>
        </p:nvSpPr>
        <p:spPr>
          <a:xfrm>
            <a:off x="568637" y="2647588"/>
            <a:ext cx="120448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1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en-US" sz="2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id="{1549761F-079E-4500-B876-0876E204347C}"/>
              </a:ext>
            </a:extLst>
          </p:cNvPr>
          <p:cNvSpPr txBox="1"/>
          <p:nvPr/>
        </p:nvSpPr>
        <p:spPr>
          <a:xfrm>
            <a:off x="4447289" y="2622904"/>
            <a:ext cx="100379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22.4 L</a:t>
            </a:r>
          </a:p>
        </p:txBody>
      </p:sp>
      <p:cxnSp>
        <p:nvCxnSpPr>
          <p:cNvPr id="29" name="رابط كسهم مستقيم 28">
            <a:extLst>
              <a:ext uri="{FF2B5EF4-FFF2-40B4-BE49-F238E27FC236}">
                <a16:creationId xmlns:a16="http://schemas.microsoft.com/office/drawing/2014/main" id="{63A5C9EC-F323-48D6-8AD2-F5E6952112E1}"/>
              </a:ext>
            </a:extLst>
          </p:cNvPr>
          <p:cNvCxnSpPr/>
          <p:nvPr/>
        </p:nvCxnSpPr>
        <p:spPr>
          <a:xfrm flipV="1">
            <a:off x="2506250" y="2853736"/>
            <a:ext cx="1268999" cy="24685"/>
          </a:xfrm>
          <a:prstGeom prst="straightConnector1">
            <a:avLst/>
          </a:prstGeom>
          <a:ln w="3810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مربع نص 29">
            <a:extLst>
              <a:ext uri="{FF2B5EF4-FFF2-40B4-BE49-F238E27FC236}">
                <a16:creationId xmlns:a16="http://schemas.microsoft.com/office/drawing/2014/main" id="{7238A23B-64BD-4324-88B6-13071287F16A}"/>
              </a:ext>
            </a:extLst>
          </p:cNvPr>
          <p:cNvSpPr txBox="1"/>
          <p:nvPr/>
        </p:nvSpPr>
        <p:spPr>
          <a:xfrm>
            <a:off x="4047522" y="3464666"/>
            <a:ext cx="159398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1.0 L</a:t>
            </a:r>
            <a:endParaRPr lang="ar-SA" sz="2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رابط كسهم مستقيم 30">
            <a:extLst>
              <a:ext uri="{FF2B5EF4-FFF2-40B4-BE49-F238E27FC236}">
                <a16:creationId xmlns:a16="http://schemas.microsoft.com/office/drawing/2014/main" id="{C46C4DAE-EBC9-4CDB-B8DE-63C345A0FB4C}"/>
              </a:ext>
            </a:extLst>
          </p:cNvPr>
          <p:cNvCxnSpPr/>
          <p:nvPr/>
        </p:nvCxnSpPr>
        <p:spPr>
          <a:xfrm flipH="1" flipV="1">
            <a:off x="2431445" y="3696859"/>
            <a:ext cx="1307358" cy="14487"/>
          </a:xfrm>
          <a:prstGeom prst="straightConnector1">
            <a:avLst/>
          </a:prstGeom>
          <a:ln w="3810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مربع نص 31">
            <a:extLst>
              <a:ext uri="{FF2B5EF4-FFF2-40B4-BE49-F238E27FC236}">
                <a16:creationId xmlns:a16="http://schemas.microsoft.com/office/drawing/2014/main" id="{4FE0870B-72BF-4476-8447-BAAB7BFD8A19}"/>
              </a:ext>
            </a:extLst>
          </p:cNvPr>
          <p:cNvSpPr txBox="1"/>
          <p:nvPr/>
        </p:nvSpPr>
        <p:spPr>
          <a:xfrm>
            <a:off x="519443" y="3358908"/>
            <a:ext cx="173196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=??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3" name="رابط كسهم مستقيم 32">
            <a:extLst>
              <a:ext uri="{FF2B5EF4-FFF2-40B4-BE49-F238E27FC236}">
                <a16:creationId xmlns:a16="http://schemas.microsoft.com/office/drawing/2014/main" id="{CF8DC96C-28E6-46C1-B256-F0CAE04D9EEE}"/>
              </a:ext>
            </a:extLst>
          </p:cNvPr>
          <p:cNvCxnSpPr/>
          <p:nvPr/>
        </p:nvCxnSpPr>
        <p:spPr>
          <a:xfrm flipH="1" flipV="1">
            <a:off x="2493414" y="2982124"/>
            <a:ext cx="1018058" cy="54009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رابط كسهم مستقيم 33">
            <a:extLst>
              <a:ext uri="{FF2B5EF4-FFF2-40B4-BE49-F238E27FC236}">
                <a16:creationId xmlns:a16="http://schemas.microsoft.com/office/drawing/2014/main" id="{36CF6549-241D-4DAA-8451-3A7404988B22}"/>
              </a:ext>
            </a:extLst>
          </p:cNvPr>
          <p:cNvCxnSpPr/>
          <p:nvPr/>
        </p:nvCxnSpPr>
        <p:spPr>
          <a:xfrm flipV="1">
            <a:off x="2615190" y="2982216"/>
            <a:ext cx="748295" cy="6075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مربع نص 34">
            <a:extLst>
              <a:ext uri="{FF2B5EF4-FFF2-40B4-BE49-F238E27FC236}">
                <a16:creationId xmlns:a16="http://schemas.microsoft.com/office/drawing/2014/main" id="{2068C535-1305-404B-8F15-83FE97D723BF}"/>
              </a:ext>
            </a:extLst>
          </p:cNvPr>
          <p:cNvSpPr txBox="1"/>
          <p:nvPr/>
        </p:nvSpPr>
        <p:spPr>
          <a:xfrm>
            <a:off x="2789259" y="4089062"/>
            <a:ext cx="622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6" name="جدول 35">
            <a:extLst>
              <a:ext uri="{FF2B5EF4-FFF2-40B4-BE49-F238E27FC236}">
                <a16:creationId xmlns:a16="http://schemas.microsoft.com/office/drawing/2014/main" id="{437091FC-72F1-45DD-AD87-30D5409825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431535"/>
              </p:ext>
            </p:extLst>
          </p:nvPr>
        </p:nvGraphicFramePr>
        <p:xfrm>
          <a:off x="3529059" y="3858043"/>
          <a:ext cx="1342541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13425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917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kern="1200" dirty="0">
                          <a:solidFill>
                            <a:srgbClr val="0000CC"/>
                          </a:solidFill>
                          <a:latin typeface="Times New Roman" pitchFamily="18" charset="0"/>
                          <a:ea typeface="MS PGothic" pitchFamily="34" charset="-128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2400" b="1" dirty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mol</a:t>
                      </a:r>
                      <a:endParaRPr lang="ar-SA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17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kern="1200" dirty="0">
                          <a:solidFill>
                            <a:srgbClr val="0000CC"/>
                          </a:solidFill>
                          <a:latin typeface="Times New Roman" pitchFamily="18" charset="0"/>
                          <a:ea typeface="MS PGothic" pitchFamily="34" charset="-128"/>
                          <a:cs typeface="Times New Roman" panose="02020603050405020304" pitchFamily="18" charset="0"/>
                        </a:rPr>
                        <a:t>22.4</a:t>
                      </a:r>
                      <a:r>
                        <a:rPr lang="en-US" sz="2400" b="1" dirty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</a:t>
                      </a:r>
                      <a:endParaRPr lang="ar-SA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7" name="مربع نص 36">
            <a:extLst>
              <a:ext uri="{FF2B5EF4-FFF2-40B4-BE49-F238E27FC236}">
                <a16:creationId xmlns:a16="http://schemas.microsoft.com/office/drawing/2014/main" id="{083C9790-47E5-475A-AB82-F75F53B705E9}"/>
              </a:ext>
            </a:extLst>
          </p:cNvPr>
          <p:cNvSpPr txBox="1"/>
          <p:nvPr/>
        </p:nvSpPr>
        <p:spPr>
          <a:xfrm>
            <a:off x="5992259" y="4061764"/>
            <a:ext cx="2063953" cy="4616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rtlCol="1">
            <a:spAutoFit/>
          </a:bodyPr>
          <a:lstStyle/>
          <a:p>
            <a:pPr algn="ctr"/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0.045 </a:t>
            </a:r>
            <a:r>
              <a:rPr lang="en-US" sz="2400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ar-SA" sz="2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8" name="رابط مستقيم 37">
            <a:extLst>
              <a:ext uri="{FF2B5EF4-FFF2-40B4-BE49-F238E27FC236}">
                <a16:creationId xmlns:a16="http://schemas.microsoft.com/office/drawing/2014/main" id="{7C99D02E-045F-4601-8DE9-B4CAA3BC36AB}"/>
              </a:ext>
            </a:extLst>
          </p:cNvPr>
          <p:cNvCxnSpPr/>
          <p:nvPr/>
        </p:nvCxnSpPr>
        <p:spPr>
          <a:xfrm flipH="1">
            <a:off x="4242200" y="4423720"/>
            <a:ext cx="425438" cy="4616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رابط مستقيم 38">
            <a:extLst>
              <a:ext uri="{FF2B5EF4-FFF2-40B4-BE49-F238E27FC236}">
                <a16:creationId xmlns:a16="http://schemas.microsoft.com/office/drawing/2014/main" id="{ABEC06E3-09C5-42EE-B605-D65CF34E9430}"/>
              </a:ext>
            </a:extLst>
          </p:cNvPr>
          <p:cNvCxnSpPr/>
          <p:nvPr/>
        </p:nvCxnSpPr>
        <p:spPr>
          <a:xfrm flipH="1">
            <a:off x="1568036" y="4134594"/>
            <a:ext cx="425438" cy="4616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مربع نص 39">
            <a:extLst>
              <a:ext uri="{FF2B5EF4-FFF2-40B4-BE49-F238E27FC236}">
                <a16:creationId xmlns:a16="http://schemas.microsoft.com/office/drawing/2014/main" id="{E1611054-8009-41FD-9CFD-C8FD01B8A023}"/>
              </a:ext>
            </a:extLst>
          </p:cNvPr>
          <p:cNvSpPr txBox="1"/>
          <p:nvPr/>
        </p:nvSpPr>
        <p:spPr>
          <a:xfrm>
            <a:off x="5274106" y="3989028"/>
            <a:ext cx="40127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ar-S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مربع نص 40">
            <a:extLst>
              <a:ext uri="{FF2B5EF4-FFF2-40B4-BE49-F238E27FC236}">
                <a16:creationId xmlns:a16="http://schemas.microsoft.com/office/drawing/2014/main" id="{C0AB4562-0F9B-4785-818F-47A47AABB099}"/>
              </a:ext>
            </a:extLst>
          </p:cNvPr>
          <p:cNvSpPr txBox="1"/>
          <p:nvPr/>
        </p:nvSpPr>
        <p:spPr>
          <a:xfrm>
            <a:off x="487063" y="4070916"/>
            <a:ext cx="72857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= 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مستطيل 41">
            <a:extLst>
              <a:ext uri="{FF2B5EF4-FFF2-40B4-BE49-F238E27FC236}">
                <a16:creationId xmlns:a16="http://schemas.microsoft.com/office/drawing/2014/main" id="{96FF96F4-31FE-4F3C-BDD6-3DA109FF1CE3}"/>
              </a:ext>
            </a:extLst>
          </p:cNvPr>
          <p:cNvSpPr/>
          <p:nvPr/>
        </p:nvSpPr>
        <p:spPr>
          <a:xfrm>
            <a:off x="6638553" y="6242072"/>
            <a:ext cx="1688541" cy="488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3" name="TextBox 19">
            <a:extLst>
              <a:ext uri="{FF2B5EF4-FFF2-40B4-BE49-F238E27FC236}">
                <a16:creationId xmlns:a16="http://schemas.microsoft.com/office/drawing/2014/main" id="{C555F6FD-1931-4382-833E-DF9069145A7B}"/>
              </a:ext>
            </a:extLst>
          </p:cNvPr>
          <p:cNvSpPr txBox="1"/>
          <p:nvPr/>
        </p:nvSpPr>
        <p:spPr>
          <a:xfrm>
            <a:off x="9505053" y="17037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4" name="Picture 20">
            <a:extLst>
              <a:ext uri="{FF2B5EF4-FFF2-40B4-BE49-F238E27FC236}">
                <a16:creationId xmlns:a16="http://schemas.microsoft.com/office/drawing/2014/main" id="{D5BD2B29-ED14-4B79-BDEA-5C93D44224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3737" y="1730595"/>
            <a:ext cx="768263" cy="731520"/>
          </a:xfrm>
          <a:prstGeom prst="rect">
            <a:avLst/>
          </a:prstGeom>
        </p:spPr>
      </p:pic>
      <p:sp>
        <p:nvSpPr>
          <p:cNvPr id="45" name="Text Box 5">
            <a:extLst>
              <a:ext uri="{FF2B5EF4-FFF2-40B4-BE49-F238E27FC236}">
                <a16:creationId xmlns:a16="http://schemas.microsoft.com/office/drawing/2014/main" id="{A81B1E7A-7CFC-4BD3-8042-972A854457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519" y="5016433"/>
            <a:ext cx="3067092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r" rtl="1" eaLnBrk="1" hangingPunct="1"/>
            <a:r>
              <a:rPr lang="ar-SA" altLang="ar-SA" sz="2000" b="1" dirty="0">
                <a:solidFill>
                  <a:schemeClr val="tx1"/>
                </a:solidFill>
                <a:latin typeface="Times New Roman" pitchFamily="18" charset="0"/>
                <a:sym typeface="Wingdings"/>
              </a:rPr>
              <a:t></a:t>
            </a:r>
            <a:r>
              <a:rPr lang="ar-SA" altLang="ar-SA" sz="2000" b="1" dirty="0">
                <a:solidFill>
                  <a:schemeClr val="tx1"/>
                </a:solidFill>
                <a:latin typeface="Times New Roman" pitchFamily="18" charset="0"/>
              </a:rPr>
              <a:t>الكتلة المولية ل</a:t>
            </a:r>
            <a:r>
              <a:rPr lang="en-US" altLang="ar-SA" sz="2000" b="1" dirty="0">
                <a:solidFill>
                  <a:schemeClr val="tx1"/>
                </a:solidFill>
                <a:latin typeface="Times New Roman" pitchFamily="18" charset="0"/>
              </a:rPr>
              <a:t> ( M) </a:t>
            </a:r>
            <a:r>
              <a:rPr lang="en-US" altLang="ar-SA" sz="2000" b="1" dirty="0">
                <a:solidFill>
                  <a:srgbClr val="FF0000"/>
                </a:solidFill>
                <a:latin typeface="Times New Roman" pitchFamily="18" charset="0"/>
              </a:rPr>
              <a:t>CO</a:t>
            </a:r>
            <a:r>
              <a:rPr lang="en-US" altLang="ar-SA" sz="1400" b="1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ar-SA" sz="2000" b="1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endParaRPr lang="en-US" altLang="ar-SA" sz="2000" b="1" baseline="-250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46" name="Text Box 5">
            <a:extLst>
              <a:ext uri="{FF2B5EF4-FFF2-40B4-BE49-F238E27FC236}">
                <a16:creationId xmlns:a16="http://schemas.microsoft.com/office/drawing/2014/main" id="{7DAB46A4-EB73-4553-A920-EBAB8DD8ED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6949" y="4989392"/>
            <a:ext cx="5878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rtl="1" eaLnBrk="1" hangingPunct="1"/>
            <a:r>
              <a:rPr lang="en-US" altLang="ar-SA" sz="2400" b="1" dirty="0">
                <a:solidFill>
                  <a:schemeClr val="tx1"/>
                </a:solidFill>
                <a:latin typeface="Times New Roman" pitchFamily="18" charset="0"/>
              </a:rPr>
              <a:t>= </a:t>
            </a:r>
            <a:endParaRPr lang="en-US" altLang="ar-SA" sz="2400" b="1" baseline="-250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47" name="Text Box 5">
            <a:extLst>
              <a:ext uri="{FF2B5EF4-FFF2-40B4-BE49-F238E27FC236}">
                <a16:creationId xmlns:a16="http://schemas.microsoft.com/office/drawing/2014/main" id="{2A5AE688-71A1-47C0-8365-C48EFDFDA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6555" y="5003040"/>
            <a:ext cx="28598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r" rtl="1" eaLnBrk="1" hangingPunct="1"/>
            <a:r>
              <a:rPr lang="en-US" altLang="ar-SA" sz="2400" b="1" dirty="0">
                <a:solidFill>
                  <a:schemeClr val="tx1"/>
                </a:solidFill>
                <a:latin typeface="Times New Roman" pitchFamily="18" charset="0"/>
              </a:rPr>
              <a:t>12.01  </a:t>
            </a:r>
            <a:r>
              <a:rPr lang="en-US" altLang="ar-SA" sz="2400" b="1" dirty="0">
                <a:solidFill>
                  <a:srgbClr val="FF0000"/>
                </a:solidFill>
                <a:latin typeface="Times New Roman" pitchFamily="18" charset="0"/>
              </a:rPr>
              <a:t>+</a:t>
            </a:r>
            <a:r>
              <a:rPr lang="en-US" altLang="ar-SA" sz="2400" b="1" dirty="0">
                <a:solidFill>
                  <a:schemeClr val="tx1"/>
                </a:solidFill>
                <a:latin typeface="Times New Roman" pitchFamily="18" charset="0"/>
              </a:rPr>
              <a:t> (</a:t>
            </a:r>
            <a:r>
              <a:rPr lang="en-US" altLang="ar-SA" sz="2400" b="1" dirty="0">
                <a:solidFill>
                  <a:srgbClr val="0000CC"/>
                </a:solidFill>
                <a:latin typeface="Times New Roman" pitchFamily="18" charset="0"/>
              </a:rPr>
              <a:t>16 X 2 </a:t>
            </a:r>
            <a:r>
              <a:rPr lang="en-US" altLang="ar-SA" sz="2400" b="1" dirty="0">
                <a:solidFill>
                  <a:schemeClr val="tx1"/>
                </a:solidFill>
                <a:latin typeface="Times New Roman" pitchFamily="18" charset="0"/>
              </a:rPr>
              <a:t>) </a:t>
            </a:r>
            <a:endParaRPr lang="en-US" altLang="ar-SA" sz="2400" b="1" baseline="-250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48" name="Text Box 5">
            <a:extLst>
              <a:ext uri="{FF2B5EF4-FFF2-40B4-BE49-F238E27FC236}">
                <a16:creationId xmlns:a16="http://schemas.microsoft.com/office/drawing/2014/main" id="{75CEF503-A023-484E-AB0F-2069C7F4D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1588" y="5016433"/>
            <a:ext cx="6096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rtl="1" eaLnBrk="1" hangingPunct="1"/>
            <a:r>
              <a:rPr lang="en-US" altLang="ar-SA" sz="2400" b="1" dirty="0">
                <a:solidFill>
                  <a:schemeClr val="tx1"/>
                </a:solidFill>
                <a:latin typeface="Times New Roman" pitchFamily="18" charset="0"/>
              </a:rPr>
              <a:t>=</a:t>
            </a:r>
            <a:endParaRPr lang="en-US" altLang="ar-SA" sz="2400" b="1" baseline="-250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49" name="Text Box 5">
            <a:extLst>
              <a:ext uri="{FF2B5EF4-FFF2-40B4-BE49-F238E27FC236}">
                <a16:creationId xmlns:a16="http://schemas.microsoft.com/office/drawing/2014/main" id="{FF82781F-1A3B-488B-BAB0-EE3094C36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799" y="4989392"/>
            <a:ext cx="1916572" cy="4616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rtl="1" eaLnBrk="1" hangingPunct="1"/>
            <a:r>
              <a:rPr lang="en-US" altLang="ar-SA" sz="2400" b="1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en-US" altLang="ar-SA" sz="2400" b="1" dirty="0">
                <a:solidFill>
                  <a:srgbClr val="0000CC"/>
                </a:solidFill>
                <a:latin typeface="Times New Roman" pitchFamily="18" charset="0"/>
              </a:rPr>
              <a:t>44.01 g/</a:t>
            </a:r>
            <a:r>
              <a:rPr lang="en-US" altLang="ar-SA" sz="2400" b="1" dirty="0" err="1">
                <a:solidFill>
                  <a:srgbClr val="0000CC"/>
                </a:solidFill>
                <a:latin typeface="Times New Roman" pitchFamily="18" charset="0"/>
              </a:rPr>
              <a:t>mol</a:t>
            </a:r>
            <a:endParaRPr lang="en-US" altLang="ar-SA" sz="2400" b="1" baseline="-250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50" name="Text Box 5">
            <a:extLst>
              <a:ext uri="{FF2B5EF4-FFF2-40B4-BE49-F238E27FC236}">
                <a16:creationId xmlns:a16="http://schemas.microsoft.com/office/drawing/2014/main" id="{3305AD68-1C66-40BE-A6E2-494BDE98EF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8710" y="5640233"/>
            <a:ext cx="3221902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r" rtl="1" eaLnBrk="1" hangingPunct="1"/>
            <a:r>
              <a:rPr lang="ar-SA" altLang="ar-SA" sz="2000" b="1" dirty="0">
                <a:solidFill>
                  <a:schemeClr val="tx1"/>
                </a:solidFill>
                <a:latin typeface="Times New Roman" pitchFamily="18" charset="0"/>
                <a:sym typeface="Wingdings"/>
              </a:rPr>
              <a:t></a:t>
            </a:r>
            <a:r>
              <a:rPr lang="ar-SA" altLang="ar-SA" sz="2000" b="1" dirty="0">
                <a:solidFill>
                  <a:schemeClr val="tx1"/>
                </a:solidFill>
                <a:latin typeface="Times New Roman" pitchFamily="18" charset="0"/>
              </a:rPr>
              <a:t>حساب كتلة </a:t>
            </a:r>
            <a:r>
              <a:rPr lang="en-US" altLang="ar-SA" sz="2000" b="1" dirty="0">
                <a:solidFill>
                  <a:srgbClr val="FF0000"/>
                </a:solidFill>
                <a:latin typeface="Times New Roman" pitchFamily="18" charset="0"/>
              </a:rPr>
              <a:t>CO</a:t>
            </a:r>
            <a:r>
              <a:rPr lang="en-US" altLang="ar-SA" sz="1400" b="1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ar-SA" altLang="ar-SA" sz="2000" b="1" dirty="0">
                <a:solidFill>
                  <a:schemeClr val="tx1"/>
                </a:solidFill>
                <a:latin typeface="Times New Roman" pitchFamily="18" charset="0"/>
              </a:rPr>
              <a:t>( </a:t>
            </a:r>
            <a:r>
              <a:rPr lang="en-US" altLang="ar-SA" sz="2000" b="1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en-US" altLang="ar-SA" sz="2000" b="1" dirty="0">
                <a:solidFill>
                  <a:srgbClr val="FF0000"/>
                </a:solidFill>
                <a:latin typeface="Times New Roman" pitchFamily="18" charset="0"/>
              </a:rPr>
              <a:t>m</a:t>
            </a:r>
            <a:r>
              <a:rPr lang="ar-SA" altLang="ar-SA" sz="2000" b="1" dirty="0">
                <a:solidFill>
                  <a:schemeClr val="tx1"/>
                </a:solidFill>
                <a:latin typeface="Times New Roman" pitchFamily="18" charset="0"/>
              </a:rPr>
              <a:t>) بـ</a:t>
            </a:r>
            <a:r>
              <a:rPr lang="en-US" altLang="ar-SA" sz="2000" b="1" dirty="0" err="1">
                <a:solidFill>
                  <a:schemeClr val="tx1"/>
                </a:solidFill>
                <a:latin typeface="Times New Roman" pitchFamily="18" charset="0"/>
              </a:rPr>
              <a:t>gm</a:t>
            </a:r>
            <a:r>
              <a:rPr lang="en-US" altLang="ar-SA" sz="2000" b="1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ar-SA" altLang="ar-SA" sz="2000" b="1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en-US" altLang="ar-SA" sz="2000" b="1" dirty="0">
                <a:solidFill>
                  <a:schemeClr val="tx1"/>
                </a:solidFill>
                <a:latin typeface="Times New Roman" pitchFamily="18" charset="0"/>
              </a:rPr>
              <a:t>: </a:t>
            </a:r>
            <a:endParaRPr lang="en-US" altLang="ar-SA" sz="2000" b="1" baseline="-250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51" name="مربع نص 50">
            <a:extLst>
              <a:ext uri="{FF2B5EF4-FFF2-40B4-BE49-F238E27FC236}">
                <a16:creationId xmlns:a16="http://schemas.microsoft.com/office/drawing/2014/main" id="{65312E4B-B1B3-432B-A247-D5C52492805F}"/>
              </a:ext>
            </a:extLst>
          </p:cNvPr>
          <p:cNvSpPr txBox="1"/>
          <p:nvPr/>
        </p:nvSpPr>
        <p:spPr>
          <a:xfrm>
            <a:off x="851117" y="5635568"/>
            <a:ext cx="203691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m</a:t>
            </a:r>
            <a:r>
              <a:rPr lang="en-US" sz="2800" b="1" dirty="0">
                <a:solidFill>
                  <a:srgbClr val="000000"/>
                </a:solidFill>
              </a:rPr>
              <a:t> = n x M</a:t>
            </a:r>
            <a:endParaRPr lang="ar-SA" sz="2800" b="1" dirty="0">
              <a:solidFill>
                <a:srgbClr val="000000"/>
              </a:solidFill>
            </a:endParaRP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id="{18E775B2-DF0C-47A7-8E8B-8A25062B8270}"/>
              </a:ext>
            </a:extLst>
          </p:cNvPr>
          <p:cNvSpPr txBox="1"/>
          <p:nvPr/>
        </p:nvSpPr>
        <p:spPr>
          <a:xfrm>
            <a:off x="1568037" y="6175492"/>
            <a:ext cx="173322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pPr algn="ctr"/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0.045 </a:t>
            </a:r>
            <a:r>
              <a:rPr lang="en-US" sz="2400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ar-SA" sz="2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id="{C03ADCFD-92FE-4C75-925C-FDD26388C1E7}"/>
              </a:ext>
            </a:extLst>
          </p:cNvPr>
          <p:cNvSpPr txBox="1"/>
          <p:nvPr/>
        </p:nvSpPr>
        <p:spPr>
          <a:xfrm>
            <a:off x="3200336" y="6207189"/>
            <a:ext cx="622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 Box 5">
            <a:extLst>
              <a:ext uri="{FF2B5EF4-FFF2-40B4-BE49-F238E27FC236}">
                <a16:creationId xmlns:a16="http://schemas.microsoft.com/office/drawing/2014/main" id="{7A980EEA-051B-43A1-BB9E-5D44D4EA19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0595" y="6216436"/>
            <a:ext cx="1916572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rtl="1" eaLnBrk="1" hangingPunct="1"/>
            <a:r>
              <a:rPr lang="en-US" altLang="ar-SA" sz="2400" b="1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en-US" altLang="ar-SA" sz="2400" b="1" dirty="0">
                <a:solidFill>
                  <a:srgbClr val="0000CC"/>
                </a:solidFill>
                <a:latin typeface="Times New Roman" pitchFamily="18" charset="0"/>
              </a:rPr>
              <a:t>44.01 g/</a:t>
            </a:r>
            <a:r>
              <a:rPr lang="en-US" altLang="ar-SA" sz="2400" b="1" dirty="0" err="1">
                <a:solidFill>
                  <a:srgbClr val="0000CC"/>
                </a:solidFill>
                <a:latin typeface="Times New Roman" pitchFamily="18" charset="0"/>
              </a:rPr>
              <a:t>mol</a:t>
            </a:r>
            <a:endParaRPr lang="en-US" altLang="ar-SA" sz="2400" b="1" baseline="-250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55" name="مربع نص 54">
            <a:extLst>
              <a:ext uri="{FF2B5EF4-FFF2-40B4-BE49-F238E27FC236}">
                <a16:creationId xmlns:a16="http://schemas.microsoft.com/office/drawing/2014/main" id="{596C4974-7C27-4CF3-A1A1-10A5E5DB415A}"/>
              </a:ext>
            </a:extLst>
          </p:cNvPr>
          <p:cNvSpPr txBox="1"/>
          <p:nvPr/>
        </p:nvSpPr>
        <p:spPr>
          <a:xfrm>
            <a:off x="5658247" y="6124102"/>
            <a:ext cx="40127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ar-S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مربع نص 55">
            <a:extLst>
              <a:ext uri="{FF2B5EF4-FFF2-40B4-BE49-F238E27FC236}">
                <a16:creationId xmlns:a16="http://schemas.microsoft.com/office/drawing/2014/main" id="{6A4F9759-F040-4239-9C46-E11FDC412A67}"/>
              </a:ext>
            </a:extLst>
          </p:cNvPr>
          <p:cNvSpPr txBox="1"/>
          <p:nvPr/>
        </p:nvSpPr>
        <p:spPr>
          <a:xfrm>
            <a:off x="1365573" y="6081752"/>
            <a:ext cx="40127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ar-S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8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28" grpId="0"/>
      <p:bldP spid="30" grpId="0"/>
      <p:bldP spid="32" grpId="0"/>
      <p:bldP spid="35" grpId="0"/>
      <p:bldP spid="37" grpId="0" animBg="1"/>
      <p:bldP spid="40" grpId="0"/>
      <p:bldP spid="41" grpId="0"/>
      <p:bldP spid="42" grpId="0" animBg="1"/>
      <p:bldP spid="45" grpId="0"/>
      <p:bldP spid="46" grpId="0"/>
      <p:bldP spid="47" grpId="0"/>
      <p:bldP spid="48" grpId="0"/>
      <p:bldP spid="49" grpId="0" animBg="1"/>
      <p:bldP spid="50" grpId="0"/>
      <p:bldP spid="51" grpId="0"/>
      <p:bldP spid="52" grpId="0" animBg="1"/>
      <p:bldP spid="53" grpId="0"/>
      <p:bldP spid="54" grpId="0" animBg="1"/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TextBox 19">
            <a:extLst>
              <a:ext uri="{FF2B5EF4-FFF2-40B4-BE49-F238E27FC236}">
                <a16:creationId xmlns:a16="http://schemas.microsoft.com/office/drawing/2014/main" id="{AB07C711-FA86-4DF9-A605-88DACE6AAE96}"/>
              </a:ext>
            </a:extLst>
          </p:cNvPr>
          <p:cNvSpPr txBox="1"/>
          <p:nvPr/>
        </p:nvSpPr>
        <p:spPr>
          <a:xfrm>
            <a:off x="8924523" y="1995410"/>
            <a:ext cx="23308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سنتعلم اليوم: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B1E4EA06-9339-4267-9FD9-E98726FE9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5330" y="1948243"/>
            <a:ext cx="740664" cy="740664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4B8CE4E9-EBA2-4D4E-88AE-85257C2B575D}"/>
              </a:ext>
            </a:extLst>
          </p:cNvPr>
          <p:cNvSpPr txBox="1"/>
          <p:nvPr/>
        </p:nvSpPr>
        <p:spPr>
          <a:xfrm>
            <a:off x="284309" y="3097451"/>
            <a:ext cx="11273803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  <a:cs typeface="+mj-cs"/>
              </a:rPr>
              <a:t>1) </a:t>
            </a:r>
            <a:r>
              <a:rPr lang="ar-S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  <a:cs typeface="+mj-cs"/>
              </a:rPr>
              <a:t>تربط </a:t>
            </a:r>
            <a:r>
              <a:rPr lang="ar-S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  <a:cs typeface="+mj-cs"/>
              </a:rPr>
              <a:t>كمية الغاز بضغطه ودرجة حرارته وحجمه مستخدماً قانون الغاز المثالي .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A4669CCB-370D-43BD-8B8E-1632603DE387}"/>
              </a:ext>
            </a:extLst>
          </p:cNvPr>
          <p:cNvSpPr txBox="1"/>
          <p:nvPr/>
        </p:nvSpPr>
        <p:spPr>
          <a:xfrm>
            <a:off x="5454161" y="4000783"/>
            <a:ext cx="6103951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  <a:cs typeface="+mj-cs"/>
              </a:rPr>
              <a:t>2)</a:t>
            </a:r>
            <a:r>
              <a:rPr lang="ar-S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  <a:cs typeface="+mj-cs"/>
              </a:rPr>
              <a:t> ذكر </a:t>
            </a:r>
            <a:r>
              <a:rPr lang="ar-S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  <a:cs typeface="+mj-cs"/>
              </a:rPr>
              <a:t>نص  قانون الغاز المثالي .</a:t>
            </a:r>
          </a:p>
        </p:txBody>
      </p:sp>
    </p:spTree>
    <p:extLst>
      <p:ext uri="{BB962C8B-B14F-4D97-AF65-F5344CB8AC3E}">
        <p14:creationId xmlns:p14="http://schemas.microsoft.com/office/powerpoint/2010/main" val="398510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C3344F42-0DA3-495D-8ECF-90F39BCEDA07}"/>
              </a:ext>
            </a:extLst>
          </p:cNvPr>
          <p:cNvSpPr txBox="1"/>
          <p:nvPr/>
        </p:nvSpPr>
        <p:spPr>
          <a:xfrm>
            <a:off x="9473704" y="1719263"/>
            <a:ext cx="21047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3600" b="1" dirty="0">
                <a:solidFill>
                  <a:srgbClr val="C00000"/>
                </a:solidFill>
              </a:rPr>
              <a:t>التهيئة</a:t>
            </a:r>
            <a:r>
              <a:rPr lang="ar-SA" sz="28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40FEC94D-4690-47B5-825F-CD28ABDCCE39}"/>
              </a:ext>
            </a:extLst>
          </p:cNvPr>
          <p:cNvSpPr txBox="1"/>
          <p:nvPr/>
        </p:nvSpPr>
        <p:spPr>
          <a:xfrm>
            <a:off x="6809044" y="2647159"/>
            <a:ext cx="4787168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  <a:cs typeface="+mj-cs"/>
              </a:rPr>
              <a:t>يبقى حجم ودرجة حرارة هذا الاطار ثابتاً في أثناء اضافة الهواء </a:t>
            </a:r>
            <a:r>
              <a:rPr lang="ar-SA" sz="36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ولكن</a:t>
            </a:r>
            <a:r>
              <a:rPr lang="ar-SA" sz="3600" b="1" dirty="0">
                <a:latin typeface="ae_AlMateen" panose="02060803050605020204" pitchFamily="18" charset="-78"/>
                <a:cs typeface="+mj-cs"/>
              </a:rPr>
              <a:t> كلما ازدادت كمية هذا الهواء ازداد الضغط .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AE8AAE2C-8C82-4349-AB8E-6EE344C6EB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66" y="2926921"/>
            <a:ext cx="3433598" cy="265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41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A9B8F842-63EA-4E8B-888C-548BD87AEA2A}"/>
              </a:ext>
            </a:extLst>
          </p:cNvPr>
          <p:cNvSpPr/>
          <p:nvPr/>
        </p:nvSpPr>
        <p:spPr>
          <a:xfrm>
            <a:off x="8135461" y="3818980"/>
            <a:ext cx="383759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ct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قانون الغاز المثالي يجمع بين قوانين بويل و شارل و جاي </a:t>
            </a: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لوساك</a:t>
            </a:r>
            <a:endParaRPr lang="en-US" sz="3200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77B4B5AF-CCE2-4728-901D-F6329A59221E}"/>
              </a:ext>
            </a:extLst>
          </p:cNvPr>
          <p:cNvSpPr/>
          <p:nvPr/>
        </p:nvSpPr>
        <p:spPr>
          <a:xfrm>
            <a:off x="6962452" y="1831090"/>
            <a:ext cx="522954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العلاقة بين قانون الغاز المثالي وقانون بويل وقانون شارل وقانون جاي </a:t>
            </a:r>
            <a:r>
              <a:rPr lang="ar-SA" sz="2800" b="1" dirty="0" err="1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لوساك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.</a:t>
            </a:r>
            <a:endParaRPr lang="en-US" sz="2800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pic>
        <p:nvPicPr>
          <p:cNvPr id="11" name="Picture 2" descr="نتيجة بحث الصور عن ‪Gas laws‬‏">
            <a:extLst>
              <a:ext uri="{FF2B5EF4-FFF2-40B4-BE49-F238E27FC236}">
                <a16:creationId xmlns:a16="http://schemas.microsoft.com/office/drawing/2014/main" id="{6148BBE9-6AD6-4027-BA61-E50E40D814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71"/>
          <a:stretch/>
        </p:blipFill>
        <p:spPr bwMode="auto">
          <a:xfrm>
            <a:off x="2695378" y="2185490"/>
            <a:ext cx="4485438" cy="394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شكل بيضاوي 11">
            <a:extLst>
              <a:ext uri="{FF2B5EF4-FFF2-40B4-BE49-F238E27FC236}">
                <a16:creationId xmlns:a16="http://schemas.microsoft.com/office/drawing/2014/main" id="{678A9BDC-4D92-4909-A30B-4571FBBD25E1}"/>
              </a:ext>
            </a:extLst>
          </p:cNvPr>
          <p:cNvSpPr/>
          <p:nvPr/>
        </p:nvSpPr>
        <p:spPr>
          <a:xfrm>
            <a:off x="4505854" y="2185490"/>
            <a:ext cx="968991" cy="900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000000"/>
                </a:solidFill>
              </a:rPr>
              <a:t>قانون بويل</a:t>
            </a:r>
          </a:p>
        </p:txBody>
      </p:sp>
      <p:sp>
        <p:nvSpPr>
          <p:cNvPr id="13" name="شكل بيضاوي 12">
            <a:extLst>
              <a:ext uri="{FF2B5EF4-FFF2-40B4-BE49-F238E27FC236}">
                <a16:creationId xmlns:a16="http://schemas.microsoft.com/office/drawing/2014/main" id="{9567BA39-6FEC-4636-8840-1BC6464F433A}"/>
              </a:ext>
            </a:extLst>
          </p:cNvPr>
          <p:cNvSpPr/>
          <p:nvPr/>
        </p:nvSpPr>
        <p:spPr>
          <a:xfrm>
            <a:off x="6298513" y="3086242"/>
            <a:ext cx="968991" cy="900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000000"/>
                </a:solidFill>
              </a:rPr>
              <a:t>قانون شارل</a:t>
            </a:r>
          </a:p>
        </p:txBody>
      </p:sp>
      <p:sp>
        <p:nvSpPr>
          <p:cNvPr id="14" name="شكل بيضاوي 13">
            <a:extLst>
              <a:ext uri="{FF2B5EF4-FFF2-40B4-BE49-F238E27FC236}">
                <a16:creationId xmlns:a16="http://schemas.microsoft.com/office/drawing/2014/main" id="{A00A9096-4E1B-4F02-A247-E47383B33912}"/>
              </a:ext>
            </a:extLst>
          </p:cNvPr>
          <p:cNvSpPr/>
          <p:nvPr/>
        </p:nvSpPr>
        <p:spPr>
          <a:xfrm>
            <a:off x="5829688" y="5199256"/>
            <a:ext cx="1437815" cy="900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000000"/>
                </a:solidFill>
              </a:rPr>
              <a:t>قانون جاي </a:t>
            </a:r>
            <a:r>
              <a:rPr lang="ar-SA" b="1" dirty="0" err="1">
                <a:solidFill>
                  <a:srgbClr val="000000"/>
                </a:solidFill>
              </a:rPr>
              <a:t>لوساك</a:t>
            </a:r>
            <a:endParaRPr lang="ar-SA" b="1" dirty="0">
              <a:solidFill>
                <a:srgbClr val="000000"/>
              </a:solidFill>
            </a:endParaRPr>
          </a:p>
        </p:txBody>
      </p:sp>
      <p:sp>
        <p:nvSpPr>
          <p:cNvPr id="15" name="شكل بيضاوي 14">
            <a:extLst>
              <a:ext uri="{FF2B5EF4-FFF2-40B4-BE49-F238E27FC236}">
                <a16:creationId xmlns:a16="http://schemas.microsoft.com/office/drawing/2014/main" id="{3CE348D3-8A2E-4776-B228-A7A998894721}"/>
              </a:ext>
            </a:extLst>
          </p:cNvPr>
          <p:cNvSpPr/>
          <p:nvPr/>
        </p:nvSpPr>
        <p:spPr>
          <a:xfrm>
            <a:off x="2986405" y="4973142"/>
            <a:ext cx="1273791" cy="11108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000000"/>
                </a:solidFill>
              </a:rPr>
              <a:t>مبدأ </a:t>
            </a:r>
            <a:r>
              <a:rPr lang="ar-SA" b="1" dirty="0" err="1">
                <a:solidFill>
                  <a:srgbClr val="000000"/>
                </a:solidFill>
              </a:rPr>
              <a:t>أوجادرو</a:t>
            </a:r>
            <a:endParaRPr lang="ar-SA" b="1" dirty="0">
              <a:solidFill>
                <a:srgbClr val="000000"/>
              </a:solidFill>
            </a:endParaRPr>
          </a:p>
        </p:txBody>
      </p:sp>
      <p:sp>
        <p:nvSpPr>
          <p:cNvPr id="16" name="شكل بيضاوي 15">
            <a:extLst>
              <a:ext uri="{FF2B5EF4-FFF2-40B4-BE49-F238E27FC236}">
                <a16:creationId xmlns:a16="http://schemas.microsoft.com/office/drawing/2014/main" id="{BBDB08B4-5A63-4A66-8E62-C13C869095E6}"/>
              </a:ext>
            </a:extLst>
          </p:cNvPr>
          <p:cNvSpPr/>
          <p:nvPr/>
        </p:nvSpPr>
        <p:spPr>
          <a:xfrm>
            <a:off x="2695378" y="3070629"/>
            <a:ext cx="1209975" cy="900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000000"/>
                </a:solidFill>
              </a:rPr>
              <a:t>قانون الغازات العام</a:t>
            </a:r>
          </a:p>
        </p:txBody>
      </p:sp>
      <p:pic>
        <p:nvPicPr>
          <p:cNvPr id="17" name="Picture 2" descr="نتيجة بحث الصور عن ‪Gas laws‬‏">
            <a:extLst>
              <a:ext uri="{FF2B5EF4-FFF2-40B4-BE49-F238E27FC236}">
                <a16:creationId xmlns:a16="http://schemas.microsoft.com/office/drawing/2014/main" id="{A463511C-53B2-4000-B859-28C50967B7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530"/>
          <a:stretch/>
        </p:blipFill>
        <p:spPr bwMode="auto">
          <a:xfrm>
            <a:off x="229810" y="2185490"/>
            <a:ext cx="2465568" cy="394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انفجار 1 3">
            <a:extLst>
              <a:ext uri="{FF2B5EF4-FFF2-40B4-BE49-F238E27FC236}">
                <a16:creationId xmlns:a16="http://schemas.microsoft.com/office/drawing/2014/main" id="{997FF23A-FFAD-44A2-9DC5-EB80DD6DAE60}"/>
              </a:ext>
            </a:extLst>
          </p:cNvPr>
          <p:cNvSpPr/>
          <p:nvPr/>
        </p:nvSpPr>
        <p:spPr>
          <a:xfrm>
            <a:off x="4173935" y="3552469"/>
            <a:ext cx="1507341" cy="1478199"/>
          </a:xfrm>
          <a:prstGeom prst="irregularSeal1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000000"/>
                </a:solidFill>
              </a:rPr>
              <a:t>قوانين الغازات</a:t>
            </a:r>
          </a:p>
        </p:txBody>
      </p:sp>
    </p:spTree>
    <p:extLst>
      <p:ext uri="{BB962C8B-B14F-4D97-AF65-F5344CB8AC3E}">
        <p14:creationId xmlns:p14="http://schemas.microsoft.com/office/powerpoint/2010/main" val="80129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91866A85-9461-4C5C-BA91-813DB0B180C4}"/>
              </a:ext>
            </a:extLst>
          </p:cNvPr>
          <p:cNvSpPr/>
          <p:nvPr/>
        </p:nvSpPr>
        <p:spPr>
          <a:xfrm>
            <a:off x="3738880" y="1899484"/>
            <a:ext cx="83109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العلاقة بين القانون العام للغازات و قانون الغاز المثالي </a:t>
            </a:r>
            <a:endParaRPr lang="en-US" sz="3200" b="1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98751338-3E99-4259-95C5-DB0AC524AA04}"/>
              </a:ext>
            </a:extLst>
          </p:cNvPr>
          <p:cNvSpPr txBox="1"/>
          <p:nvPr/>
        </p:nvSpPr>
        <p:spPr>
          <a:xfrm>
            <a:off x="5715722" y="3107284"/>
            <a:ext cx="6051806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يربط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القانون العام للغازات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بين متغيرات الضغط والحجم ودرجة الحرارة لمقدار محدد من الغاز .</a:t>
            </a:r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D89EA0BC-E94E-4EF6-AD69-2F5116DF180F}"/>
              </a:ext>
            </a:extLst>
          </p:cNvPr>
          <p:cNvSpPr/>
          <p:nvPr/>
        </p:nvSpPr>
        <p:spPr>
          <a:xfrm>
            <a:off x="8066585" y="4587670"/>
            <a:ext cx="663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P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1" name="مستطيل 20">
            <a:extLst>
              <a:ext uri="{FF2B5EF4-FFF2-40B4-BE49-F238E27FC236}">
                <a16:creationId xmlns:a16="http://schemas.microsoft.com/office/drawing/2014/main" id="{8BC4DB03-D78C-44DD-AE12-E523D6472277}"/>
              </a:ext>
            </a:extLst>
          </p:cNvPr>
          <p:cNvSpPr/>
          <p:nvPr/>
        </p:nvSpPr>
        <p:spPr>
          <a:xfrm>
            <a:off x="10307093" y="4580192"/>
            <a:ext cx="663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P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2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id="{8D43ED3B-399D-4D2B-AB78-4ECB13E1B78F}"/>
              </a:ext>
            </a:extLst>
          </p:cNvPr>
          <p:cNvSpPr/>
          <p:nvPr/>
        </p:nvSpPr>
        <p:spPr>
          <a:xfrm>
            <a:off x="7795897" y="5381526"/>
            <a:ext cx="6383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C00000"/>
                </a:solidFill>
              </a:rPr>
              <a:t>T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3" name="مستطيل 22">
            <a:extLst>
              <a:ext uri="{FF2B5EF4-FFF2-40B4-BE49-F238E27FC236}">
                <a16:creationId xmlns:a16="http://schemas.microsoft.com/office/drawing/2014/main" id="{0456C7B7-115F-46A8-8526-10F050D067E5}"/>
              </a:ext>
            </a:extLst>
          </p:cNvPr>
          <p:cNvSpPr/>
          <p:nvPr/>
        </p:nvSpPr>
        <p:spPr>
          <a:xfrm>
            <a:off x="10036441" y="5370150"/>
            <a:ext cx="6383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C00000"/>
                </a:solidFill>
              </a:rPr>
              <a:t>T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2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4" name="مستطيل 23">
            <a:extLst>
              <a:ext uri="{FF2B5EF4-FFF2-40B4-BE49-F238E27FC236}">
                <a16:creationId xmlns:a16="http://schemas.microsoft.com/office/drawing/2014/main" id="{9F07275C-241B-4561-A2C3-5B45C9889585}"/>
              </a:ext>
            </a:extLst>
          </p:cNvPr>
          <p:cNvSpPr/>
          <p:nvPr/>
        </p:nvSpPr>
        <p:spPr>
          <a:xfrm>
            <a:off x="8969607" y="5046984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chemeClr val="tx2">
                    <a:lumMod val="50000"/>
                  </a:schemeClr>
                </a:solidFill>
              </a:rPr>
              <a:t>=</a:t>
            </a:r>
          </a:p>
        </p:txBody>
      </p:sp>
      <p:cxnSp>
        <p:nvCxnSpPr>
          <p:cNvPr id="25" name="رابط مستقيم 24">
            <a:extLst>
              <a:ext uri="{FF2B5EF4-FFF2-40B4-BE49-F238E27FC236}">
                <a16:creationId xmlns:a16="http://schemas.microsoft.com/office/drawing/2014/main" id="{96E85F98-F61A-4CDB-95C1-C700B584B518}"/>
              </a:ext>
            </a:extLst>
          </p:cNvPr>
          <p:cNvCxnSpPr/>
          <p:nvPr/>
        </p:nvCxnSpPr>
        <p:spPr>
          <a:xfrm flipH="1">
            <a:off x="7490908" y="5370149"/>
            <a:ext cx="1321531" cy="11377"/>
          </a:xfrm>
          <a:prstGeom prst="line">
            <a:avLst/>
          </a:prstGeom>
          <a:ln w="38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رابط مستقيم 25">
            <a:extLst>
              <a:ext uri="{FF2B5EF4-FFF2-40B4-BE49-F238E27FC236}">
                <a16:creationId xmlns:a16="http://schemas.microsoft.com/office/drawing/2014/main" id="{8EA2E330-94A6-4E1A-B5EA-2407900B4767}"/>
              </a:ext>
            </a:extLst>
          </p:cNvPr>
          <p:cNvCxnSpPr/>
          <p:nvPr/>
        </p:nvCxnSpPr>
        <p:spPr>
          <a:xfrm flipH="1">
            <a:off x="9659972" y="5358773"/>
            <a:ext cx="1405738" cy="0"/>
          </a:xfrm>
          <a:prstGeom prst="line">
            <a:avLst/>
          </a:prstGeom>
          <a:ln w="38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مستطيل 26">
            <a:extLst>
              <a:ext uri="{FF2B5EF4-FFF2-40B4-BE49-F238E27FC236}">
                <a16:creationId xmlns:a16="http://schemas.microsoft.com/office/drawing/2014/main" id="{8BCA8ACF-02F6-4F0D-9AC6-EE39520BC190}"/>
              </a:ext>
            </a:extLst>
          </p:cNvPr>
          <p:cNvSpPr/>
          <p:nvPr/>
        </p:nvSpPr>
        <p:spPr>
          <a:xfrm>
            <a:off x="7454697" y="4589942"/>
            <a:ext cx="663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V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CF3255EC-FCF7-4761-B24E-73C9876018D8}"/>
              </a:ext>
            </a:extLst>
          </p:cNvPr>
          <p:cNvSpPr/>
          <p:nvPr/>
        </p:nvSpPr>
        <p:spPr>
          <a:xfrm>
            <a:off x="9768233" y="4571183"/>
            <a:ext cx="663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V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2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55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/>
      <p:bldP spid="22" grpId="0"/>
      <p:bldP spid="23" grpId="0"/>
      <p:bldP spid="24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6FA42B14-1579-4ECC-9E51-3845B6B3BBCA}"/>
              </a:ext>
            </a:extLst>
          </p:cNvPr>
          <p:cNvSpPr/>
          <p:nvPr/>
        </p:nvSpPr>
        <p:spPr>
          <a:xfrm>
            <a:off x="8120853" y="1687249"/>
            <a:ext cx="37965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36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ثابت الغاز المثالي</a:t>
            </a:r>
            <a:endParaRPr lang="en-US" sz="3600" b="1" dirty="0">
              <a:solidFill>
                <a:srgbClr val="C0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B765F1FF-E76F-475C-9F1D-FE51CB96DF0E}"/>
              </a:ext>
            </a:extLst>
          </p:cNvPr>
          <p:cNvSpPr txBox="1"/>
          <p:nvPr/>
        </p:nvSpPr>
        <p:spPr>
          <a:xfrm>
            <a:off x="4719942" y="5841127"/>
            <a:ext cx="6801821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  <a:sym typeface="Wingdings"/>
              </a:rPr>
              <a:t>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يرمز له بالرمز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R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فإذا كان الضغط مقيساً بوحدة </a:t>
            </a:r>
            <a:r>
              <a:rPr lang="en-US" sz="2800" b="1" dirty="0" err="1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atm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فإن قيمة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R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هي </a:t>
            </a:r>
            <a:r>
              <a:rPr lang="en-US" sz="24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0.0821 </a:t>
            </a:r>
            <a:r>
              <a:rPr lang="en-US" sz="2400" b="1" dirty="0" err="1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L.atm</a:t>
            </a:r>
            <a:r>
              <a:rPr lang="en-US" sz="24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/</a:t>
            </a:r>
            <a:r>
              <a:rPr lang="en-US" sz="2400" b="1" dirty="0" err="1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mol.K</a:t>
            </a:r>
            <a:endParaRPr lang="ar-SA" sz="2400" b="1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A0A58415-08F2-4224-B460-F2A467C9CCBA}"/>
              </a:ext>
            </a:extLst>
          </p:cNvPr>
          <p:cNvSpPr txBox="1"/>
          <p:nvPr/>
        </p:nvSpPr>
        <p:spPr>
          <a:xfrm>
            <a:off x="5323062" y="2336435"/>
            <a:ext cx="6431056" cy="660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  <a:sym typeface="Wingdings"/>
              </a:rPr>
              <a:t>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يتناسب الحجم والضغط طردياً مع عدد المولات(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n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)  .</a:t>
            </a:r>
            <a:endParaRPr lang="en-US" sz="2800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DFFD2247-F2C9-4209-989E-214830BE899F}"/>
              </a:ext>
            </a:extLst>
          </p:cNvPr>
          <p:cNvSpPr txBox="1"/>
          <p:nvPr/>
        </p:nvSpPr>
        <p:spPr>
          <a:xfrm>
            <a:off x="6510416" y="3273686"/>
            <a:ext cx="5273269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  <a:sym typeface="Wingdings"/>
              </a:rPr>
              <a:t>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لذلك يمكن وضع عدد المولات(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n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) في معادلة القانون العام للغازات كما يلي .</a:t>
            </a:r>
            <a:endParaRPr lang="en-US" sz="2800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978CAA38-335D-4DBD-AB29-059CE59740F1}"/>
              </a:ext>
            </a:extLst>
          </p:cNvPr>
          <p:cNvSpPr/>
          <p:nvPr/>
        </p:nvSpPr>
        <p:spPr>
          <a:xfrm>
            <a:off x="2962935" y="2875738"/>
            <a:ext cx="4924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00"/>
                </a:solidFill>
              </a:rPr>
              <a:t>P</a:t>
            </a: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6992FB37-405F-415C-8F6F-2272E6B22D0E}"/>
              </a:ext>
            </a:extLst>
          </p:cNvPr>
          <p:cNvSpPr/>
          <p:nvPr/>
        </p:nvSpPr>
        <p:spPr>
          <a:xfrm>
            <a:off x="2951595" y="3665696"/>
            <a:ext cx="466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00"/>
                </a:solidFill>
              </a:rPr>
              <a:t>T</a:t>
            </a: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8B054217-57E1-46E3-8788-D8B8D68F450C}"/>
              </a:ext>
            </a:extLst>
          </p:cNvPr>
          <p:cNvSpPr/>
          <p:nvPr/>
        </p:nvSpPr>
        <p:spPr>
          <a:xfrm>
            <a:off x="1625449" y="3342530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00"/>
                </a:solidFill>
              </a:rPr>
              <a:t>=</a:t>
            </a:r>
          </a:p>
        </p:txBody>
      </p:sp>
      <p:cxnSp>
        <p:nvCxnSpPr>
          <p:cNvPr id="12" name="رابط مستقيم 11">
            <a:extLst>
              <a:ext uri="{FF2B5EF4-FFF2-40B4-BE49-F238E27FC236}">
                <a16:creationId xmlns:a16="http://schemas.microsoft.com/office/drawing/2014/main" id="{6B8A8C63-E1D1-4A89-811E-F8E2E0A4EDFA}"/>
              </a:ext>
            </a:extLst>
          </p:cNvPr>
          <p:cNvCxnSpPr/>
          <p:nvPr/>
        </p:nvCxnSpPr>
        <p:spPr>
          <a:xfrm flipH="1">
            <a:off x="2315814" y="3654319"/>
            <a:ext cx="1405738" cy="0"/>
          </a:xfrm>
          <a:prstGeom prst="line">
            <a:avLst/>
          </a:prstGeom>
          <a:ln w="38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EE9B0560-5A25-4C4B-B1C0-334E0C1F3958}"/>
              </a:ext>
            </a:extLst>
          </p:cNvPr>
          <p:cNvSpPr/>
          <p:nvPr/>
        </p:nvSpPr>
        <p:spPr>
          <a:xfrm>
            <a:off x="2424075" y="2866729"/>
            <a:ext cx="4924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00"/>
                </a:solidFill>
              </a:rPr>
              <a:t>V</a:t>
            </a: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4D779AAD-2C6B-4F2C-85FB-4FAA00D921F8}"/>
              </a:ext>
            </a:extLst>
          </p:cNvPr>
          <p:cNvSpPr/>
          <p:nvPr/>
        </p:nvSpPr>
        <p:spPr>
          <a:xfrm>
            <a:off x="2569658" y="3581462"/>
            <a:ext cx="466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FF0000"/>
                </a:solidFill>
              </a:rPr>
              <a:t>n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8CEA3C29-FC2D-4017-92A2-57192837FD3F}"/>
              </a:ext>
            </a:extLst>
          </p:cNvPr>
          <p:cNvSpPr/>
          <p:nvPr/>
        </p:nvSpPr>
        <p:spPr>
          <a:xfrm>
            <a:off x="399304" y="3301359"/>
            <a:ext cx="11772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ar-SA" sz="3600" b="1" dirty="0">
                <a:solidFill>
                  <a:srgbClr val="FF0000"/>
                </a:solidFill>
              </a:rPr>
              <a:t>ثابتاً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6" name="سهم إلى اليمين 1">
            <a:extLst>
              <a:ext uri="{FF2B5EF4-FFF2-40B4-BE49-F238E27FC236}">
                <a16:creationId xmlns:a16="http://schemas.microsoft.com/office/drawing/2014/main" id="{7BFAD1D0-8EF2-4035-BBC6-DDB84997D677}"/>
              </a:ext>
            </a:extLst>
          </p:cNvPr>
          <p:cNvSpPr/>
          <p:nvPr/>
        </p:nvSpPr>
        <p:spPr>
          <a:xfrm rot="10800000">
            <a:off x="5573523" y="3397877"/>
            <a:ext cx="936893" cy="705724"/>
          </a:xfrm>
          <a:prstGeom prst="rightArrow">
            <a:avLst/>
          </a:prstGeom>
          <a:solidFill>
            <a:srgbClr val="CC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153111F8-21AB-434B-924C-AB240AD78BB7}"/>
              </a:ext>
            </a:extLst>
          </p:cNvPr>
          <p:cNvSpPr txBox="1"/>
          <p:nvPr/>
        </p:nvSpPr>
        <p:spPr>
          <a:xfrm>
            <a:off x="4695265" y="4504260"/>
            <a:ext cx="716753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  <a:sym typeface="Wingdings"/>
              </a:rPr>
              <a:t>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حددت التجارب التي استخدمت فيها قيم معروفة لكل من </a:t>
            </a:r>
            <a:r>
              <a:rPr lang="en-US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v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، </a:t>
            </a:r>
            <a:r>
              <a:rPr lang="en-US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T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، </a:t>
            </a:r>
            <a:r>
              <a:rPr lang="en-US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P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، </a:t>
            </a:r>
            <a:r>
              <a:rPr lang="en-US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n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قيمة هذا ثابت والذي يعرف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بثابت الغاز المثالي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.</a:t>
            </a:r>
            <a:endParaRPr lang="en-US" sz="2800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8273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 animBg="1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B6F37839-63B4-451E-9991-CDAA843859D1}"/>
              </a:ext>
            </a:extLst>
          </p:cNvPr>
          <p:cNvSpPr txBox="1"/>
          <p:nvPr/>
        </p:nvSpPr>
        <p:spPr>
          <a:xfrm>
            <a:off x="6742934" y="3069335"/>
            <a:ext cx="5011184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من الملاحظ أن وحدة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R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تجمع ببساطة وحدات المتغيرات الأربع </a:t>
            </a:r>
            <a:endParaRPr lang="en-US" sz="3200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378016E9-49AD-4491-B966-B4D724664F40}"/>
              </a:ext>
            </a:extLst>
          </p:cNvPr>
          <p:cNvSpPr/>
          <p:nvPr/>
        </p:nvSpPr>
        <p:spPr>
          <a:xfrm>
            <a:off x="8176526" y="1719263"/>
            <a:ext cx="37965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36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ثابت الغاز المثالي</a:t>
            </a:r>
            <a:endParaRPr lang="en-US" sz="3600" b="1" dirty="0">
              <a:solidFill>
                <a:srgbClr val="C00000"/>
              </a:solidFill>
              <a:latin typeface="ae_AlMateen" panose="02060803050605020204" pitchFamily="18" charset="-78"/>
              <a:cs typeface="+mj-cs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AF417B8B-A656-4B4E-8888-BBED2ED65D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4" t="17756" r="37274" b="7719"/>
          <a:stretch/>
        </p:blipFill>
        <p:spPr bwMode="auto">
          <a:xfrm>
            <a:off x="257833" y="2365594"/>
            <a:ext cx="4357283" cy="4298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8181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10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537F350D-8FD2-4085-B465-9746B36FC335}"/>
              </a:ext>
            </a:extLst>
          </p:cNvPr>
          <p:cNvSpPr txBox="1"/>
          <p:nvPr/>
        </p:nvSpPr>
        <p:spPr>
          <a:xfrm>
            <a:off x="6096000" y="1824248"/>
            <a:ext cx="57330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نص قانون الغاز المثالي</a:t>
            </a:r>
            <a:endParaRPr lang="ar-SA" sz="4000" b="1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0E9DB0BA-209A-4604-B72A-CECFDE48F5FC}"/>
              </a:ext>
            </a:extLst>
          </p:cNvPr>
          <p:cNvSpPr txBox="1"/>
          <p:nvPr/>
        </p:nvSpPr>
        <p:spPr>
          <a:xfrm>
            <a:off x="4677722" y="5172520"/>
            <a:ext cx="6744954" cy="1480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يصف السلوك الطبيعي للغاز المثالي اعتماداً على ضغط الغاز وحجمه ودرجة حرارته وعدد مولاته .</a:t>
            </a:r>
            <a:endParaRPr lang="en-US" sz="3200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C6A0E2C8-5D32-44EB-9364-9A0C619C5947}"/>
              </a:ext>
            </a:extLst>
          </p:cNvPr>
          <p:cNvSpPr txBox="1"/>
          <p:nvPr/>
        </p:nvSpPr>
        <p:spPr>
          <a:xfrm>
            <a:off x="5522640" y="2730263"/>
            <a:ext cx="5756819" cy="13051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  <a:sym typeface="Wingdings"/>
              </a:rPr>
              <a:t></a:t>
            </a:r>
            <a:r>
              <a:rPr lang="ar-SA" sz="2800" b="1" dirty="0">
                <a:solidFill>
                  <a:srgbClr val="0000CC"/>
                </a:solidFill>
              </a:rPr>
              <a:t>حاصل ضرب الضغط في الحجم  في كمية معينة من الغاز درجة حرارة  </a:t>
            </a:r>
            <a:r>
              <a:rPr lang="ar-SA" sz="2800" b="1" dirty="0">
                <a:solidFill>
                  <a:srgbClr val="FF0000"/>
                </a:solidFill>
              </a:rPr>
              <a:t>ثابته </a:t>
            </a:r>
            <a:r>
              <a:rPr lang="ar-SA" sz="2800" b="1" dirty="0">
                <a:solidFill>
                  <a:srgbClr val="0000CC"/>
                </a:solidFill>
              </a:rPr>
              <a:t>يساوى مقداراً ثابتاً.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AC9A8105-D233-4FC0-B376-1CC1C32485CB}"/>
              </a:ext>
            </a:extLst>
          </p:cNvPr>
          <p:cNvSpPr txBox="1"/>
          <p:nvPr/>
        </p:nvSpPr>
        <p:spPr>
          <a:xfrm>
            <a:off x="6096000" y="4341523"/>
            <a:ext cx="57330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وصف قانون الغاز المثالي</a:t>
            </a:r>
            <a:endParaRPr lang="ar-SA" sz="4000" b="1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3156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11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47323BE9-C3D8-4D73-B377-E4141BB78D7C}"/>
              </a:ext>
            </a:extLst>
          </p:cNvPr>
          <p:cNvSpPr txBox="1"/>
          <p:nvPr/>
        </p:nvSpPr>
        <p:spPr>
          <a:xfrm>
            <a:off x="4764586" y="1836646"/>
            <a:ext cx="698953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3600" b="1" dirty="0">
                <a:solidFill>
                  <a:srgbClr val="000000"/>
                </a:solidFill>
              </a:rPr>
              <a:t>العلاقة </a:t>
            </a:r>
            <a:r>
              <a:rPr lang="ar-SA" sz="3600" b="1" dirty="0">
                <a:solidFill>
                  <a:srgbClr val="FF0000"/>
                </a:solidFill>
              </a:rPr>
              <a:t>الرياضية</a:t>
            </a:r>
            <a:r>
              <a:rPr lang="ar-SA" sz="3600" b="1" dirty="0">
                <a:solidFill>
                  <a:srgbClr val="000000"/>
                </a:solidFill>
              </a:rPr>
              <a:t> 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لقانون الغاز المثالي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A8E06EEE-CD82-402C-9BD4-2A24D257C816}"/>
              </a:ext>
            </a:extLst>
          </p:cNvPr>
          <p:cNvSpPr/>
          <p:nvPr/>
        </p:nvSpPr>
        <p:spPr>
          <a:xfrm>
            <a:off x="7640531" y="3509109"/>
            <a:ext cx="4924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P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020C653B-BFEF-4FC2-8D2E-AB15DBBD40AB}"/>
              </a:ext>
            </a:extLst>
          </p:cNvPr>
          <p:cNvSpPr/>
          <p:nvPr/>
        </p:nvSpPr>
        <p:spPr>
          <a:xfrm>
            <a:off x="10413297" y="3561143"/>
            <a:ext cx="466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T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BFA4FC3B-726A-41D6-91D0-C82ECDE2D298}"/>
              </a:ext>
            </a:extLst>
          </p:cNvPr>
          <p:cNvSpPr/>
          <p:nvPr/>
        </p:nvSpPr>
        <p:spPr>
          <a:xfrm>
            <a:off x="8925683" y="3581491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chemeClr val="tx2">
                    <a:lumMod val="50000"/>
                  </a:schemeClr>
                </a:solidFill>
              </a:rPr>
              <a:t>=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5DA9BA84-F09A-4623-BAAB-0E1A155894C6}"/>
              </a:ext>
            </a:extLst>
          </p:cNvPr>
          <p:cNvSpPr txBox="1"/>
          <p:nvPr/>
        </p:nvSpPr>
        <p:spPr>
          <a:xfrm>
            <a:off x="857818" y="2984885"/>
            <a:ext cx="348730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400" b="1" dirty="0">
                <a:solidFill>
                  <a:srgbClr val="0000CC"/>
                </a:solidFill>
              </a:rPr>
              <a:t>P</a:t>
            </a:r>
            <a:r>
              <a:rPr lang="ar-SA" sz="2400" b="1" baseline="-250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r-SA" sz="2400" b="1" dirty="0"/>
              <a:t>: </a:t>
            </a:r>
            <a:r>
              <a:rPr lang="ar-SA" sz="2400" b="1" dirty="0">
                <a:solidFill>
                  <a:srgbClr val="000000"/>
                </a:solidFill>
              </a:rPr>
              <a:t>تمثل الضغط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5EDB1842-41DF-451D-ADBA-E0341E05A6FA}"/>
              </a:ext>
            </a:extLst>
          </p:cNvPr>
          <p:cNvSpPr txBox="1"/>
          <p:nvPr/>
        </p:nvSpPr>
        <p:spPr>
          <a:xfrm>
            <a:off x="805963" y="4107971"/>
            <a:ext cx="348730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400" b="1" dirty="0">
                <a:solidFill>
                  <a:srgbClr val="FF0000"/>
                </a:solidFill>
              </a:rPr>
              <a:t>n</a:t>
            </a:r>
            <a:r>
              <a:rPr lang="ar-SA" sz="2400" b="1" dirty="0"/>
              <a:t>: </a:t>
            </a:r>
            <a:r>
              <a:rPr lang="ar-SA" sz="2400" b="1" dirty="0">
                <a:solidFill>
                  <a:srgbClr val="000000"/>
                </a:solidFill>
              </a:rPr>
              <a:t>تمثل عدد المولات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5A95B088-2B50-44E4-BD43-396D659F45D4}"/>
              </a:ext>
            </a:extLst>
          </p:cNvPr>
          <p:cNvSpPr txBox="1"/>
          <p:nvPr/>
        </p:nvSpPr>
        <p:spPr>
          <a:xfrm>
            <a:off x="44773" y="5286080"/>
            <a:ext cx="426167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400" b="1" dirty="0">
                <a:solidFill>
                  <a:srgbClr val="C00000"/>
                </a:solidFill>
              </a:rPr>
              <a:t>T</a:t>
            </a:r>
            <a:r>
              <a:rPr lang="ar-SA" sz="2400" b="1" baseline="-250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r-SA" sz="2400" b="1" dirty="0"/>
              <a:t>: </a:t>
            </a:r>
            <a:r>
              <a:rPr lang="ar-SA" sz="2400" b="1" dirty="0">
                <a:solidFill>
                  <a:srgbClr val="000000"/>
                </a:solidFill>
              </a:rPr>
              <a:t>تمثل درجة الحرارة بوحدة الكلفن</a:t>
            </a: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5AC3C120-A6A9-4240-8221-9052B2099739}"/>
              </a:ext>
            </a:extLst>
          </p:cNvPr>
          <p:cNvSpPr/>
          <p:nvPr/>
        </p:nvSpPr>
        <p:spPr>
          <a:xfrm>
            <a:off x="8168696" y="3493399"/>
            <a:ext cx="4924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V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BEB0B900-FA28-4D47-BE40-55287F87FE3E}"/>
              </a:ext>
            </a:extLst>
          </p:cNvPr>
          <p:cNvSpPr/>
          <p:nvPr/>
        </p:nvSpPr>
        <p:spPr>
          <a:xfrm>
            <a:off x="9874437" y="3552134"/>
            <a:ext cx="5180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R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E9F9D114-8343-4ADD-A6CE-6DF83BB1AE16}"/>
              </a:ext>
            </a:extLst>
          </p:cNvPr>
          <p:cNvSpPr txBox="1"/>
          <p:nvPr/>
        </p:nvSpPr>
        <p:spPr>
          <a:xfrm>
            <a:off x="819146" y="3512307"/>
            <a:ext cx="348730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400" b="1" dirty="0">
                <a:solidFill>
                  <a:srgbClr val="0000CC"/>
                </a:solidFill>
              </a:rPr>
              <a:t>V</a:t>
            </a:r>
            <a:r>
              <a:rPr lang="ar-SA" sz="2400" b="1" baseline="-250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r-SA" sz="2400" b="1" dirty="0"/>
              <a:t>: </a:t>
            </a:r>
            <a:r>
              <a:rPr lang="ar-SA" sz="2400" b="1" dirty="0">
                <a:solidFill>
                  <a:srgbClr val="000000"/>
                </a:solidFill>
              </a:rPr>
              <a:t>تمثل الحجم</a:t>
            </a: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F20EC69B-BF07-46B3-8DBC-1D02825B4327}"/>
              </a:ext>
            </a:extLst>
          </p:cNvPr>
          <p:cNvSpPr/>
          <p:nvPr/>
        </p:nvSpPr>
        <p:spPr>
          <a:xfrm>
            <a:off x="9441152" y="3520455"/>
            <a:ext cx="466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FF0000"/>
                </a:solidFill>
              </a:rPr>
              <a:t>n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85D46731-E830-443B-91E9-7D7931D1AA42}"/>
              </a:ext>
            </a:extLst>
          </p:cNvPr>
          <p:cNvSpPr txBox="1"/>
          <p:nvPr/>
        </p:nvSpPr>
        <p:spPr>
          <a:xfrm>
            <a:off x="794587" y="4710755"/>
            <a:ext cx="348730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400" b="1" dirty="0">
                <a:solidFill>
                  <a:srgbClr val="0000CC"/>
                </a:solidFill>
              </a:rPr>
              <a:t>R</a:t>
            </a:r>
            <a:r>
              <a:rPr lang="ar-SA" sz="2400" b="1" dirty="0"/>
              <a:t>: </a:t>
            </a:r>
            <a:r>
              <a:rPr lang="ar-SA" sz="2400" b="1" dirty="0">
                <a:solidFill>
                  <a:srgbClr val="000000"/>
                </a:solidFill>
              </a:rPr>
              <a:t>تمثل ثابت الغاز المثالي</a:t>
            </a:r>
          </a:p>
        </p:txBody>
      </p:sp>
    </p:spTree>
    <p:extLst>
      <p:ext uri="{BB962C8B-B14F-4D97-AF65-F5344CB8AC3E}">
        <p14:creationId xmlns:p14="http://schemas.microsoft.com/office/powerpoint/2010/main" val="3429508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F7C408CB-1381-4D99-A8C6-EF1371B65E25}"/>
              </a:ext>
            </a:extLst>
          </p:cNvPr>
          <p:cNvSpPr/>
          <p:nvPr/>
        </p:nvSpPr>
        <p:spPr>
          <a:xfrm>
            <a:off x="4315141" y="3175208"/>
            <a:ext cx="5372575" cy="65883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</a:rPr>
              <a:t>ضغط وحجمه  ودرجة حرارته.</a:t>
            </a:r>
          </a:p>
        </p:txBody>
      </p:sp>
      <p:sp>
        <p:nvSpPr>
          <p:cNvPr id="8" name="مستطيل مستدير الزوايا 42">
            <a:extLst>
              <a:ext uri="{FF2B5EF4-FFF2-40B4-BE49-F238E27FC236}">
                <a16:creationId xmlns:a16="http://schemas.microsoft.com/office/drawing/2014/main" id="{17B4879B-572C-4831-9DC5-B3E25F598212}"/>
              </a:ext>
            </a:extLst>
          </p:cNvPr>
          <p:cNvSpPr/>
          <p:nvPr/>
        </p:nvSpPr>
        <p:spPr>
          <a:xfrm>
            <a:off x="9701365" y="3338299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مستدير الزوايا 43">
            <a:extLst>
              <a:ext uri="{FF2B5EF4-FFF2-40B4-BE49-F238E27FC236}">
                <a16:creationId xmlns:a16="http://schemas.microsoft.com/office/drawing/2014/main" id="{C6C7FB59-688F-438C-800F-E31AB6A61E66}"/>
              </a:ext>
            </a:extLst>
          </p:cNvPr>
          <p:cNvSpPr/>
          <p:nvPr/>
        </p:nvSpPr>
        <p:spPr>
          <a:xfrm>
            <a:off x="9717285" y="4268635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مستدير الزوايا 44">
            <a:extLst>
              <a:ext uri="{FF2B5EF4-FFF2-40B4-BE49-F238E27FC236}">
                <a16:creationId xmlns:a16="http://schemas.microsoft.com/office/drawing/2014/main" id="{1F6F16E1-D092-44F2-AB94-9180A93F4EAE}"/>
              </a:ext>
            </a:extLst>
          </p:cNvPr>
          <p:cNvSpPr/>
          <p:nvPr/>
        </p:nvSpPr>
        <p:spPr>
          <a:xfrm>
            <a:off x="9733205" y="5171675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مستدير الزوايا 45">
            <a:extLst>
              <a:ext uri="{FF2B5EF4-FFF2-40B4-BE49-F238E27FC236}">
                <a16:creationId xmlns:a16="http://schemas.microsoft.com/office/drawing/2014/main" id="{3648C3AF-3D36-4210-9669-A60DF158CEE7}"/>
              </a:ext>
            </a:extLst>
          </p:cNvPr>
          <p:cNvSpPr/>
          <p:nvPr/>
        </p:nvSpPr>
        <p:spPr>
          <a:xfrm>
            <a:off x="9749125" y="6074715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FC6F2BA8-17C9-42F7-8C96-C82A0CA42853}"/>
              </a:ext>
            </a:extLst>
          </p:cNvPr>
          <p:cNvSpPr txBox="1"/>
          <p:nvPr/>
        </p:nvSpPr>
        <p:spPr>
          <a:xfrm>
            <a:off x="425931" y="1844289"/>
            <a:ext cx="976075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قانون الغاز المثالي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يصف السلوك الطبيعي للغاز المثالي اعتماداً على ....</a:t>
            </a:r>
            <a:endParaRPr lang="en-US" sz="3200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041742F6-D90F-412A-A780-A053D5BB721A}"/>
              </a:ext>
            </a:extLst>
          </p:cNvPr>
          <p:cNvSpPr/>
          <p:nvPr/>
        </p:nvSpPr>
        <p:spPr>
          <a:xfrm>
            <a:off x="4331061" y="4187432"/>
            <a:ext cx="5372575" cy="65883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</a:rPr>
              <a:t>ضغط وكتلته  ودرجة حرارته وعدد مولاته.</a:t>
            </a: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83B41243-0719-4645-8622-F3BD3354802D}"/>
              </a:ext>
            </a:extLst>
          </p:cNvPr>
          <p:cNvSpPr/>
          <p:nvPr/>
        </p:nvSpPr>
        <p:spPr>
          <a:xfrm>
            <a:off x="4346981" y="5022232"/>
            <a:ext cx="5372575" cy="65883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</a:rPr>
              <a:t>ضغط وحجمه  ودرجة حرارته وعدد مولاته.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7FF5E4CB-3F0B-4091-8C96-03992B1B6EBF}"/>
              </a:ext>
            </a:extLst>
          </p:cNvPr>
          <p:cNvSpPr/>
          <p:nvPr/>
        </p:nvSpPr>
        <p:spPr>
          <a:xfrm>
            <a:off x="4362901" y="5897976"/>
            <a:ext cx="5372575" cy="65883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</a:rPr>
              <a:t>ضغط وكثافته  ودرجة حرارته وعدد مولاته.</a:t>
            </a:r>
          </a:p>
        </p:txBody>
      </p:sp>
      <p:sp>
        <p:nvSpPr>
          <p:cNvPr id="16" name="مستطيل مستدير الزوايا 32">
            <a:extLst>
              <a:ext uri="{FF2B5EF4-FFF2-40B4-BE49-F238E27FC236}">
                <a16:creationId xmlns:a16="http://schemas.microsoft.com/office/drawing/2014/main" id="{EFA9F4B4-F502-4C1C-B6D1-85F6A7BB2BA4}"/>
              </a:ext>
            </a:extLst>
          </p:cNvPr>
          <p:cNvSpPr/>
          <p:nvPr/>
        </p:nvSpPr>
        <p:spPr>
          <a:xfrm>
            <a:off x="10616018" y="18091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تدريب1</a:t>
            </a:r>
          </a:p>
        </p:txBody>
      </p:sp>
    </p:spTree>
    <p:extLst>
      <p:ext uri="{BB962C8B-B14F-4D97-AF65-F5344CB8AC3E}">
        <p14:creationId xmlns:p14="http://schemas.microsoft.com/office/powerpoint/2010/main" val="3440790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B83D3D69-07AB-4EF1-A681-AB2419B86FC1}"/>
              </a:ext>
            </a:extLst>
          </p:cNvPr>
          <p:cNvSpPr/>
          <p:nvPr/>
        </p:nvSpPr>
        <p:spPr>
          <a:xfrm>
            <a:off x="-193678" y="1477497"/>
            <a:ext cx="9666290" cy="1307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latin typeface="ae_AlMateen" panose="02060803050605020204" pitchFamily="18" charset="-78"/>
                <a:cs typeface="+mj-cs"/>
              </a:rPr>
              <a:t>احسب عدد مولات غاز الأمونيا </a:t>
            </a:r>
            <a:r>
              <a:rPr lang="en-US" sz="2800" b="1" dirty="0">
                <a:latin typeface="ae_AlMateen" panose="02060803050605020204" pitchFamily="18" charset="-78"/>
                <a:cs typeface="+mj-cs"/>
              </a:rPr>
              <a:t>NH</a:t>
            </a:r>
            <a:r>
              <a:rPr lang="en-US" sz="2800" b="1" baseline="-25000" dirty="0">
                <a:latin typeface="ae_AlMateen" panose="02060803050605020204" pitchFamily="18" charset="-78"/>
                <a:cs typeface="+mj-cs"/>
              </a:rPr>
              <a:t>3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 الموجودة في وعاء حجمه </a:t>
            </a:r>
          </a:p>
          <a:p>
            <a:pPr algn="r" rtl="1">
              <a:lnSpc>
                <a:spcPct val="150000"/>
              </a:lnSpc>
            </a:pPr>
            <a:r>
              <a:rPr lang="en-US" sz="2800" b="1" dirty="0">
                <a:latin typeface="ae_AlMateen" panose="02060803050605020204" pitchFamily="18" charset="-78"/>
                <a:cs typeface="+mj-cs"/>
              </a:rPr>
              <a:t>3.00 L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 عند  </a:t>
            </a:r>
            <a:r>
              <a:rPr lang="en-US" sz="2800" b="1" dirty="0">
                <a:latin typeface="ae_AlMateen" panose="02060803050605020204" pitchFamily="18" charset="-78"/>
                <a:cs typeface="+mj-cs"/>
              </a:rPr>
              <a:t>K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 ⁰</a:t>
            </a:r>
            <a:r>
              <a:rPr lang="en-US" sz="2800" b="1" dirty="0">
                <a:latin typeface="ae_AlMateen" panose="02060803050605020204" pitchFamily="18" charset="-78"/>
                <a:cs typeface="+mj-cs"/>
              </a:rPr>
              <a:t> 2.00  x 10</a:t>
            </a:r>
            <a:r>
              <a:rPr lang="en-US" sz="2800" b="1" baseline="30000" dirty="0">
                <a:latin typeface="ae_AlMateen" panose="02060803050605020204" pitchFamily="18" charset="-78"/>
                <a:cs typeface="+mj-cs"/>
              </a:rPr>
              <a:t>2 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و ضغط </a:t>
            </a:r>
            <a:r>
              <a:rPr lang="en-US" sz="2800" b="1" dirty="0">
                <a:latin typeface="ae_AlMateen" panose="02060803050605020204" pitchFamily="18" charset="-78"/>
                <a:cs typeface="+mj-cs"/>
              </a:rPr>
              <a:t>1.5 </a:t>
            </a:r>
            <a:r>
              <a:rPr lang="en-US" sz="2800" b="1" dirty="0" err="1">
                <a:latin typeface="ae_AlMateen" panose="02060803050605020204" pitchFamily="18" charset="-78"/>
                <a:cs typeface="+mj-cs"/>
              </a:rPr>
              <a:t>atm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 ؟ 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إذا علمت  أن </a:t>
            </a:r>
            <a:r>
              <a:rPr lang="en-US" sz="24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R=0.0821</a:t>
            </a:r>
            <a:endParaRPr lang="ar-SA" sz="2400" b="1" dirty="0">
              <a:solidFill>
                <a:srgbClr val="FF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6" name="مستطيل مستدير الزوايا 18">
            <a:extLst>
              <a:ext uri="{FF2B5EF4-FFF2-40B4-BE49-F238E27FC236}">
                <a16:creationId xmlns:a16="http://schemas.microsoft.com/office/drawing/2014/main" id="{977B2272-4810-4005-81EB-EED31384FEA6}"/>
              </a:ext>
            </a:extLst>
          </p:cNvPr>
          <p:cNvSpPr/>
          <p:nvPr/>
        </p:nvSpPr>
        <p:spPr>
          <a:xfrm>
            <a:off x="9570720" y="1719263"/>
            <a:ext cx="2572739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rgbClr val="C00000"/>
                </a:solidFill>
              </a:rPr>
              <a:t>مثال 1-6ص 28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F7CDF156-4C9E-43E7-A47D-D4BF39289B5F}"/>
              </a:ext>
            </a:extLst>
          </p:cNvPr>
          <p:cNvSpPr txBox="1"/>
          <p:nvPr/>
        </p:nvSpPr>
        <p:spPr>
          <a:xfrm>
            <a:off x="5926398" y="2705153"/>
            <a:ext cx="843501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ar-SA" sz="3600" b="1" dirty="0">
                <a:solidFill>
                  <a:srgbClr val="C00000"/>
                </a:solidFill>
              </a:rPr>
              <a:t>الحل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1C19921D-7B90-4D10-ABA7-FE6EAEADF3F9}"/>
              </a:ext>
            </a:extLst>
          </p:cNvPr>
          <p:cNvSpPr txBox="1"/>
          <p:nvPr/>
        </p:nvSpPr>
        <p:spPr>
          <a:xfrm>
            <a:off x="10518936" y="3117014"/>
            <a:ext cx="167306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SA" sz="2800" b="1" dirty="0">
                <a:solidFill>
                  <a:srgbClr val="000000"/>
                </a:solidFill>
              </a:rPr>
              <a:t>المعطيات</a:t>
            </a: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7891CE77-0DD1-478B-84E0-9E49CDA6A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5900" y="3595296"/>
            <a:ext cx="214965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l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V = </a:t>
            </a:r>
            <a:r>
              <a:rPr lang="en-US" altLang="ar-SA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3.00 L</a:t>
            </a: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71E76526-C859-4403-A086-4B41B4AC46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6989" y="4287423"/>
            <a:ext cx="31102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T =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2.00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 x 10</a:t>
            </a:r>
            <a:r>
              <a:rPr lang="en-US" sz="2400" b="1" baseline="30000" dirty="0">
                <a:solidFill>
                  <a:schemeClr val="accent1">
                    <a:lumMod val="75000"/>
                  </a:schemeClr>
                </a:solidFill>
              </a:rPr>
              <a:t>2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K</a:t>
            </a:r>
            <a:endParaRPr lang="en-US" altLang="ar-SA" sz="2400" b="1" baseline="-25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D34B3B3A-3750-4E31-9B29-F2B81ED7C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4372" y="4891755"/>
            <a:ext cx="210013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P =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1.5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atm</a:t>
            </a:r>
            <a:endParaRPr lang="en-US" altLang="ar-SA" sz="2800" b="1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15199368-9BDB-41AE-9309-84D2E33CD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3329" y="5382093"/>
            <a:ext cx="21255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R =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0.0821</a:t>
            </a:r>
            <a:endParaRPr lang="en-US" altLang="ar-SA" sz="2800" b="1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0030792D-0B19-465E-AD1D-0344D4B5116B}"/>
              </a:ext>
            </a:extLst>
          </p:cNvPr>
          <p:cNvSpPr txBox="1"/>
          <p:nvPr/>
        </p:nvSpPr>
        <p:spPr>
          <a:xfrm>
            <a:off x="10690309" y="6140875"/>
            <a:ext cx="142702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SA" sz="2800" b="1" dirty="0">
                <a:solidFill>
                  <a:srgbClr val="000000"/>
                </a:solidFill>
              </a:rPr>
              <a:t>المطلوب</a:t>
            </a: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7D6A020F-A9B7-4C19-A405-D5BD5ED51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5899" y="6184375"/>
            <a:ext cx="214965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n = </a:t>
            </a:r>
            <a:r>
              <a:rPr lang="en-US" altLang="ar-SA" sz="2000" b="1" dirty="0">
                <a:solidFill>
                  <a:srgbClr val="C00000"/>
                </a:solidFill>
                <a:latin typeface="Times New Roman" pitchFamily="18" charset="0"/>
              </a:rPr>
              <a:t>???? </a:t>
            </a:r>
            <a:r>
              <a:rPr lang="en-US" altLang="ar-SA" sz="2000" b="1" dirty="0" err="1">
                <a:solidFill>
                  <a:srgbClr val="C00000"/>
                </a:solidFill>
                <a:latin typeface="Times New Roman" pitchFamily="18" charset="0"/>
              </a:rPr>
              <a:t>mol</a:t>
            </a:r>
            <a:endParaRPr lang="en-US" altLang="ar-SA" sz="3200" b="1" baseline="-250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cxnSp>
        <p:nvCxnSpPr>
          <p:cNvPr id="15" name="رابط مستقيم 14">
            <a:extLst>
              <a:ext uri="{FF2B5EF4-FFF2-40B4-BE49-F238E27FC236}">
                <a16:creationId xmlns:a16="http://schemas.microsoft.com/office/drawing/2014/main" id="{72875285-8D3F-47C7-B0CD-004C5D84C23D}"/>
              </a:ext>
            </a:extLst>
          </p:cNvPr>
          <p:cNvCxnSpPr>
            <a:cxnSpLocks/>
          </p:cNvCxnSpPr>
          <p:nvPr/>
        </p:nvCxnSpPr>
        <p:spPr>
          <a:xfrm>
            <a:off x="7648659" y="2849140"/>
            <a:ext cx="0" cy="3920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>
            <a:extLst>
              <a:ext uri="{FF2B5EF4-FFF2-40B4-BE49-F238E27FC236}">
                <a16:creationId xmlns:a16="http://schemas.microsoft.com/office/drawing/2014/main" id="{612D9BF0-FAD6-4BBF-9D30-2CDCDAC665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5" t="15609" b="23439"/>
          <a:stretch/>
        </p:blipFill>
        <p:spPr bwMode="auto">
          <a:xfrm>
            <a:off x="471145" y="3147792"/>
            <a:ext cx="2639931" cy="739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مستطيل 16">
            <a:extLst>
              <a:ext uri="{FF2B5EF4-FFF2-40B4-BE49-F238E27FC236}">
                <a16:creationId xmlns:a16="http://schemas.microsoft.com/office/drawing/2014/main" id="{2D740D50-2ED0-4C22-9F8A-DFA8C00BC9E7}"/>
              </a:ext>
            </a:extLst>
          </p:cNvPr>
          <p:cNvSpPr/>
          <p:nvPr/>
        </p:nvSpPr>
        <p:spPr>
          <a:xfrm>
            <a:off x="836048" y="4422301"/>
            <a:ext cx="8205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4000" b="1" dirty="0">
                <a:solidFill>
                  <a:srgbClr val="FF0000"/>
                </a:solidFill>
              </a:rPr>
              <a:t>n</a:t>
            </a:r>
            <a:endParaRPr lang="ar-SA" sz="1400" dirty="0"/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1971236A-7470-4866-9BB6-A708E676B0AA}"/>
              </a:ext>
            </a:extLst>
          </p:cNvPr>
          <p:cNvSpPr/>
          <p:nvPr/>
        </p:nvSpPr>
        <p:spPr>
          <a:xfrm>
            <a:off x="1436741" y="4442556"/>
            <a:ext cx="7263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4000" b="1" dirty="0"/>
              <a:t>=</a:t>
            </a:r>
            <a:endParaRPr lang="en-US" sz="4000" dirty="0"/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620AECDF-AED9-4CE5-8BCB-64D404C037A3}"/>
              </a:ext>
            </a:extLst>
          </p:cNvPr>
          <p:cNvSpPr/>
          <p:nvPr/>
        </p:nvSpPr>
        <p:spPr>
          <a:xfrm>
            <a:off x="2050847" y="4128225"/>
            <a:ext cx="9569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4000" b="1" dirty="0">
                <a:solidFill>
                  <a:srgbClr val="000000"/>
                </a:solidFill>
              </a:rPr>
              <a:t>PV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781FDB3F-48F2-472D-9C83-401CAE494167}"/>
              </a:ext>
            </a:extLst>
          </p:cNvPr>
          <p:cNvSpPr/>
          <p:nvPr/>
        </p:nvSpPr>
        <p:spPr>
          <a:xfrm>
            <a:off x="2016669" y="4776244"/>
            <a:ext cx="98779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4000" b="1" dirty="0">
                <a:solidFill>
                  <a:srgbClr val="000000"/>
                </a:solidFill>
              </a:rPr>
              <a:t>RT</a:t>
            </a:r>
            <a:endParaRPr lang="en-US" sz="4000" dirty="0">
              <a:solidFill>
                <a:srgbClr val="000000"/>
              </a:solidFill>
            </a:endParaRPr>
          </a:p>
        </p:txBody>
      </p:sp>
      <p:cxnSp>
        <p:nvCxnSpPr>
          <p:cNvPr id="21" name="رابط مستقيم 20">
            <a:extLst>
              <a:ext uri="{FF2B5EF4-FFF2-40B4-BE49-F238E27FC236}">
                <a16:creationId xmlns:a16="http://schemas.microsoft.com/office/drawing/2014/main" id="{1E95850F-6268-40EB-A033-87D4A26F1C46}"/>
              </a:ext>
            </a:extLst>
          </p:cNvPr>
          <p:cNvCxnSpPr/>
          <p:nvPr/>
        </p:nvCxnSpPr>
        <p:spPr>
          <a:xfrm flipH="1">
            <a:off x="2149199" y="4799998"/>
            <a:ext cx="8008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مستطيل 21">
            <a:extLst>
              <a:ext uri="{FF2B5EF4-FFF2-40B4-BE49-F238E27FC236}">
                <a16:creationId xmlns:a16="http://schemas.microsoft.com/office/drawing/2014/main" id="{AC6426F4-06B1-41EB-8780-C0FF54B54A20}"/>
              </a:ext>
            </a:extLst>
          </p:cNvPr>
          <p:cNvSpPr/>
          <p:nvPr/>
        </p:nvSpPr>
        <p:spPr>
          <a:xfrm>
            <a:off x="4162966" y="4164316"/>
            <a:ext cx="23251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0000CC"/>
                </a:solidFill>
              </a:rPr>
              <a:t>1.5 X 3.00</a:t>
            </a:r>
            <a:endParaRPr lang="en-US" sz="2800" dirty="0">
              <a:solidFill>
                <a:srgbClr val="0000CC"/>
              </a:solidFill>
            </a:endParaRPr>
          </a:p>
        </p:txBody>
      </p:sp>
      <p:sp>
        <p:nvSpPr>
          <p:cNvPr id="23" name="مستطيل 22">
            <a:extLst>
              <a:ext uri="{FF2B5EF4-FFF2-40B4-BE49-F238E27FC236}">
                <a16:creationId xmlns:a16="http://schemas.microsoft.com/office/drawing/2014/main" id="{16E5F0A3-FC33-49E2-B7CC-3089ACC2C496}"/>
              </a:ext>
            </a:extLst>
          </p:cNvPr>
          <p:cNvSpPr/>
          <p:nvPr/>
        </p:nvSpPr>
        <p:spPr>
          <a:xfrm>
            <a:off x="4038947" y="4839684"/>
            <a:ext cx="32185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>
                <a:solidFill>
                  <a:srgbClr val="0000CC"/>
                </a:solidFill>
              </a:rPr>
              <a:t>0.0821  X 2.00  x 10</a:t>
            </a:r>
            <a:r>
              <a:rPr lang="en-US" sz="2400" b="1" baseline="30000" dirty="0">
                <a:solidFill>
                  <a:srgbClr val="0000CC"/>
                </a:solidFill>
              </a:rPr>
              <a:t>2 </a:t>
            </a:r>
            <a:endParaRPr lang="en-US" sz="2400" b="1" dirty="0">
              <a:solidFill>
                <a:srgbClr val="0000CC"/>
              </a:solidFill>
            </a:endParaRPr>
          </a:p>
        </p:txBody>
      </p:sp>
      <p:sp>
        <p:nvSpPr>
          <p:cNvPr id="24" name="مستطيل 23">
            <a:extLst>
              <a:ext uri="{FF2B5EF4-FFF2-40B4-BE49-F238E27FC236}">
                <a16:creationId xmlns:a16="http://schemas.microsoft.com/office/drawing/2014/main" id="{AF83CBD3-B222-4506-A4F9-97CBDA69F7F2}"/>
              </a:ext>
            </a:extLst>
          </p:cNvPr>
          <p:cNvSpPr/>
          <p:nvPr/>
        </p:nvSpPr>
        <p:spPr>
          <a:xfrm>
            <a:off x="4265908" y="5991866"/>
            <a:ext cx="1660490" cy="52322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FF0000"/>
                </a:solidFill>
              </a:rPr>
              <a:t>0.18 </a:t>
            </a:r>
            <a:r>
              <a:rPr lang="en-US" sz="2800" b="1" dirty="0" err="1"/>
              <a:t>mol</a:t>
            </a:r>
            <a:endParaRPr lang="en-US" sz="2800" dirty="0"/>
          </a:p>
        </p:txBody>
      </p:sp>
      <p:sp>
        <p:nvSpPr>
          <p:cNvPr id="25" name="مستطيل 24">
            <a:extLst>
              <a:ext uri="{FF2B5EF4-FFF2-40B4-BE49-F238E27FC236}">
                <a16:creationId xmlns:a16="http://schemas.microsoft.com/office/drawing/2014/main" id="{A11F731A-DBA6-4DDE-92C2-EE56E09E42A6}"/>
              </a:ext>
            </a:extLst>
          </p:cNvPr>
          <p:cNvSpPr/>
          <p:nvPr/>
        </p:nvSpPr>
        <p:spPr>
          <a:xfrm>
            <a:off x="3485911" y="5908082"/>
            <a:ext cx="7263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4000" b="1" dirty="0"/>
              <a:t>=</a:t>
            </a:r>
            <a:endParaRPr lang="en-US" sz="4000" dirty="0"/>
          </a:p>
        </p:txBody>
      </p:sp>
      <p:cxnSp>
        <p:nvCxnSpPr>
          <p:cNvPr id="26" name="رابط مستقيم 25">
            <a:extLst>
              <a:ext uri="{FF2B5EF4-FFF2-40B4-BE49-F238E27FC236}">
                <a16:creationId xmlns:a16="http://schemas.microsoft.com/office/drawing/2014/main" id="{C30292D3-0B73-4D00-A354-5146566E1AF9}"/>
              </a:ext>
            </a:extLst>
          </p:cNvPr>
          <p:cNvCxnSpPr/>
          <p:nvPr/>
        </p:nvCxnSpPr>
        <p:spPr>
          <a:xfrm flipH="1">
            <a:off x="4065887" y="4785127"/>
            <a:ext cx="2457046" cy="22131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مستطيل 26">
            <a:extLst>
              <a:ext uri="{FF2B5EF4-FFF2-40B4-BE49-F238E27FC236}">
                <a16:creationId xmlns:a16="http://schemas.microsoft.com/office/drawing/2014/main" id="{D8ADE4AD-6037-4D5F-946E-DAE0D0687907}"/>
              </a:ext>
            </a:extLst>
          </p:cNvPr>
          <p:cNvSpPr/>
          <p:nvPr/>
        </p:nvSpPr>
        <p:spPr>
          <a:xfrm>
            <a:off x="3049175" y="4454197"/>
            <a:ext cx="7263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4000" b="1" dirty="0"/>
              <a:t>=</a:t>
            </a:r>
            <a:endParaRPr lang="en-US" sz="4000" dirty="0"/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34FD81F5-EFBB-4401-87E5-FBFCDD40A5D4}"/>
              </a:ext>
            </a:extLst>
          </p:cNvPr>
          <p:cNvSpPr/>
          <p:nvPr/>
        </p:nvSpPr>
        <p:spPr>
          <a:xfrm>
            <a:off x="4224964" y="5991947"/>
            <a:ext cx="1715102" cy="5104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73316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7" grpId="0"/>
      <p:bldP spid="18" grpId="0"/>
      <p:bldP spid="19" grpId="0"/>
      <p:bldP spid="20" grpId="0"/>
      <p:bldP spid="22" grpId="0"/>
      <p:bldP spid="23" grpId="0"/>
      <p:bldP spid="24" grpId="0" animBg="1"/>
      <p:bldP spid="25" grpId="0"/>
      <p:bldP spid="27" grpId="0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FA67500B-3932-43E3-B716-72F77FCFC430}"/>
              </a:ext>
            </a:extLst>
          </p:cNvPr>
          <p:cNvSpPr txBox="1"/>
          <p:nvPr/>
        </p:nvSpPr>
        <p:spPr>
          <a:xfrm>
            <a:off x="5866586" y="2918470"/>
            <a:ext cx="843501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ar-SA" sz="3600" b="1" dirty="0">
                <a:solidFill>
                  <a:srgbClr val="C00000"/>
                </a:solidFill>
              </a:rPr>
              <a:t>الحل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3ECCA4D0-DF47-4AAF-838B-18C7307EB058}"/>
              </a:ext>
            </a:extLst>
          </p:cNvPr>
          <p:cNvSpPr/>
          <p:nvPr/>
        </p:nvSpPr>
        <p:spPr>
          <a:xfrm>
            <a:off x="670482" y="1591593"/>
            <a:ext cx="95374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3200" b="1" dirty="0">
                <a:latin typeface="ae_AlMateen" panose="02060803050605020204" pitchFamily="18" charset="-78"/>
                <a:cs typeface="+mj-cs"/>
              </a:rPr>
              <a:t>ما درجة حرارة </a:t>
            </a:r>
            <a:r>
              <a:rPr lang="en-US" sz="3200" b="1" dirty="0">
                <a:latin typeface="ae_AlMateen" panose="02060803050605020204" pitchFamily="18" charset="-78"/>
                <a:cs typeface="+mj-cs"/>
              </a:rPr>
              <a:t>2.49 mol </a:t>
            </a:r>
            <a:r>
              <a:rPr lang="ar-SA" sz="3200" b="1" dirty="0">
                <a:latin typeface="ae_AlMateen" panose="02060803050605020204" pitchFamily="18" charset="-78"/>
                <a:cs typeface="+mj-cs"/>
              </a:rPr>
              <a:t> من الغاز بوحدة </a:t>
            </a:r>
            <a:r>
              <a:rPr lang="ar-SA" sz="3200" b="1" dirty="0" err="1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سيلزيوس</a:t>
            </a:r>
            <a:r>
              <a:rPr lang="ar-SA" sz="3200" b="1" dirty="0">
                <a:latin typeface="ae_AlMateen" panose="02060803050605020204" pitchFamily="18" charset="-78"/>
                <a:cs typeface="+mj-cs"/>
              </a:rPr>
              <a:t> </a:t>
            </a:r>
          </a:p>
          <a:p>
            <a:r>
              <a:rPr lang="ar-SA" sz="3200" b="1" dirty="0">
                <a:latin typeface="ae_AlMateen" panose="02060803050605020204" pitchFamily="18" charset="-78"/>
                <a:cs typeface="+mj-cs"/>
              </a:rPr>
              <a:t> الموجود في إناء سعته </a:t>
            </a:r>
            <a:r>
              <a:rPr lang="en-US" sz="3200" b="1" dirty="0">
                <a:latin typeface="ae_AlMateen" panose="02060803050605020204" pitchFamily="18" charset="-78"/>
                <a:cs typeface="+mj-cs"/>
              </a:rPr>
              <a:t>1.00 L</a:t>
            </a:r>
            <a:r>
              <a:rPr lang="ar-SA" sz="3200" b="1" dirty="0">
                <a:latin typeface="ae_AlMateen" panose="02060803050605020204" pitchFamily="18" charset="-78"/>
                <a:cs typeface="+mj-cs"/>
              </a:rPr>
              <a:t> وتحت ضغط مقداره </a:t>
            </a:r>
            <a:r>
              <a:rPr lang="en-US" sz="3200" b="1" dirty="0">
                <a:latin typeface="ae_AlMateen" panose="02060803050605020204" pitchFamily="18" charset="-78"/>
                <a:cs typeface="+mj-cs"/>
              </a:rPr>
              <a:t>143 </a:t>
            </a:r>
            <a:r>
              <a:rPr lang="en-US" sz="3200" b="1" dirty="0" err="1">
                <a:latin typeface="ae_AlMateen" panose="02060803050605020204" pitchFamily="18" charset="-78"/>
                <a:cs typeface="+mj-cs"/>
              </a:rPr>
              <a:t>Kpa</a:t>
            </a:r>
            <a:r>
              <a:rPr lang="ar-SA" sz="3200" b="1" dirty="0">
                <a:latin typeface="ae_AlMateen" panose="02060803050605020204" pitchFamily="18" charset="-78"/>
                <a:cs typeface="+mj-cs"/>
              </a:rPr>
              <a:t> ؟</a:t>
            </a:r>
          </a:p>
        </p:txBody>
      </p:sp>
      <p:sp>
        <p:nvSpPr>
          <p:cNvPr id="7" name="مستطيل مستدير الزوايا 32">
            <a:extLst>
              <a:ext uri="{FF2B5EF4-FFF2-40B4-BE49-F238E27FC236}">
                <a16:creationId xmlns:a16="http://schemas.microsoft.com/office/drawing/2014/main" id="{33FBCC4B-1441-4B0B-8B8C-945A8ABE8727}"/>
              </a:ext>
            </a:extLst>
          </p:cNvPr>
          <p:cNvSpPr/>
          <p:nvPr/>
        </p:nvSpPr>
        <p:spPr>
          <a:xfrm>
            <a:off x="10111391" y="1851854"/>
            <a:ext cx="202079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</a:rPr>
              <a:t>تدريب26 ص28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4DDF93CB-AFC5-43D5-89F4-DB53F8857100}"/>
              </a:ext>
            </a:extLst>
          </p:cNvPr>
          <p:cNvSpPr txBox="1"/>
          <p:nvPr/>
        </p:nvSpPr>
        <p:spPr>
          <a:xfrm>
            <a:off x="10459124" y="3330331"/>
            <a:ext cx="167306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SA" sz="2800" b="1" dirty="0">
                <a:solidFill>
                  <a:srgbClr val="000000"/>
                </a:solidFill>
              </a:rPr>
              <a:t>المعطيات</a:t>
            </a: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07A46037-B3EE-4CFA-AF6C-5314B1BD4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98489" y="3808613"/>
            <a:ext cx="29337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l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n = </a:t>
            </a:r>
            <a:r>
              <a:rPr lang="en-US" altLang="ar-SA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2.49 </a:t>
            </a:r>
            <a:r>
              <a:rPr lang="en-US" altLang="ar-SA" sz="2800" b="1" dirty="0" err="1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mol</a:t>
            </a:r>
            <a:endParaRPr lang="en-US" altLang="ar-SA" sz="2800" b="1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E8128AF0-B5A1-4C0B-BB19-50B45FCB8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0009" y="4500740"/>
            <a:ext cx="31102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V =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1.00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 L</a:t>
            </a:r>
            <a:endParaRPr lang="en-US" altLang="ar-SA" sz="2400" b="1" baseline="-25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F50810E5-3629-47AC-AA41-E9BB2811F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5801" y="5116307"/>
            <a:ext cx="26894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P =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143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KPa</a:t>
            </a:r>
            <a:endParaRPr lang="en-US" altLang="ar-SA" sz="2800" b="1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B1036E23-C489-4229-AA5D-BF19FD4BCF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2141" y="5595410"/>
            <a:ext cx="21255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R =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</a:rPr>
              <a:t>0.0821</a:t>
            </a:r>
            <a:endParaRPr lang="en-US" altLang="ar-SA" sz="2800" b="1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142DCAEA-8943-4FB3-A8D5-BEB01A68665E}"/>
              </a:ext>
            </a:extLst>
          </p:cNvPr>
          <p:cNvSpPr txBox="1"/>
          <p:nvPr/>
        </p:nvSpPr>
        <p:spPr>
          <a:xfrm>
            <a:off x="10535049" y="6197112"/>
            <a:ext cx="142702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SA" sz="2800" b="1" dirty="0">
                <a:solidFill>
                  <a:srgbClr val="000000"/>
                </a:solidFill>
              </a:rPr>
              <a:t>المطلوب</a:t>
            </a: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ED6F6C4D-09DC-4A14-A44E-49B22BD52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5547" y="6190044"/>
            <a:ext cx="214965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T = </a:t>
            </a:r>
            <a:r>
              <a:rPr lang="en-US" altLang="ar-SA" sz="2000" b="1" dirty="0">
                <a:solidFill>
                  <a:srgbClr val="C00000"/>
                </a:solidFill>
                <a:latin typeface="Times New Roman" pitchFamily="18" charset="0"/>
              </a:rPr>
              <a:t>???? K</a:t>
            </a:r>
            <a:endParaRPr lang="en-US" altLang="ar-SA" sz="3200" b="1" baseline="-250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BBEC7B8C-4298-4B05-A124-A2CCCAB9095B}"/>
              </a:ext>
            </a:extLst>
          </p:cNvPr>
          <p:cNvSpPr/>
          <p:nvPr/>
        </p:nvSpPr>
        <p:spPr>
          <a:xfrm>
            <a:off x="1109191" y="4058264"/>
            <a:ext cx="726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=</a:t>
            </a:r>
            <a:endParaRPr lang="en-US" sz="3200" dirty="0"/>
          </a:p>
        </p:txBody>
      </p:sp>
      <p:cxnSp>
        <p:nvCxnSpPr>
          <p:cNvPr id="16" name="رابط مستقيم 15">
            <a:extLst>
              <a:ext uri="{FF2B5EF4-FFF2-40B4-BE49-F238E27FC236}">
                <a16:creationId xmlns:a16="http://schemas.microsoft.com/office/drawing/2014/main" id="{3CDDFE6A-341F-4D8C-8620-8DD965AF24EB}"/>
              </a:ext>
            </a:extLst>
          </p:cNvPr>
          <p:cNvCxnSpPr>
            <a:cxnSpLocks/>
          </p:cNvCxnSpPr>
          <p:nvPr/>
        </p:nvCxnSpPr>
        <p:spPr>
          <a:xfrm flipH="1">
            <a:off x="8432983" y="3125063"/>
            <a:ext cx="14415" cy="37329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2">
            <a:extLst>
              <a:ext uri="{FF2B5EF4-FFF2-40B4-BE49-F238E27FC236}">
                <a16:creationId xmlns:a16="http://schemas.microsoft.com/office/drawing/2014/main" id="{5C0B635B-0BC2-4683-8D31-461DF2A951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5" t="15609" b="23439"/>
          <a:stretch/>
        </p:blipFill>
        <p:spPr bwMode="auto">
          <a:xfrm>
            <a:off x="670481" y="2812102"/>
            <a:ext cx="2301666" cy="645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مستطيل 17">
            <a:extLst>
              <a:ext uri="{FF2B5EF4-FFF2-40B4-BE49-F238E27FC236}">
                <a16:creationId xmlns:a16="http://schemas.microsoft.com/office/drawing/2014/main" id="{A756076A-DBB6-465F-A74C-CEE4FA470062}"/>
              </a:ext>
            </a:extLst>
          </p:cNvPr>
          <p:cNvSpPr/>
          <p:nvPr/>
        </p:nvSpPr>
        <p:spPr>
          <a:xfrm>
            <a:off x="1077273" y="5174838"/>
            <a:ext cx="726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=</a:t>
            </a:r>
            <a:endParaRPr lang="en-US" sz="3200" dirty="0"/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C6749AE1-F909-4A36-A5A2-94491ACC995D}"/>
              </a:ext>
            </a:extLst>
          </p:cNvPr>
          <p:cNvSpPr/>
          <p:nvPr/>
        </p:nvSpPr>
        <p:spPr>
          <a:xfrm>
            <a:off x="1633943" y="4958361"/>
            <a:ext cx="95698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PV</a:t>
            </a:r>
            <a:endParaRPr lang="en-US" sz="3200" dirty="0"/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8B46CF73-BB76-4DC5-A8DC-2E26AF79AA3B}"/>
              </a:ext>
            </a:extLst>
          </p:cNvPr>
          <p:cNvSpPr/>
          <p:nvPr/>
        </p:nvSpPr>
        <p:spPr>
          <a:xfrm>
            <a:off x="1817807" y="6059536"/>
            <a:ext cx="8205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4000" b="1" dirty="0"/>
              <a:t>T</a:t>
            </a:r>
            <a:endParaRPr lang="ar-SA" sz="1400" dirty="0"/>
          </a:p>
        </p:txBody>
      </p:sp>
      <p:sp>
        <p:nvSpPr>
          <p:cNvPr id="21" name="مستطيل 20">
            <a:extLst>
              <a:ext uri="{FF2B5EF4-FFF2-40B4-BE49-F238E27FC236}">
                <a16:creationId xmlns:a16="http://schemas.microsoft.com/office/drawing/2014/main" id="{68FE6684-A033-4313-973D-0346EF80A1F3}"/>
              </a:ext>
            </a:extLst>
          </p:cNvPr>
          <p:cNvSpPr/>
          <p:nvPr/>
        </p:nvSpPr>
        <p:spPr>
          <a:xfrm>
            <a:off x="1606859" y="5414068"/>
            <a:ext cx="9877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 err="1">
                <a:solidFill>
                  <a:srgbClr val="FF0000"/>
                </a:solidFill>
              </a:rPr>
              <a:t>n</a:t>
            </a:r>
            <a:r>
              <a:rPr lang="en-US" sz="3200" b="1" dirty="0" err="1"/>
              <a:t>R</a:t>
            </a:r>
            <a:endParaRPr lang="en-US" sz="3200" dirty="0"/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id="{E818F07B-A02C-4494-8D4F-9E4227E559CA}"/>
              </a:ext>
            </a:extLst>
          </p:cNvPr>
          <p:cNvSpPr/>
          <p:nvPr/>
        </p:nvSpPr>
        <p:spPr>
          <a:xfrm>
            <a:off x="3352142" y="5030656"/>
            <a:ext cx="23251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1.41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/>
              <a:t>X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1.00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مستطيل 22">
            <a:extLst>
              <a:ext uri="{FF2B5EF4-FFF2-40B4-BE49-F238E27FC236}">
                <a16:creationId xmlns:a16="http://schemas.microsoft.com/office/drawing/2014/main" id="{8D4C584A-9D8E-48E0-A0B6-2CE72DF2E810}"/>
              </a:ext>
            </a:extLst>
          </p:cNvPr>
          <p:cNvSpPr/>
          <p:nvPr/>
        </p:nvSpPr>
        <p:spPr>
          <a:xfrm>
            <a:off x="2890739" y="5542820"/>
            <a:ext cx="321858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2.49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/>
              <a:t>X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0.0821 </a:t>
            </a:r>
          </a:p>
        </p:txBody>
      </p:sp>
      <p:sp>
        <p:nvSpPr>
          <p:cNvPr id="24" name="مستطيل 23">
            <a:extLst>
              <a:ext uri="{FF2B5EF4-FFF2-40B4-BE49-F238E27FC236}">
                <a16:creationId xmlns:a16="http://schemas.microsoft.com/office/drawing/2014/main" id="{EDD29B9F-7245-46EB-9043-9240CE6DAECC}"/>
              </a:ext>
            </a:extLst>
          </p:cNvPr>
          <p:cNvSpPr/>
          <p:nvPr/>
        </p:nvSpPr>
        <p:spPr>
          <a:xfrm>
            <a:off x="2955851" y="6173667"/>
            <a:ext cx="2198530" cy="52322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CC"/>
                </a:solidFill>
              </a:rPr>
              <a:t>6.90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/>
              <a:t>K </a:t>
            </a:r>
            <a:r>
              <a:rPr lang="en-US" sz="2800" b="1" dirty="0">
                <a:solidFill>
                  <a:srgbClr val="0000CC"/>
                </a:solidFill>
              </a:rPr>
              <a:t>-283  </a:t>
            </a:r>
            <a:r>
              <a:rPr lang="en-US" sz="2800" b="1" dirty="0"/>
              <a:t>=</a:t>
            </a:r>
            <a:endParaRPr lang="en-US" sz="2800" dirty="0"/>
          </a:p>
        </p:txBody>
      </p:sp>
      <p:sp>
        <p:nvSpPr>
          <p:cNvPr id="25" name="مستطيل 24">
            <a:extLst>
              <a:ext uri="{FF2B5EF4-FFF2-40B4-BE49-F238E27FC236}">
                <a16:creationId xmlns:a16="http://schemas.microsoft.com/office/drawing/2014/main" id="{003DEE7C-660F-4E71-BDBE-17C88B8A9688}"/>
              </a:ext>
            </a:extLst>
          </p:cNvPr>
          <p:cNvSpPr/>
          <p:nvPr/>
        </p:nvSpPr>
        <p:spPr>
          <a:xfrm>
            <a:off x="2328327" y="6059536"/>
            <a:ext cx="7263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4000" b="1" dirty="0"/>
              <a:t>=</a:t>
            </a:r>
            <a:endParaRPr lang="en-US" sz="4000" dirty="0"/>
          </a:p>
        </p:txBody>
      </p:sp>
      <p:sp>
        <p:nvSpPr>
          <p:cNvPr id="26" name="مستطيل 25">
            <a:extLst>
              <a:ext uri="{FF2B5EF4-FFF2-40B4-BE49-F238E27FC236}">
                <a16:creationId xmlns:a16="http://schemas.microsoft.com/office/drawing/2014/main" id="{3C3C877A-6C78-4051-AF5E-EF40FE0BBAEC}"/>
              </a:ext>
            </a:extLst>
          </p:cNvPr>
          <p:cNvSpPr/>
          <p:nvPr/>
        </p:nvSpPr>
        <p:spPr>
          <a:xfrm>
            <a:off x="434035" y="5109098"/>
            <a:ext cx="9877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T</a:t>
            </a:r>
            <a:endParaRPr lang="en-US" sz="3200" dirty="0"/>
          </a:p>
        </p:txBody>
      </p:sp>
      <p:sp>
        <p:nvSpPr>
          <p:cNvPr id="27" name="مستطيل 26">
            <a:extLst>
              <a:ext uri="{FF2B5EF4-FFF2-40B4-BE49-F238E27FC236}">
                <a16:creationId xmlns:a16="http://schemas.microsoft.com/office/drawing/2014/main" id="{4695E0D2-D2A0-433A-8C32-CADC217B3855}"/>
              </a:ext>
            </a:extLst>
          </p:cNvPr>
          <p:cNvSpPr/>
          <p:nvPr/>
        </p:nvSpPr>
        <p:spPr>
          <a:xfrm>
            <a:off x="3505549" y="3564801"/>
            <a:ext cx="41973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000" b="1" dirty="0"/>
              <a:t>* تحويل الضغط من 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KPa</a:t>
            </a:r>
            <a:r>
              <a:rPr lang="ar-SA" sz="2000" b="1" dirty="0"/>
              <a:t>إلى </a:t>
            </a:r>
            <a:r>
              <a:rPr lang="en-US" sz="2000" b="1" dirty="0" err="1">
                <a:solidFill>
                  <a:srgbClr val="C00000"/>
                </a:solidFill>
              </a:rPr>
              <a:t>atm</a:t>
            </a:r>
            <a:r>
              <a:rPr lang="en-US" sz="2000" b="1" dirty="0"/>
              <a:t> </a:t>
            </a:r>
            <a:endParaRPr lang="en-US" sz="2000" dirty="0"/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97B3203D-E66E-49C4-B46F-2FCE940EF3CE}"/>
              </a:ext>
            </a:extLst>
          </p:cNvPr>
          <p:cNvSpPr/>
          <p:nvPr/>
        </p:nvSpPr>
        <p:spPr>
          <a:xfrm>
            <a:off x="554853" y="4058264"/>
            <a:ext cx="8669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P</a:t>
            </a:r>
            <a:endParaRPr lang="en-US" sz="3200" dirty="0"/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85766DE2-F511-4B37-A954-5D6797C1A8CA}"/>
              </a:ext>
            </a:extLst>
          </p:cNvPr>
          <p:cNvSpPr/>
          <p:nvPr/>
        </p:nvSpPr>
        <p:spPr>
          <a:xfrm>
            <a:off x="1461048" y="3875394"/>
            <a:ext cx="12323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143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مستطيل 29">
            <a:extLst>
              <a:ext uri="{FF2B5EF4-FFF2-40B4-BE49-F238E27FC236}">
                <a16:creationId xmlns:a16="http://schemas.microsoft.com/office/drawing/2014/main" id="{16FF97FC-1E66-42AB-9DD4-802EDD8F3ED4}"/>
              </a:ext>
            </a:extLst>
          </p:cNvPr>
          <p:cNvSpPr/>
          <p:nvPr/>
        </p:nvSpPr>
        <p:spPr>
          <a:xfrm>
            <a:off x="1452540" y="4462640"/>
            <a:ext cx="12323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101.3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1" name="مستطيل 30">
            <a:extLst>
              <a:ext uri="{FF2B5EF4-FFF2-40B4-BE49-F238E27FC236}">
                <a16:creationId xmlns:a16="http://schemas.microsoft.com/office/drawing/2014/main" id="{2236DE08-4622-4367-8EDA-8478FCED12B9}"/>
              </a:ext>
            </a:extLst>
          </p:cNvPr>
          <p:cNvSpPr/>
          <p:nvPr/>
        </p:nvSpPr>
        <p:spPr>
          <a:xfrm>
            <a:off x="2405335" y="4099486"/>
            <a:ext cx="726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>
                <a:solidFill>
                  <a:schemeClr val="tx2"/>
                </a:solidFill>
              </a:rPr>
              <a:t>=</a:t>
            </a:r>
            <a:endParaRPr lang="en-US" sz="3200" dirty="0">
              <a:solidFill>
                <a:schemeClr val="tx2"/>
              </a:solidFill>
            </a:endParaRPr>
          </a:p>
        </p:txBody>
      </p:sp>
      <p:sp>
        <p:nvSpPr>
          <p:cNvPr id="32" name="مستطيل 31">
            <a:extLst>
              <a:ext uri="{FF2B5EF4-FFF2-40B4-BE49-F238E27FC236}">
                <a16:creationId xmlns:a16="http://schemas.microsoft.com/office/drawing/2014/main" id="{FD856B6E-FF26-493F-9A4F-327036D7A950}"/>
              </a:ext>
            </a:extLst>
          </p:cNvPr>
          <p:cNvSpPr/>
          <p:nvPr/>
        </p:nvSpPr>
        <p:spPr>
          <a:xfrm>
            <a:off x="3131684" y="4130272"/>
            <a:ext cx="1872208" cy="52322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FF0000"/>
                </a:solidFill>
              </a:rPr>
              <a:t>1.41</a:t>
            </a:r>
            <a:r>
              <a:rPr lang="en-US" sz="2800" b="1" dirty="0">
                <a:solidFill>
                  <a:srgbClr val="0000CC"/>
                </a:solidFill>
              </a:rPr>
              <a:t>atm</a:t>
            </a:r>
            <a:endParaRPr lang="en-US" sz="2800" dirty="0">
              <a:solidFill>
                <a:srgbClr val="0000CC"/>
              </a:solidFill>
            </a:endParaRPr>
          </a:p>
        </p:txBody>
      </p:sp>
      <p:sp>
        <p:nvSpPr>
          <p:cNvPr id="33" name="مستطيل 32">
            <a:extLst>
              <a:ext uri="{FF2B5EF4-FFF2-40B4-BE49-F238E27FC236}">
                <a16:creationId xmlns:a16="http://schemas.microsoft.com/office/drawing/2014/main" id="{67042581-04FB-4DF3-BF7B-2A34F0EDCAAB}"/>
              </a:ext>
            </a:extLst>
          </p:cNvPr>
          <p:cNvSpPr/>
          <p:nvPr/>
        </p:nvSpPr>
        <p:spPr>
          <a:xfrm>
            <a:off x="5386499" y="6180185"/>
            <a:ext cx="1651122" cy="52322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>
                <a:solidFill>
                  <a:srgbClr val="FF0000"/>
                </a:solidFill>
              </a:rPr>
              <a:t>-266.1 </a:t>
            </a:r>
            <a:r>
              <a:rPr lang="ar-SA" sz="2800" dirty="0"/>
              <a:t>°</a:t>
            </a:r>
            <a:r>
              <a:rPr lang="en-US" sz="2800" b="1" dirty="0"/>
              <a:t>C</a:t>
            </a:r>
            <a:endParaRPr lang="en-US" sz="2800" dirty="0"/>
          </a:p>
        </p:txBody>
      </p:sp>
      <p:cxnSp>
        <p:nvCxnSpPr>
          <p:cNvPr id="35" name="رابط مستقيم 34">
            <a:extLst>
              <a:ext uri="{FF2B5EF4-FFF2-40B4-BE49-F238E27FC236}">
                <a16:creationId xmlns:a16="http://schemas.microsoft.com/office/drawing/2014/main" id="{B2989D78-F7D1-4414-91C5-85EDF0425FCF}"/>
              </a:ext>
            </a:extLst>
          </p:cNvPr>
          <p:cNvCxnSpPr/>
          <p:nvPr/>
        </p:nvCxnSpPr>
        <p:spPr>
          <a:xfrm flipH="1">
            <a:off x="3292239" y="5488263"/>
            <a:ext cx="2457046" cy="221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رابط مستقيم 35">
            <a:extLst>
              <a:ext uri="{FF2B5EF4-FFF2-40B4-BE49-F238E27FC236}">
                <a16:creationId xmlns:a16="http://schemas.microsoft.com/office/drawing/2014/main" id="{8947CA7C-B8C8-449F-8DE7-4681129C674B}"/>
              </a:ext>
            </a:extLst>
          </p:cNvPr>
          <p:cNvCxnSpPr/>
          <p:nvPr/>
        </p:nvCxnSpPr>
        <p:spPr>
          <a:xfrm flipH="1">
            <a:off x="1798639" y="5503134"/>
            <a:ext cx="8008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رابط مستقيم 36">
            <a:extLst>
              <a:ext uri="{FF2B5EF4-FFF2-40B4-BE49-F238E27FC236}">
                <a16:creationId xmlns:a16="http://schemas.microsoft.com/office/drawing/2014/main" id="{A24B8817-D04B-4FB6-B2E1-747AB33995BB}"/>
              </a:ext>
            </a:extLst>
          </p:cNvPr>
          <p:cNvCxnSpPr/>
          <p:nvPr/>
        </p:nvCxnSpPr>
        <p:spPr>
          <a:xfrm flipH="1">
            <a:off x="1699207" y="4352100"/>
            <a:ext cx="8008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مستطيل 37">
            <a:extLst>
              <a:ext uri="{FF2B5EF4-FFF2-40B4-BE49-F238E27FC236}">
                <a16:creationId xmlns:a16="http://schemas.microsoft.com/office/drawing/2014/main" id="{F8DD3E3C-624D-4383-99B8-A36C6CFEC980}"/>
              </a:ext>
            </a:extLst>
          </p:cNvPr>
          <p:cNvSpPr/>
          <p:nvPr/>
        </p:nvSpPr>
        <p:spPr>
          <a:xfrm>
            <a:off x="2608973" y="5216452"/>
            <a:ext cx="726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=</a:t>
            </a:r>
            <a:endParaRPr lang="en-US" sz="3200" dirty="0"/>
          </a:p>
        </p:txBody>
      </p:sp>
      <p:sp>
        <p:nvSpPr>
          <p:cNvPr id="39" name="مستطيل 38">
            <a:extLst>
              <a:ext uri="{FF2B5EF4-FFF2-40B4-BE49-F238E27FC236}">
                <a16:creationId xmlns:a16="http://schemas.microsoft.com/office/drawing/2014/main" id="{9ECCE630-38B5-4432-A2CF-DF95CDE23C6A}"/>
              </a:ext>
            </a:extLst>
          </p:cNvPr>
          <p:cNvSpPr/>
          <p:nvPr/>
        </p:nvSpPr>
        <p:spPr>
          <a:xfrm>
            <a:off x="5439645" y="6206831"/>
            <a:ext cx="1615867" cy="5104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1" name="مستطيل 40">
            <a:extLst>
              <a:ext uri="{FF2B5EF4-FFF2-40B4-BE49-F238E27FC236}">
                <a16:creationId xmlns:a16="http://schemas.microsoft.com/office/drawing/2014/main" id="{EB3FA26E-00ED-46C4-A8EB-2F5859ACA866}"/>
              </a:ext>
            </a:extLst>
          </p:cNvPr>
          <p:cNvSpPr/>
          <p:nvPr/>
        </p:nvSpPr>
        <p:spPr>
          <a:xfrm>
            <a:off x="5957531" y="5261488"/>
            <a:ext cx="1321140" cy="52322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0000CC"/>
                </a:solidFill>
              </a:rPr>
              <a:t>=6.90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/>
              <a:t>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0082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 animBg="1"/>
      <p:bldP spid="38" grpId="0"/>
      <p:bldP spid="39" grpId="0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45DC58AC-BCA1-4F30-9CFB-5F6686D582B2}"/>
              </a:ext>
            </a:extLst>
          </p:cNvPr>
          <p:cNvSpPr txBox="1"/>
          <p:nvPr/>
        </p:nvSpPr>
        <p:spPr>
          <a:xfrm>
            <a:off x="5926195" y="2842079"/>
            <a:ext cx="843501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ar-SA" sz="3600" b="1" dirty="0">
                <a:solidFill>
                  <a:srgbClr val="C00000"/>
                </a:solidFill>
              </a:rPr>
              <a:t>الحل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7B4FCD06-B582-4940-B42B-0793590FE8E0}"/>
              </a:ext>
            </a:extLst>
          </p:cNvPr>
          <p:cNvSpPr/>
          <p:nvPr/>
        </p:nvSpPr>
        <p:spPr>
          <a:xfrm>
            <a:off x="1800569" y="1704164"/>
            <a:ext cx="841593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احسب حجم </a:t>
            </a:r>
            <a:r>
              <a:rPr lang="en-US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0.323 </a:t>
            </a:r>
            <a:r>
              <a:rPr lang="en-US" sz="3200" b="1" dirty="0" err="1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mol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من غاز عند درجة حرارة</a:t>
            </a:r>
            <a:r>
              <a:rPr lang="en-US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256 K 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وضغط جوي مقداره </a:t>
            </a:r>
            <a:r>
              <a:rPr lang="en-US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0.90 </a:t>
            </a:r>
            <a:r>
              <a:rPr lang="en-US" sz="3200" b="1" dirty="0" err="1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atm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؟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F990DF54-619B-4CA3-98E5-8199A559799D}"/>
              </a:ext>
            </a:extLst>
          </p:cNvPr>
          <p:cNvSpPr txBox="1"/>
          <p:nvPr/>
        </p:nvSpPr>
        <p:spPr>
          <a:xfrm>
            <a:off x="10375099" y="2903634"/>
            <a:ext cx="167306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SA" sz="2800" b="1" dirty="0">
                <a:solidFill>
                  <a:srgbClr val="000000"/>
                </a:solidFill>
              </a:rPr>
              <a:t>المعطيات</a:t>
            </a: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8F4905A2-12F6-412A-A88A-B2F724C65C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72722" y="4014687"/>
            <a:ext cx="26894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n = </a:t>
            </a:r>
            <a:r>
              <a:rPr lang="en-US" sz="2800" b="1" dirty="0">
                <a:solidFill>
                  <a:srgbClr val="0000CC"/>
                </a:solidFill>
              </a:rPr>
              <a:t>0.323</a:t>
            </a:r>
            <a:r>
              <a:rPr lang="en-US" altLang="ar-SA" sz="2800" b="1" dirty="0">
                <a:solidFill>
                  <a:srgbClr val="0000CC"/>
                </a:solidFill>
                <a:latin typeface="+mn-lt"/>
                <a:ea typeface="+mn-ea"/>
              </a:rPr>
              <a:t> </a:t>
            </a:r>
            <a:r>
              <a:rPr lang="en-US" altLang="ar-SA" sz="2800" b="1" dirty="0" err="1">
                <a:solidFill>
                  <a:srgbClr val="0000CC"/>
                </a:solidFill>
                <a:latin typeface="+mn-lt"/>
                <a:ea typeface="+mn-ea"/>
              </a:rPr>
              <a:t>mol</a:t>
            </a:r>
            <a:endParaRPr lang="en-US" altLang="ar-SA" sz="2800" b="1" dirty="0">
              <a:solidFill>
                <a:srgbClr val="0000CC"/>
              </a:solidFill>
              <a:latin typeface="+mn-lt"/>
              <a:ea typeface="+mn-ea"/>
            </a:endParaRP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4D6C1046-8A28-4722-BAD1-872F8F582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82213" y="3449396"/>
            <a:ext cx="28012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T = </a:t>
            </a:r>
            <a:r>
              <a:rPr lang="en-US" sz="2800" b="1" dirty="0">
                <a:solidFill>
                  <a:srgbClr val="0000CC"/>
                </a:solidFill>
                <a:latin typeface="+mn-lt"/>
                <a:ea typeface="+mn-ea"/>
              </a:rPr>
              <a:t>256</a:t>
            </a:r>
            <a:r>
              <a:rPr lang="en-US" sz="2400" b="1" dirty="0">
                <a:solidFill>
                  <a:srgbClr val="0000CC"/>
                </a:solidFill>
              </a:rPr>
              <a:t>  K</a:t>
            </a:r>
            <a:endParaRPr lang="en-US" altLang="ar-SA" sz="2400" b="1" baseline="-25000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3816FADE-CB09-44C0-9301-B14CD4DBD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1776" y="4689610"/>
            <a:ext cx="26894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P = </a:t>
            </a:r>
            <a:r>
              <a:rPr lang="en-US" sz="2800" b="1" dirty="0">
                <a:solidFill>
                  <a:srgbClr val="0000CC"/>
                </a:solidFill>
                <a:latin typeface="+mn-lt"/>
                <a:ea typeface="+mn-ea"/>
              </a:rPr>
              <a:t>0.90 </a:t>
            </a:r>
            <a:r>
              <a:rPr lang="en-US" sz="2800" b="1" dirty="0" err="1">
                <a:solidFill>
                  <a:srgbClr val="0000CC"/>
                </a:solidFill>
                <a:latin typeface="+mn-lt"/>
                <a:ea typeface="+mn-ea"/>
              </a:rPr>
              <a:t>atm</a:t>
            </a:r>
            <a:endParaRPr lang="en-US" altLang="ar-SA" sz="2800" b="1" dirty="0">
              <a:solidFill>
                <a:srgbClr val="0000CC"/>
              </a:solidFill>
              <a:latin typeface="+mn-lt"/>
              <a:ea typeface="+mn-ea"/>
            </a:endParaRP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E035D006-D997-4CA8-AA43-C51B1D21A1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8116" y="5332489"/>
            <a:ext cx="21255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R = </a:t>
            </a:r>
            <a:r>
              <a:rPr lang="en-US" sz="2800" b="1" dirty="0">
                <a:solidFill>
                  <a:srgbClr val="0000CC"/>
                </a:solidFill>
                <a:latin typeface="+mn-lt"/>
                <a:ea typeface="+mn-ea"/>
              </a:rPr>
              <a:t>0.0821</a:t>
            </a:r>
            <a:endParaRPr lang="en-US" altLang="ar-SA" sz="2800" b="1" dirty="0">
              <a:solidFill>
                <a:srgbClr val="0000CC"/>
              </a:solidFill>
              <a:latin typeface="+mn-lt"/>
              <a:ea typeface="+mn-ea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00B89D4B-0738-4F70-A712-24776265A59A}"/>
              </a:ext>
            </a:extLst>
          </p:cNvPr>
          <p:cNvSpPr txBox="1"/>
          <p:nvPr/>
        </p:nvSpPr>
        <p:spPr>
          <a:xfrm>
            <a:off x="10546472" y="5927495"/>
            <a:ext cx="142702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SA" sz="2800" b="1" dirty="0">
                <a:solidFill>
                  <a:srgbClr val="000000"/>
                </a:solidFill>
              </a:rPr>
              <a:t>المطلوب</a:t>
            </a: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6658DB9F-204B-4C7D-BBB0-11B1BD371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1980" y="6216950"/>
            <a:ext cx="214965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1pPr>
            <a:lvl2pPr marL="742950" indent="-28575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2pPr>
            <a:lvl3pPr marL="11430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3pPr>
            <a:lvl4pPr marL="16002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4pPr>
            <a:lvl5pPr marL="2057400" indent="-228600" eaLnBrk="0" hangingPunct="0"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2"/>
                </a:solidFill>
                <a:latin typeface="Geneva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ar-SA" sz="3200" b="1" dirty="0">
                <a:solidFill>
                  <a:schemeClr val="tx1"/>
                </a:solidFill>
                <a:latin typeface="Times New Roman" pitchFamily="18" charset="0"/>
              </a:rPr>
              <a:t>V = </a:t>
            </a:r>
            <a:r>
              <a:rPr lang="en-US" altLang="ar-SA" sz="2000" b="1" dirty="0">
                <a:solidFill>
                  <a:srgbClr val="C00000"/>
                </a:solidFill>
                <a:latin typeface="Times New Roman" pitchFamily="18" charset="0"/>
              </a:rPr>
              <a:t>???? L</a:t>
            </a:r>
            <a:endParaRPr lang="en-US" altLang="ar-SA" sz="3200" b="1" baseline="-250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cxnSp>
        <p:nvCxnSpPr>
          <p:cNvPr id="15" name="رابط مستقيم 14">
            <a:extLst>
              <a:ext uri="{FF2B5EF4-FFF2-40B4-BE49-F238E27FC236}">
                <a16:creationId xmlns:a16="http://schemas.microsoft.com/office/drawing/2014/main" id="{6733BDA1-3BE9-4316-8802-7642C04DB6BA}"/>
              </a:ext>
            </a:extLst>
          </p:cNvPr>
          <p:cNvCxnSpPr>
            <a:cxnSpLocks/>
          </p:cNvCxnSpPr>
          <p:nvPr/>
        </p:nvCxnSpPr>
        <p:spPr>
          <a:xfrm>
            <a:off x="8399773" y="3225840"/>
            <a:ext cx="0" cy="35758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>
            <a:extLst>
              <a:ext uri="{FF2B5EF4-FFF2-40B4-BE49-F238E27FC236}">
                <a16:creationId xmlns:a16="http://schemas.microsoft.com/office/drawing/2014/main" id="{63AF8206-48BC-4137-B6CF-91EA1E92E5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5" t="15609" b="23439"/>
          <a:stretch/>
        </p:blipFill>
        <p:spPr bwMode="auto">
          <a:xfrm>
            <a:off x="690501" y="3357744"/>
            <a:ext cx="2301666" cy="645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مستطيل 16">
            <a:extLst>
              <a:ext uri="{FF2B5EF4-FFF2-40B4-BE49-F238E27FC236}">
                <a16:creationId xmlns:a16="http://schemas.microsoft.com/office/drawing/2014/main" id="{1D6F9797-2663-4034-8986-304C8F734436}"/>
              </a:ext>
            </a:extLst>
          </p:cNvPr>
          <p:cNvSpPr/>
          <p:nvPr/>
        </p:nvSpPr>
        <p:spPr>
          <a:xfrm>
            <a:off x="1097293" y="4778768"/>
            <a:ext cx="726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=</a:t>
            </a:r>
            <a:endParaRPr lang="en-US" sz="3200" dirty="0"/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AC3FAFFB-16CF-4E7C-ABD9-2BDD1959F82C}"/>
              </a:ext>
            </a:extLst>
          </p:cNvPr>
          <p:cNvSpPr/>
          <p:nvPr/>
        </p:nvSpPr>
        <p:spPr>
          <a:xfrm>
            <a:off x="1823642" y="5148790"/>
            <a:ext cx="95698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P</a:t>
            </a:r>
            <a:endParaRPr lang="en-US" sz="3200" dirty="0"/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54EAF0E8-CC09-4215-95DC-2E43E35005B5}"/>
              </a:ext>
            </a:extLst>
          </p:cNvPr>
          <p:cNvSpPr/>
          <p:nvPr/>
        </p:nvSpPr>
        <p:spPr>
          <a:xfrm>
            <a:off x="1823642" y="4505690"/>
            <a:ext cx="9877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 err="1">
                <a:solidFill>
                  <a:srgbClr val="FF0000"/>
                </a:solidFill>
              </a:rPr>
              <a:t>n</a:t>
            </a:r>
            <a:r>
              <a:rPr lang="en-US" sz="3200" b="1" dirty="0" err="1"/>
              <a:t>RT</a:t>
            </a:r>
            <a:endParaRPr lang="en-US" sz="3200" dirty="0"/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786CA477-67F8-4625-870B-8093EE048FD9}"/>
              </a:ext>
            </a:extLst>
          </p:cNvPr>
          <p:cNvSpPr/>
          <p:nvPr/>
        </p:nvSpPr>
        <p:spPr>
          <a:xfrm>
            <a:off x="3955076" y="5186847"/>
            <a:ext cx="15558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>
                <a:solidFill>
                  <a:srgbClr val="0000CC"/>
                </a:solidFill>
              </a:rPr>
              <a:t>0.90</a:t>
            </a:r>
            <a:endParaRPr lang="en-US" sz="2400" dirty="0">
              <a:solidFill>
                <a:srgbClr val="0000CC"/>
              </a:solidFill>
            </a:endParaRPr>
          </a:p>
        </p:txBody>
      </p:sp>
      <p:sp>
        <p:nvSpPr>
          <p:cNvPr id="21" name="مستطيل 20">
            <a:extLst>
              <a:ext uri="{FF2B5EF4-FFF2-40B4-BE49-F238E27FC236}">
                <a16:creationId xmlns:a16="http://schemas.microsoft.com/office/drawing/2014/main" id="{EB0479AE-E814-4EB5-BE9A-62AD0B30009B}"/>
              </a:ext>
            </a:extLst>
          </p:cNvPr>
          <p:cNvSpPr/>
          <p:nvPr/>
        </p:nvSpPr>
        <p:spPr>
          <a:xfrm>
            <a:off x="2992167" y="4589572"/>
            <a:ext cx="32185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>
                <a:solidFill>
                  <a:srgbClr val="0000CC"/>
                </a:solidFill>
              </a:rPr>
              <a:t> 0.323 </a:t>
            </a:r>
            <a:r>
              <a:rPr lang="en-US" sz="2400" b="1" dirty="0">
                <a:solidFill>
                  <a:srgbClr val="000000"/>
                </a:solidFill>
              </a:rPr>
              <a:t>X</a:t>
            </a:r>
            <a:r>
              <a:rPr lang="en-US" sz="2400" b="1" dirty="0">
                <a:solidFill>
                  <a:srgbClr val="0000CC"/>
                </a:solidFill>
              </a:rPr>
              <a:t> 0.0821 </a:t>
            </a:r>
            <a:r>
              <a:rPr lang="en-US" sz="2400" b="1" dirty="0">
                <a:solidFill>
                  <a:srgbClr val="000000"/>
                </a:solidFill>
              </a:rPr>
              <a:t>X</a:t>
            </a:r>
            <a:r>
              <a:rPr lang="en-US" sz="2400" b="1" dirty="0">
                <a:solidFill>
                  <a:srgbClr val="0000CC"/>
                </a:solidFill>
              </a:rPr>
              <a:t> 256</a:t>
            </a: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id="{88AFBB7C-1061-48E8-B6EE-F9192E7FCE8A}"/>
              </a:ext>
            </a:extLst>
          </p:cNvPr>
          <p:cNvSpPr/>
          <p:nvPr/>
        </p:nvSpPr>
        <p:spPr>
          <a:xfrm>
            <a:off x="454055" y="4713028"/>
            <a:ext cx="9877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V</a:t>
            </a:r>
            <a:endParaRPr lang="en-US" sz="3200" dirty="0"/>
          </a:p>
        </p:txBody>
      </p:sp>
      <p:cxnSp>
        <p:nvCxnSpPr>
          <p:cNvPr id="23" name="رابط مستقيم 22">
            <a:extLst>
              <a:ext uri="{FF2B5EF4-FFF2-40B4-BE49-F238E27FC236}">
                <a16:creationId xmlns:a16="http://schemas.microsoft.com/office/drawing/2014/main" id="{2C417BE0-D042-4259-9919-CB28A743CFD2}"/>
              </a:ext>
            </a:extLst>
          </p:cNvPr>
          <p:cNvCxnSpPr/>
          <p:nvPr/>
        </p:nvCxnSpPr>
        <p:spPr>
          <a:xfrm flipH="1">
            <a:off x="3312259" y="5103258"/>
            <a:ext cx="2841479" cy="11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مستطيل 23">
            <a:extLst>
              <a:ext uri="{FF2B5EF4-FFF2-40B4-BE49-F238E27FC236}">
                <a16:creationId xmlns:a16="http://schemas.microsoft.com/office/drawing/2014/main" id="{67777547-DE93-4B63-94DF-DCA7A9822500}"/>
              </a:ext>
            </a:extLst>
          </p:cNvPr>
          <p:cNvSpPr/>
          <p:nvPr/>
        </p:nvSpPr>
        <p:spPr>
          <a:xfrm>
            <a:off x="2628993" y="4820382"/>
            <a:ext cx="726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=</a:t>
            </a:r>
            <a:endParaRPr lang="en-US" sz="3200" dirty="0"/>
          </a:p>
        </p:txBody>
      </p:sp>
      <p:cxnSp>
        <p:nvCxnSpPr>
          <p:cNvPr id="25" name="رابط مستقيم 24">
            <a:extLst>
              <a:ext uri="{FF2B5EF4-FFF2-40B4-BE49-F238E27FC236}">
                <a16:creationId xmlns:a16="http://schemas.microsoft.com/office/drawing/2014/main" id="{D76AF2A8-055A-41F1-A20D-1A807E989300}"/>
              </a:ext>
            </a:extLst>
          </p:cNvPr>
          <p:cNvCxnSpPr/>
          <p:nvPr/>
        </p:nvCxnSpPr>
        <p:spPr>
          <a:xfrm flipH="1">
            <a:off x="1841334" y="5103258"/>
            <a:ext cx="8008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مستطيل 25">
            <a:extLst>
              <a:ext uri="{FF2B5EF4-FFF2-40B4-BE49-F238E27FC236}">
                <a16:creationId xmlns:a16="http://schemas.microsoft.com/office/drawing/2014/main" id="{7C08C1C9-92E8-462E-B8A9-36EB8A4D5F43}"/>
              </a:ext>
            </a:extLst>
          </p:cNvPr>
          <p:cNvSpPr/>
          <p:nvPr/>
        </p:nvSpPr>
        <p:spPr>
          <a:xfrm>
            <a:off x="3048752" y="6073171"/>
            <a:ext cx="726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200" b="1" dirty="0"/>
              <a:t>=</a:t>
            </a:r>
            <a:endParaRPr lang="en-US" sz="3200" dirty="0"/>
          </a:p>
        </p:txBody>
      </p:sp>
      <p:sp>
        <p:nvSpPr>
          <p:cNvPr id="27" name="مستطيل 26">
            <a:extLst>
              <a:ext uri="{FF2B5EF4-FFF2-40B4-BE49-F238E27FC236}">
                <a16:creationId xmlns:a16="http://schemas.microsoft.com/office/drawing/2014/main" id="{1FAB0F9A-AE4A-4EA3-9E1F-DC8883F0A65B}"/>
              </a:ext>
            </a:extLst>
          </p:cNvPr>
          <p:cNvSpPr/>
          <p:nvPr/>
        </p:nvSpPr>
        <p:spPr>
          <a:xfrm>
            <a:off x="3960220" y="6152399"/>
            <a:ext cx="1555844" cy="52322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000000"/>
                </a:solidFill>
              </a:rPr>
              <a:t>7.54 L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C3F407C9-2562-4CBF-B515-0F0D8A3D6E26}"/>
              </a:ext>
            </a:extLst>
          </p:cNvPr>
          <p:cNvSpPr/>
          <p:nvPr/>
        </p:nvSpPr>
        <p:spPr>
          <a:xfrm>
            <a:off x="3878743" y="6152399"/>
            <a:ext cx="1615867" cy="5104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9" name="مستطيل مستدير الزوايا 32">
            <a:extLst>
              <a:ext uri="{FF2B5EF4-FFF2-40B4-BE49-F238E27FC236}">
                <a16:creationId xmlns:a16="http://schemas.microsoft.com/office/drawing/2014/main" id="{68E6D536-7132-4FDD-B528-48417616D608}"/>
              </a:ext>
            </a:extLst>
          </p:cNvPr>
          <p:cNvSpPr/>
          <p:nvPr/>
        </p:nvSpPr>
        <p:spPr>
          <a:xfrm>
            <a:off x="10111391" y="1851854"/>
            <a:ext cx="202079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</a:rPr>
              <a:t>تدريب27 ص28</a:t>
            </a:r>
          </a:p>
        </p:txBody>
      </p:sp>
    </p:spTree>
    <p:extLst>
      <p:ext uri="{BB962C8B-B14F-4D97-AF65-F5344CB8AC3E}">
        <p14:creationId xmlns:p14="http://schemas.microsoft.com/office/powerpoint/2010/main" val="279809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6" grpId="0"/>
      <p:bldP spid="27" grpId="0" animBg="1"/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8D589D49-03BC-4C49-AE36-D7187C0525D9}"/>
              </a:ext>
            </a:extLst>
          </p:cNvPr>
          <p:cNvSpPr/>
          <p:nvPr/>
        </p:nvSpPr>
        <p:spPr>
          <a:xfrm>
            <a:off x="59812" y="1685135"/>
            <a:ext cx="100631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ما مقدار ضغط </a:t>
            </a:r>
            <a:r>
              <a:rPr lang="en-US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0.108 </a:t>
            </a:r>
            <a:r>
              <a:rPr lang="en-US" sz="3200" b="1" dirty="0" err="1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mol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بوحدة الضغط الجوي (</a:t>
            </a:r>
            <a:r>
              <a:rPr lang="en-US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atm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) </a:t>
            </a:r>
          </a:p>
          <a:p>
            <a:pPr algn="r" rtl="1"/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لعينة من غاز الهيليوم عند درجة حرارة </a:t>
            </a:r>
            <a:r>
              <a:rPr lang="en-US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20.0 C 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إذا كان حجمها  </a:t>
            </a:r>
            <a:r>
              <a:rPr lang="en-US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0.050 L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؟</a:t>
            </a:r>
          </a:p>
        </p:txBody>
      </p:sp>
      <p:sp>
        <p:nvSpPr>
          <p:cNvPr id="7" name="TextBox 19">
            <a:extLst>
              <a:ext uri="{FF2B5EF4-FFF2-40B4-BE49-F238E27FC236}">
                <a16:creationId xmlns:a16="http://schemas.microsoft.com/office/drawing/2014/main" id="{63D6B0BA-F7C8-405B-801F-0731CD717C4C}"/>
              </a:ext>
            </a:extLst>
          </p:cNvPr>
          <p:cNvSpPr txBox="1"/>
          <p:nvPr/>
        </p:nvSpPr>
        <p:spPr>
          <a:xfrm>
            <a:off x="9505053" y="2657831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8" name="Picture 20">
            <a:extLst>
              <a:ext uri="{FF2B5EF4-FFF2-40B4-BE49-F238E27FC236}">
                <a16:creationId xmlns:a16="http://schemas.microsoft.com/office/drawing/2014/main" id="{890277C8-7453-4C95-A3AC-8B6B7FDA1B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3737" y="2616091"/>
            <a:ext cx="768263" cy="731520"/>
          </a:xfrm>
          <a:prstGeom prst="rect">
            <a:avLst/>
          </a:prstGeom>
        </p:spPr>
      </p:pic>
      <p:sp>
        <p:nvSpPr>
          <p:cNvPr id="9" name="مستطيل مستدير الزوايا 34">
            <a:extLst>
              <a:ext uri="{FF2B5EF4-FFF2-40B4-BE49-F238E27FC236}">
                <a16:creationId xmlns:a16="http://schemas.microsoft.com/office/drawing/2014/main" id="{917D26D1-7C5B-4791-8BA9-F6A4EE957E69}"/>
              </a:ext>
            </a:extLst>
          </p:cNvPr>
          <p:cNvSpPr/>
          <p:nvPr/>
        </p:nvSpPr>
        <p:spPr>
          <a:xfrm>
            <a:off x="9325270" y="3492028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مستدير الزوايا 35">
            <a:extLst>
              <a:ext uri="{FF2B5EF4-FFF2-40B4-BE49-F238E27FC236}">
                <a16:creationId xmlns:a16="http://schemas.microsoft.com/office/drawing/2014/main" id="{FDCCB06D-7472-4F9A-8D54-EE8EBEEC02CE}"/>
              </a:ext>
            </a:extLst>
          </p:cNvPr>
          <p:cNvSpPr/>
          <p:nvPr/>
        </p:nvSpPr>
        <p:spPr>
          <a:xfrm>
            <a:off x="9341190" y="4422364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مستدير الزوايا 36">
            <a:extLst>
              <a:ext uri="{FF2B5EF4-FFF2-40B4-BE49-F238E27FC236}">
                <a16:creationId xmlns:a16="http://schemas.microsoft.com/office/drawing/2014/main" id="{5949FC92-28F5-48F6-A85E-853176120F2D}"/>
              </a:ext>
            </a:extLst>
          </p:cNvPr>
          <p:cNvSpPr/>
          <p:nvPr/>
        </p:nvSpPr>
        <p:spPr>
          <a:xfrm>
            <a:off x="9357110" y="5325404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مستطيل مستدير الزوايا 37">
            <a:extLst>
              <a:ext uri="{FF2B5EF4-FFF2-40B4-BE49-F238E27FC236}">
                <a16:creationId xmlns:a16="http://schemas.microsoft.com/office/drawing/2014/main" id="{B7020AB6-757E-4100-B237-DD3CFD6A1749}"/>
              </a:ext>
            </a:extLst>
          </p:cNvPr>
          <p:cNvSpPr/>
          <p:nvPr/>
        </p:nvSpPr>
        <p:spPr>
          <a:xfrm>
            <a:off x="9373030" y="6228444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3437ABFE-1A5C-4F7F-BC15-352B4617C611}"/>
              </a:ext>
            </a:extLst>
          </p:cNvPr>
          <p:cNvSpPr/>
          <p:nvPr/>
        </p:nvSpPr>
        <p:spPr>
          <a:xfrm>
            <a:off x="7392797" y="3469075"/>
            <a:ext cx="18165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000000"/>
                </a:solidFill>
              </a:rPr>
              <a:t>5.14 </a:t>
            </a:r>
            <a:r>
              <a:rPr lang="en-US" sz="2800" b="1" dirty="0" err="1">
                <a:solidFill>
                  <a:srgbClr val="000000"/>
                </a:solidFill>
              </a:rPr>
              <a:t>atm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10F37C9C-8A54-489E-9ADD-12D1D2B4897D}"/>
              </a:ext>
            </a:extLst>
          </p:cNvPr>
          <p:cNvSpPr/>
          <p:nvPr/>
        </p:nvSpPr>
        <p:spPr>
          <a:xfrm>
            <a:off x="7476957" y="4413059"/>
            <a:ext cx="18165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000000"/>
                </a:solidFill>
              </a:rPr>
              <a:t>5.54 </a:t>
            </a:r>
            <a:r>
              <a:rPr lang="en-US" sz="2800" b="1" dirty="0" err="1">
                <a:solidFill>
                  <a:srgbClr val="000000"/>
                </a:solidFill>
              </a:rPr>
              <a:t>atm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A9FAC454-0CBD-4843-849A-8845580B71AF}"/>
              </a:ext>
            </a:extLst>
          </p:cNvPr>
          <p:cNvSpPr/>
          <p:nvPr/>
        </p:nvSpPr>
        <p:spPr>
          <a:xfrm>
            <a:off x="7424637" y="5329747"/>
            <a:ext cx="18165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000000"/>
                </a:solidFill>
              </a:rPr>
              <a:t>5.14 </a:t>
            </a:r>
            <a:r>
              <a:rPr lang="en-US" sz="2800" b="1" dirty="0" err="1">
                <a:solidFill>
                  <a:srgbClr val="000000"/>
                </a:solidFill>
              </a:rPr>
              <a:t>atm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8B5ADC9D-5E79-46C1-9CDF-386BA829A9E7}"/>
              </a:ext>
            </a:extLst>
          </p:cNvPr>
          <p:cNvSpPr/>
          <p:nvPr/>
        </p:nvSpPr>
        <p:spPr>
          <a:xfrm>
            <a:off x="7440557" y="6205491"/>
            <a:ext cx="18165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>
                <a:solidFill>
                  <a:srgbClr val="000000"/>
                </a:solidFill>
              </a:rPr>
              <a:t>5.74 </a:t>
            </a:r>
            <a:r>
              <a:rPr lang="en-US" sz="2800" b="1" dirty="0" err="1">
                <a:solidFill>
                  <a:srgbClr val="000000"/>
                </a:solidFill>
              </a:rPr>
              <a:t>atm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8" name="مستطيل مستدير الزوايا 32">
            <a:extLst>
              <a:ext uri="{FF2B5EF4-FFF2-40B4-BE49-F238E27FC236}">
                <a16:creationId xmlns:a16="http://schemas.microsoft.com/office/drawing/2014/main" id="{5D5D87F5-FA1C-4E99-BB61-87C26C77620D}"/>
              </a:ext>
            </a:extLst>
          </p:cNvPr>
          <p:cNvSpPr/>
          <p:nvPr/>
        </p:nvSpPr>
        <p:spPr>
          <a:xfrm>
            <a:off x="10111391" y="1851854"/>
            <a:ext cx="202079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</a:rPr>
              <a:t>تدريب28 ص28</a:t>
            </a:r>
          </a:p>
        </p:txBody>
      </p:sp>
    </p:spTree>
    <p:extLst>
      <p:ext uri="{BB962C8B-B14F-4D97-AF65-F5344CB8AC3E}">
        <p14:creationId xmlns:p14="http://schemas.microsoft.com/office/powerpoint/2010/main" val="19706394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>
                <a:solidFill>
                  <a:schemeClr val="tx1"/>
                </a:solidFill>
              </a:rPr>
              <a:t>قانون الغاز المثالي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Picture 19">
            <a:extLst>
              <a:ext uri="{FF2B5EF4-FFF2-40B4-BE49-F238E27FC236}">
                <a16:creationId xmlns:a16="http://schemas.microsoft.com/office/drawing/2014/main" id="{2CE2F83D-BDB1-489D-9FDC-324CD77160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3969" y="1767710"/>
            <a:ext cx="742686" cy="637905"/>
          </a:xfrm>
          <a:prstGeom prst="rect">
            <a:avLst/>
          </a:prstGeom>
        </p:spPr>
      </p:pic>
      <p:sp>
        <p:nvSpPr>
          <p:cNvPr id="6" name="TextBox 20">
            <a:extLst>
              <a:ext uri="{FF2B5EF4-FFF2-40B4-BE49-F238E27FC236}">
                <a16:creationId xmlns:a16="http://schemas.microsoft.com/office/drawing/2014/main" id="{B81A3443-7F83-4C4C-AA31-BEA2B78FF7FE}"/>
              </a:ext>
            </a:extLst>
          </p:cNvPr>
          <p:cNvSpPr txBox="1"/>
          <p:nvPr/>
        </p:nvSpPr>
        <p:spPr>
          <a:xfrm>
            <a:off x="9333829" y="1763498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تعلمنا اليوم: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مستطيل مستدير الزوايا 1">
            <a:extLst>
              <a:ext uri="{FF2B5EF4-FFF2-40B4-BE49-F238E27FC236}">
                <a16:creationId xmlns:a16="http://schemas.microsoft.com/office/drawing/2014/main" id="{B9D15AD0-5F37-4F59-AA15-E79CECD4812E}"/>
              </a:ext>
            </a:extLst>
          </p:cNvPr>
          <p:cNvSpPr/>
          <p:nvPr/>
        </p:nvSpPr>
        <p:spPr>
          <a:xfrm>
            <a:off x="9308071" y="3060370"/>
            <a:ext cx="2131454" cy="2561161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justLow" rtl="1"/>
            <a:r>
              <a:rPr lang="ar-SA" sz="2400" b="1" dirty="0">
                <a:latin typeface="ae_AlMateen" panose="02060803050605020204" pitchFamily="18" charset="-78"/>
              </a:rPr>
              <a:t>قانون الغاز المثالي يصف السلوك الطبيعي للغاز المثالي اعتماداً على</a:t>
            </a:r>
            <a:endParaRPr lang="ar-SA" sz="2400" dirty="0"/>
          </a:p>
        </p:txBody>
      </p:sp>
      <p:sp>
        <p:nvSpPr>
          <p:cNvPr id="8" name="شكل بيضاوي 7">
            <a:extLst>
              <a:ext uri="{FF2B5EF4-FFF2-40B4-BE49-F238E27FC236}">
                <a16:creationId xmlns:a16="http://schemas.microsoft.com/office/drawing/2014/main" id="{07DC37E5-EBEB-42FA-942F-C0FF3A67718E}"/>
              </a:ext>
            </a:extLst>
          </p:cNvPr>
          <p:cNvSpPr/>
          <p:nvPr/>
        </p:nvSpPr>
        <p:spPr>
          <a:xfrm>
            <a:off x="6925033" y="1790700"/>
            <a:ext cx="1536700" cy="1318996"/>
          </a:xfrm>
          <a:prstGeom prst="ellipse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ar-SA" sz="2000" b="1" dirty="0">
                <a:latin typeface="ae_AlMateen" panose="02060803050605020204" pitchFamily="18" charset="-78"/>
              </a:rPr>
              <a:t>ضغط الغاز</a:t>
            </a:r>
            <a:endParaRPr lang="ar-SA" sz="2000" dirty="0"/>
          </a:p>
        </p:txBody>
      </p:sp>
      <p:sp>
        <p:nvSpPr>
          <p:cNvPr id="9" name="شكل بيضاوي 8">
            <a:extLst>
              <a:ext uri="{FF2B5EF4-FFF2-40B4-BE49-F238E27FC236}">
                <a16:creationId xmlns:a16="http://schemas.microsoft.com/office/drawing/2014/main" id="{55B81B18-48B0-43E8-A64B-AEA2C5512000}"/>
              </a:ext>
            </a:extLst>
          </p:cNvPr>
          <p:cNvSpPr/>
          <p:nvPr/>
        </p:nvSpPr>
        <p:spPr>
          <a:xfrm>
            <a:off x="6880225" y="2993980"/>
            <a:ext cx="1536700" cy="1318996"/>
          </a:xfrm>
          <a:prstGeom prst="ellipse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ar-SA" sz="2400" b="1" dirty="0">
                <a:latin typeface="ae_AlMateen" panose="02060803050605020204" pitchFamily="18" charset="-78"/>
              </a:rPr>
              <a:t>وحجمه</a:t>
            </a:r>
            <a:endParaRPr lang="ar-SA" sz="2400" dirty="0"/>
          </a:p>
        </p:txBody>
      </p:sp>
      <p:sp>
        <p:nvSpPr>
          <p:cNvPr id="10" name="شكل بيضاوي 9">
            <a:extLst>
              <a:ext uri="{FF2B5EF4-FFF2-40B4-BE49-F238E27FC236}">
                <a16:creationId xmlns:a16="http://schemas.microsoft.com/office/drawing/2014/main" id="{D5A1D070-C9A4-4679-A106-20225F9C97EB}"/>
              </a:ext>
            </a:extLst>
          </p:cNvPr>
          <p:cNvSpPr/>
          <p:nvPr/>
        </p:nvSpPr>
        <p:spPr>
          <a:xfrm>
            <a:off x="6880225" y="4248977"/>
            <a:ext cx="1536700" cy="1318996"/>
          </a:xfrm>
          <a:prstGeom prst="ellipse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ar-SA" sz="2400" b="1" dirty="0">
                <a:latin typeface="ae_AlMateen" panose="02060803050605020204" pitchFamily="18" charset="-78"/>
              </a:rPr>
              <a:t>ودرجة حرارته</a:t>
            </a:r>
            <a:endParaRPr lang="ar-SA" sz="2400" dirty="0"/>
          </a:p>
        </p:txBody>
      </p:sp>
      <p:sp>
        <p:nvSpPr>
          <p:cNvPr id="11" name="شكل بيضاوي 10">
            <a:extLst>
              <a:ext uri="{FF2B5EF4-FFF2-40B4-BE49-F238E27FC236}">
                <a16:creationId xmlns:a16="http://schemas.microsoft.com/office/drawing/2014/main" id="{DE634F56-5224-4F20-97CE-E4CCFEC78E16}"/>
              </a:ext>
            </a:extLst>
          </p:cNvPr>
          <p:cNvSpPr/>
          <p:nvPr/>
        </p:nvSpPr>
        <p:spPr>
          <a:xfrm>
            <a:off x="6880225" y="5547530"/>
            <a:ext cx="1536700" cy="1318996"/>
          </a:xfrm>
          <a:prstGeom prst="ellipse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ar-SA" sz="2400" b="1" dirty="0">
                <a:latin typeface="ae_AlMateen" panose="02060803050605020204" pitchFamily="18" charset="-78"/>
              </a:rPr>
              <a:t>وعدد مولاته</a:t>
            </a:r>
            <a:endParaRPr lang="ar-SA" sz="2400" dirty="0"/>
          </a:p>
        </p:txBody>
      </p:sp>
      <p:sp>
        <p:nvSpPr>
          <p:cNvPr id="12" name="مستطيل مستدير الزوايا 4">
            <a:extLst>
              <a:ext uri="{FF2B5EF4-FFF2-40B4-BE49-F238E27FC236}">
                <a16:creationId xmlns:a16="http://schemas.microsoft.com/office/drawing/2014/main" id="{03D418D3-8767-45B5-A21A-9B0103611B03}"/>
              </a:ext>
            </a:extLst>
          </p:cNvPr>
          <p:cNvSpPr/>
          <p:nvPr/>
        </p:nvSpPr>
        <p:spPr>
          <a:xfrm>
            <a:off x="1106577" y="2634220"/>
            <a:ext cx="3225622" cy="1434457"/>
          </a:xfrm>
          <a:prstGeom prst="round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latin typeface="ae_AlMateen" panose="02060803050605020204" pitchFamily="18" charset="-78"/>
              </a:rPr>
              <a:t>قانون الغاز المثالي</a:t>
            </a:r>
            <a:endParaRPr lang="ar-SA" sz="3200" dirty="0"/>
          </a:p>
        </p:txBody>
      </p:sp>
      <p:sp>
        <p:nvSpPr>
          <p:cNvPr id="13" name="مستطيل مستدير الزوايا 5">
            <a:extLst>
              <a:ext uri="{FF2B5EF4-FFF2-40B4-BE49-F238E27FC236}">
                <a16:creationId xmlns:a16="http://schemas.microsoft.com/office/drawing/2014/main" id="{7EE837DD-926F-467E-837E-07BD3E6E9F52}"/>
              </a:ext>
            </a:extLst>
          </p:cNvPr>
          <p:cNvSpPr/>
          <p:nvPr/>
        </p:nvSpPr>
        <p:spPr>
          <a:xfrm>
            <a:off x="1220699" y="5191987"/>
            <a:ext cx="2997200" cy="1543691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altLang="ar-SA" sz="2800" b="1" i="1">
                <a:solidFill>
                  <a:schemeClr val="tx1">
                    <a:lumMod val="60000"/>
                    <a:lumOff val="40000"/>
                  </a:schemeClr>
                </a:solidFill>
              </a:rPr>
              <a:t>P V = n R T</a:t>
            </a:r>
            <a:endParaRPr lang="en-US" altLang="ar-SA" sz="2800" b="1" i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4" name="رابط منحني 8">
            <a:extLst>
              <a:ext uri="{FF2B5EF4-FFF2-40B4-BE49-F238E27FC236}">
                <a16:creationId xmlns:a16="http://schemas.microsoft.com/office/drawing/2014/main" id="{DD04AD6B-E35F-467E-918D-4E6F81DCBA87}"/>
              </a:ext>
            </a:extLst>
          </p:cNvPr>
          <p:cNvCxnSpPr>
            <a:cxnSpLocks/>
          </p:cNvCxnSpPr>
          <p:nvPr/>
        </p:nvCxnSpPr>
        <p:spPr>
          <a:xfrm rot="10800000">
            <a:off x="8594725" y="2386088"/>
            <a:ext cx="876300" cy="661582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رابط منحني 11">
            <a:extLst>
              <a:ext uri="{FF2B5EF4-FFF2-40B4-BE49-F238E27FC236}">
                <a16:creationId xmlns:a16="http://schemas.microsoft.com/office/drawing/2014/main" id="{C54A5642-A894-469B-BC21-F9439338EE35}"/>
              </a:ext>
            </a:extLst>
          </p:cNvPr>
          <p:cNvCxnSpPr>
            <a:cxnSpLocks/>
          </p:cNvCxnSpPr>
          <p:nvPr/>
        </p:nvCxnSpPr>
        <p:spPr>
          <a:xfrm rot="10800000">
            <a:off x="8424351" y="3754670"/>
            <a:ext cx="883723" cy="1270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رابط منحني 13">
            <a:extLst>
              <a:ext uri="{FF2B5EF4-FFF2-40B4-BE49-F238E27FC236}">
                <a16:creationId xmlns:a16="http://schemas.microsoft.com/office/drawing/2014/main" id="{3AF20CA2-D4A9-414B-A94D-FF3993A3BD78}"/>
              </a:ext>
            </a:extLst>
          </p:cNvPr>
          <p:cNvCxnSpPr>
            <a:cxnSpLocks/>
          </p:cNvCxnSpPr>
          <p:nvPr/>
        </p:nvCxnSpPr>
        <p:spPr>
          <a:xfrm rot="10800000" flipV="1">
            <a:off x="8509537" y="4809063"/>
            <a:ext cx="798534" cy="117627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رابط منحني 15">
            <a:extLst>
              <a:ext uri="{FF2B5EF4-FFF2-40B4-BE49-F238E27FC236}">
                <a16:creationId xmlns:a16="http://schemas.microsoft.com/office/drawing/2014/main" id="{1F6B5183-72A6-4343-9356-EFF4595C535F}"/>
              </a:ext>
            </a:extLst>
          </p:cNvPr>
          <p:cNvCxnSpPr>
            <a:cxnSpLocks/>
          </p:cNvCxnSpPr>
          <p:nvPr/>
        </p:nvCxnSpPr>
        <p:spPr>
          <a:xfrm rot="10800000" flipV="1">
            <a:off x="8594725" y="5677314"/>
            <a:ext cx="876300" cy="526159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رابط كسهم مستقيم 17">
            <a:extLst>
              <a:ext uri="{FF2B5EF4-FFF2-40B4-BE49-F238E27FC236}">
                <a16:creationId xmlns:a16="http://schemas.microsoft.com/office/drawing/2014/main" id="{00784574-BECC-44CF-96E4-F0B969F7E68D}"/>
              </a:ext>
            </a:extLst>
          </p:cNvPr>
          <p:cNvCxnSpPr>
            <a:stCxn id="12" idx="2"/>
            <a:endCxn id="13" idx="0"/>
          </p:cNvCxnSpPr>
          <p:nvPr/>
        </p:nvCxnSpPr>
        <p:spPr>
          <a:xfrm flipH="1">
            <a:off x="2719299" y="4068677"/>
            <a:ext cx="89" cy="112331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61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2406</TotalTime>
  <Words>842</Words>
  <Application>Microsoft Office PowerPoint</Application>
  <PresentationFormat>شاشة عريضة</PresentationFormat>
  <Paragraphs>223</Paragraphs>
  <Slides>17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17</vt:i4>
      </vt:variant>
    </vt:vector>
  </HeadingPairs>
  <TitlesOfParts>
    <vt:vector size="26" baseType="lpstr">
      <vt:lpstr>ae_AlMateen</vt:lpstr>
      <vt:lpstr>Arial</vt:lpstr>
      <vt:lpstr>Calibri</vt:lpstr>
      <vt:lpstr>Calibri Light</vt:lpstr>
      <vt:lpstr>Geneva</vt:lpstr>
      <vt:lpstr>Sakkal Majalla</vt:lpstr>
      <vt:lpstr>Times New Roman</vt:lpstr>
      <vt:lpstr>Wingdings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سلطان المطيري</dc:creator>
  <cp:lastModifiedBy>ماجد الحكمي</cp:lastModifiedBy>
  <cp:revision>2</cp:revision>
  <dcterms:created xsi:type="dcterms:W3CDTF">2020-09-01T14:46:23Z</dcterms:created>
  <dcterms:modified xsi:type="dcterms:W3CDTF">2023-03-18T19:44:29Z</dcterms:modified>
</cp:coreProperties>
</file>