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611" r:id="rId2"/>
    <p:sldId id="598" r:id="rId3"/>
    <p:sldId id="599" r:id="rId4"/>
    <p:sldId id="600" r:id="rId5"/>
    <p:sldId id="257" r:id="rId6"/>
    <p:sldId id="601" r:id="rId7"/>
    <p:sldId id="602" r:id="rId8"/>
    <p:sldId id="603" r:id="rId9"/>
    <p:sldId id="604" r:id="rId10"/>
    <p:sldId id="608" r:id="rId11"/>
    <p:sldId id="605" r:id="rId12"/>
    <p:sldId id="606" r:id="rId13"/>
    <p:sldId id="607" r:id="rId14"/>
    <p:sldId id="609" r:id="rId15"/>
    <p:sldId id="610" r:id="rId16"/>
    <p:sldId id="59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3FF"/>
    <a:srgbClr val="B7E7FF"/>
    <a:srgbClr val="EAF2FA"/>
    <a:srgbClr val="D6F1FF"/>
    <a:srgbClr val="FF85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FEB20-2143-4D64-813C-E0E0689267EF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94250-F5D7-415F-A874-4793C05A5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059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DE7454-A967-4E68-988B-C7FA295295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D47288B-248C-4885-A5DD-D950BFC8B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42B4BD-420F-4F31-A486-C24A1CFB2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6A080F0-C050-4CD3-823B-3EAD0228C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94A3104-EA8B-45B7-B183-BDDDE34FD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231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D7E0B1-4C80-44E5-BDE1-F721D9596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0A555B3-3FE7-46B8-AC4C-1B3BB24D0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D97C70-F453-4AF1-BDCC-16668C0E3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77E9F89-32C5-40B6-AD1B-E0F3A11D8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5471E2-E4EC-4FFA-A7CF-9AD4FA6A8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8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5586FB-806E-4276-97EC-47F103726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AB03871-F377-46E4-8423-388D148D0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9A108FC-C103-4B06-B706-20B25BF23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1FD4A36-7C70-41D6-8BB0-01B496DC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1E38A5-CFBE-4AAB-B5EE-EAF14F24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85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A406DB-683F-4C87-89D0-D692F60EB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65FC1ED-67E3-44BC-A1E8-4476FB0946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BA746DE-A0BE-44BE-803E-BBA3FB59AA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64377FE-F243-4D0B-9C6E-FAC0F020E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F1AC970-EC84-4C40-BB34-6DE135C68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09E768-6758-4916-B97F-58EC17D90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946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BDD059-C881-48D3-A01E-002E5BD0B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81278EF-8F20-4B31-97C7-45BC828A3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5CE6604-820D-461F-ACC2-7F75718CFD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B1D4E9E-978B-4B04-B5B5-5934D229F9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BFD7AFD-8954-404F-A68F-430F493E08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422C5A5-6A06-4476-B307-79A4DB18A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E7010BE-3E4D-448C-8FB2-FCF3EC669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7EFCFE1-9A59-49DC-9703-A788A3B94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79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5F4760-FD9D-4A4D-907C-EEB45D382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E5BCA82-C600-4C0F-8E5E-5775136B9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9C2B7E4-934B-46FA-839A-0237293CC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DA79C66-7CD7-459F-8C4F-0221B35F9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942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BB261E4-C635-43E3-BA1E-6F4BAA911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F40F1D2-8F39-421A-9F37-FFBCFCA0C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8174442-12D8-4E95-822D-1AB5CE3A6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2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FC5635-5F72-41A2-A1BF-84383ED3B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D4A61D-DDF2-4DFA-B659-BDDC188B7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7C43025-A8E9-4900-B400-CF1194F3D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F7A4BE-1F19-447B-ACB9-129CF7705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7676119-155F-4555-81E5-EAB380E9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11F4C1-70F9-4BBD-B70C-928ECB79D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968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96DA25-AE3D-4E41-9BF8-019D6BD92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85A78DE-0E94-4C31-897E-009FBA9A31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3C38DCF-A45D-4785-A266-C1AE6EEAD6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C14109-A882-4D13-83BF-351C40EB2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52C5848-0E2D-4C64-B736-C289D388F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366D19D-D547-44D4-A79B-44A0BDD58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501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D8A5EF-1849-4E88-BD7A-8E993240E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03FA142-5765-4DD0-B12C-7558C49E74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A22570-FDF3-4DCA-9DA8-10FB438D1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9CC40AD-EF59-4128-921B-80A86F056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186293A-DEC0-4B9A-82BD-D5147FC72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284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4B7945A-9CD6-4480-BE1C-D3A01E6DEA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117A9EE-DAB4-4172-AF65-545B9EAEF3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3831525-B4AC-4634-BDFB-60D71C5B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B421D12-327F-4F0B-A974-1230D6D4E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8F745B8-D56F-4510-95F0-527E209B5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650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B3E6C84-8B61-412E-B956-1663645CD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803AA69-8873-4C65-9262-76EE8A104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EEBA86-879C-4464-9D08-D217FB0B05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43015-357F-4ECF-86D7-1E5C29C4C652}" type="datetimeFigureOut">
              <a:rPr lang="en-US" smtClean="0"/>
              <a:t>7/4/2022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B89741-E2D7-4BAD-9A81-A3E4F7B9EC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27C8FC1-894A-4AFA-8F9B-4D2F281DC5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37731-6580-4389-8EFC-A6298A7DAD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49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openxmlformats.org/officeDocument/2006/relationships/image" Target="../media/image4.jpeg"/><Relationship Id="rId4" Type="http://schemas.openxmlformats.org/officeDocument/2006/relationships/image" Target="../media/image1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ordwall.net/ar/resource/16433671/&#1578;&#1585;&#1578;&#1610;&#1576;-&#1575;&#1604;&#1575;&#1585;&#1602;&#1575;&#1605;-&#1575;&#1604;&#1609;-11" TargetMode="Externa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9EFA4FD3-F354-4739-B1B3-81104950A4A4}"/>
              </a:ext>
            </a:extLst>
          </p:cNvPr>
          <p:cNvSpPr txBox="1">
            <a:spLocks/>
          </p:cNvSpPr>
          <p:nvPr/>
        </p:nvSpPr>
        <p:spPr>
          <a:xfrm>
            <a:off x="2309446" y="1700627"/>
            <a:ext cx="7573108" cy="1728373"/>
          </a:xfrm>
          <a:custGeom>
            <a:avLst/>
            <a:gdLst>
              <a:gd name="connsiteX0" fmla="*/ 0 w 7573108"/>
              <a:gd name="connsiteY0" fmla="*/ 0 h 1728373"/>
              <a:gd name="connsiteX1" fmla="*/ 7573108 w 7573108"/>
              <a:gd name="connsiteY1" fmla="*/ 0 h 1728373"/>
              <a:gd name="connsiteX2" fmla="*/ 7573108 w 7573108"/>
              <a:gd name="connsiteY2" fmla="*/ 1728373 h 1728373"/>
              <a:gd name="connsiteX3" fmla="*/ 0 w 7573108"/>
              <a:gd name="connsiteY3" fmla="*/ 1728373 h 1728373"/>
              <a:gd name="connsiteX4" fmla="*/ 0 w 7573108"/>
              <a:gd name="connsiteY4" fmla="*/ 0 h 1728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73108" h="1728373" fill="none" extrusionOk="0">
                <a:moveTo>
                  <a:pt x="0" y="0"/>
                </a:moveTo>
                <a:cubicBezTo>
                  <a:pt x="1817862" y="-135446"/>
                  <a:pt x="4693554" y="-32119"/>
                  <a:pt x="7573108" y="0"/>
                </a:cubicBezTo>
                <a:cubicBezTo>
                  <a:pt x="7667517" y="542017"/>
                  <a:pt x="7692153" y="1085072"/>
                  <a:pt x="7573108" y="1728373"/>
                </a:cubicBezTo>
                <a:cubicBezTo>
                  <a:pt x="6115436" y="1641123"/>
                  <a:pt x="3772480" y="1635531"/>
                  <a:pt x="0" y="1728373"/>
                </a:cubicBezTo>
                <a:cubicBezTo>
                  <a:pt x="-114441" y="1005051"/>
                  <a:pt x="579" y="269738"/>
                  <a:pt x="0" y="0"/>
                </a:cubicBezTo>
                <a:close/>
              </a:path>
              <a:path w="7573108" h="1728373" stroke="0" extrusionOk="0">
                <a:moveTo>
                  <a:pt x="0" y="0"/>
                </a:moveTo>
                <a:cubicBezTo>
                  <a:pt x="2263607" y="140359"/>
                  <a:pt x="4849082" y="-29070"/>
                  <a:pt x="7573108" y="0"/>
                </a:cubicBezTo>
                <a:cubicBezTo>
                  <a:pt x="7501088" y="606665"/>
                  <a:pt x="7616908" y="1159139"/>
                  <a:pt x="7573108" y="1728373"/>
                </a:cubicBezTo>
                <a:cubicBezTo>
                  <a:pt x="6372575" y="1815744"/>
                  <a:pt x="2720772" y="1745526"/>
                  <a:pt x="0" y="1728373"/>
                </a:cubicBezTo>
                <a:cubicBezTo>
                  <a:pt x="-153146" y="1117531"/>
                  <a:pt x="44272" y="817880"/>
                  <a:pt x="0" y="0"/>
                </a:cubicBezTo>
                <a:close/>
              </a:path>
            </a:pathLst>
          </a:custGeom>
          <a:solidFill>
            <a:srgbClr val="EAF2FA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ترتيب الأرقام</a:t>
            </a:r>
          </a:p>
          <a:p>
            <a:pPr algn="ctr"/>
            <a:r>
              <a:rPr lang="ar-SA" sz="3200" b="1" dirty="0">
                <a:solidFill>
                  <a:schemeClr val="bg1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من 1 حتى 10</a:t>
            </a:r>
            <a:endParaRPr lang="en-US" sz="3200" b="1" dirty="0">
              <a:solidFill>
                <a:schemeClr val="bg1">
                  <a:lumMod val="75000"/>
                </a:schemeClr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E207DEB-414E-4CAD-909C-F82C10303007}"/>
              </a:ext>
            </a:extLst>
          </p:cNvPr>
          <p:cNvSpPr/>
          <p:nvPr/>
        </p:nvSpPr>
        <p:spPr>
          <a:xfrm rot="1342703">
            <a:off x="3432519" y="4705643"/>
            <a:ext cx="1275470" cy="1559560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1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92F9024-4950-4EBB-97B1-A0FE475E47C9}"/>
              </a:ext>
            </a:extLst>
          </p:cNvPr>
          <p:cNvSpPr/>
          <p:nvPr/>
        </p:nvSpPr>
        <p:spPr>
          <a:xfrm rot="19852475">
            <a:off x="4632463" y="5518534"/>
            <a:ext cx="1111987" cy="922835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2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15E3CA-A926-4123-B480-C137B071F52F}"/>
              </a:ext>
            </a:extLst>
          </p:cNvPr>
          <p:cNvSpPr/>
          <p:nvPr/>
        </p:nvSpPr>
        <p:spPr>
          <a:xfrm rot="1342703">
            <a:off x="5972747" y="4509114"/>
            <a:ext cx="1275470" cy="1559560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8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C9C1628-4774-46FE-B16F-20B780406E1C}"/>
              </a:ext>
            </a:extLst>
          </p:cNvPr>
          <p:cNvSpPr/>
          <p:nvPr/>
        </p:nvSpPr>
        <p:spPr>
          <a:xfrm rot="19691687">
            <a:off x="7608461" y="4811741"/>
            <a:ext cx="1275470" cy="1559560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5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A56A4AB-CFB4-4EC9-A432-FAA0D7357560}"/>
              </a:ext>
            </a:extLst>
          </p:cNvPr>
          <p:cNvSpPr/>
          <p:nvPr/>
        </p:nvSpPr>
        <p:spPr>
          <a:xfrm rot="1342703">
            <a:off x="10390960" y="4973485"/>
            <a:ext cx="1113139" cy="1321250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7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028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8898CFE-05A0-41B3-ADD1-760A662CD383}"/>
              </a:ext>
            </a:extLst>
          </p:cNvPr>
          <p:cNvCxnSpPr>
            <a:cxnSpLocks/>
          </p:cNvCxnSpPr>
          <p:nvPr/>
        </p:nvCxnSpPr>
        <p:spPr>
          <a:xfrm flipV="1">
            <a:off x="6372664" y="1969477"/>
            <a:ext cx="0" cy="2613073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CEE9DDAD-687A-4B89-A8EA-9E21AA9537DD}"/>
              </a:ext>
            </a:extLst>
          </p:cNvPr>
          <p:cNvSpPr txBox="1">
            <a:spLocks/>
          </p:cNvSpPr>
          <p:nvPr/>
        </p:nvSpPr>
        <p:spPr>
          <a:xfrm>
            <a:off x="3629659" y="3946439"/>
            <a:ext cx="5486009" cy="927563"/>
          </a:xfrm>
          <a:custGeom>
            <a:avLst/>
            <a:gdLst>
              <a:gd name="connsiteX0" fmla="*/ 0 w 5486009"/>
              <a:gd name="connsiteY0" fmla="*/ 0 h 927563"/>
              <a:gd name="connsiteX1" fmla="*/ 5486009 w 5486009"/>
              <a:gd name="connsiteY1" fmla="*/ 0 h 927563"/>
              <a:gd name="connsiteX2" fmla="*/ 5486009 w 5486009"/>
              <a:gd name="connsiteY2" fmla="*/ 927563 h 927563"/>
              <a:gd name="connsiteX3" fmla="*/ 0 w 5486009"/>
              <a:gd name="connsiteY3" fmla="*/ 927563 h 927563"/>
              <a:gd name="connsiteX4" fmla="*/ 0 w 5486009"/>
              <a:gd name="connsiteY4" fmla="*/ 0 h 927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6009" h="927563" fill="none" extrusionOk="0">
                <a:moveTo>
                  <a:pt x="0" y="0"/>
                </a:moveTo>
                <a:cubicBezTo>
                  <a:pt x="909459" y="97094"/>
                  <a:pt x="4253214" y="12960"/>
                  <a:pt x="5486009" y="0"/>
                </a:cubicBezTo>
                <a:cubicBezTo>
                  <a:pt x="5458997" y="416330"/>
                  <a:pt x="5458139" y="526255"/>
                  <a:pt x="5486009" y="927563"/>
                </a:cubicBezTo>
                <a:cubicBezTo>
                  <a:pt x="4695808" y="1038852"/>
                  <a:pt x="1147574" y="1032040"/>
                  <a:pt x="0" y="927563"/>
                </a:cubicBezTo>
                <a:cubicBezTo>
                  <a:pt x="-61596" y="803581"/>
                  <a:pt x="3944" y="299766"/>
                  <a:pt x="0" y="0"/>
                </a:cubicBezTo>
                <a:close/>
              </a:path>
              <a:path w="5486009" h="927563" stroke="0" extrusionOk="0">
                <a:moveTo>
                  <a:pt x="0" y="0"/>
                </a:moveTo>
                <a:cubicBezTo>
                  <a:pt x="2426870" y="-15620"/>
                  <a:pt x="3482699" y="18144"/>
                  <a:pt x="5486009" y="0"/>
                </a:cubicBezTo>
                <a:cubicBezTo>
                  <a:pt x="5494644" y="265658"/>
                  <a:pt x="5552538" y="685000"/>
                  <a:pt x="5486009" y="927563"/>
                </a:cubicBezTo>
                <a:cubicBezTo>
                  <a:pt x="4891217" y="1016588"/>
                  <a:pt x="1504278" y="1061763"/>
                  <a:pt x="0" y="927563"/>
                </a:cubicBezTo>
                <a:cubicBezTo>
                  <a:pt x="-51700" y="737054"/>
                  <a:pt x="-40898" y="361132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ar-SA" sz="4400" dirty="0">
                <a:latin typeface="Dubai" panose="020B0503030403030204" pitchFamily="34" charset="-78"/>
                <a:cs typeface="Dubai" panose="020B0503030403030204" pitchFamily="34" charset="-78"/>
              </a:rPr>
              <a:t>يرتب الأرقام من 1 حتى 10</a:t>
            </a:r>
            <a:endParaRPr lang="ar-AE" sz="4400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B2EA3B7C-DBB4-4ABC-A15C-534C14E9A1FD}"/>
              </a:ext>
            </a:extLst>
          </p:cNvPr>
          <p:cNvSpPr txBox="1">
            <a:spLocks/>
          </p:cNvSpPr>
          <p:nvPr/>
        </p:nvSpPr>
        <p:spPr>
          <a:xfrm>
            <a:off x="2278967" y="1306830"/>
            <a:ext cx="7920109" cy="1140948"/>
          </a:xfrm>
          <a:custGeom>
            <a:avLst/>
            <a:gdLst>
              <a:gd name="connsiteX0" fmla="*/ 0 w 7920109"/>
              <a:gd name="connsiteY0" fmla="*/ 0 h 1140948"/>
              <a:gd name="connsiteX1" fmla="*/ 7920109 w 7920109"/>
              <a:gd name="connsiteY1" fmla="*/ 0 h 1140948"/>
              <a:gd name="connsiteX2" fmla="*/ 7920109 w 7920109"/>
              <a:gd name="connsiteY2" fmla="*/ 1140948 h 1140948"/>
              <a:gd name="connsiteX3" fmla="*/ 0 w 7920109"/>
              <a:gd name="connsiteY3" fmla="*/ 1140948 h 1140948"/>
              <a:gd name="connsiteX4" fmla="*/ 0 w 7920109"/>
              <a:gd name="connsiteY4" fmla="*/ 0 h 1140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0109" h="1140948" fill="none" extrusionOk="0">
                <a:moveTo>
                  <a:pt x="0" y="0"/>
                </a:moveTo>
                <a:cubicBezTo>
                  <a:pt x="1568905" y="97094"/>
                  <a:pt x="4144661" y="12960"/>
                  <a:pt x="7920109" y="0"/>
                </a:cubicBezTo>
                <a:cubicBezTo>
                  <a:pt x="7880514" y="433364"/>
                  <a:pt x="7845024" y="656338"/>
                  <a:pt x="7920109" y="1140948"/>
                </a:cubicBezTo>
                <a:cubicBezTo>
                  <a:pt x="6924059" y="1252237"/>
                  <a:pt x="3809095" y="1245425"/>
                  <a:pt x="0" y="1140948"/>
                </a:cubicBezTo>
                <a:cubicBezTo>
                  <a:pt x="-87338" y="720858"/>
                  <a:pt x="-75747" y="220470"/>
                  <a:pt x="0" y="0"/>
                </a:cubicBezTo>
                <a:close/>
              </a:path>
              <a:path w="7920109" h="1140948" stroke="0" extrusionOk="0">
                <a:moveTo>
                  <a:pt x="0" y="0"/>
                </a:moveTo>
                <a:cubicBezTo>
                  <a:pt x="3768256" y="-15620"/>
                  <a:pt x="4921796" y="18144"/>
                  <a:pt x="7920109" y="0"/>
                </a:cubicBezTo>
                <a:cubicBezTo>
                  <a:pt x="7970978" y="434836"/>
                  <a:pt x="7953792" y="744724"/>
                  <a:pt x="7920109" y="1140948"/>
                </a:cubicBezTo>
                <a:cubicBezTo>
                  <a:pt x="4950858" y="1229973"/>
                  <a:pt x="1852527" y="1275148"/>
                  <a:pt x="0" y="1140948"/>
                </a:cubicBezTo>
                <a:cubicBezTo>
                  <a:pt x="-32136" y="820474"/>
                  <a:pt x="-4625" y="32190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dirty="0">
                <a:latin typeface="Dubai" panose="020B0503030403030204" pitchFamily="34" charset="-78"/>
                <a:cs typeface="Dubai" panose="020B0503030403030204" pitchFamily="34" charset="-78"/>
              </a:rPr>
              <a:t>نواتج التعلم مادة الرياضيات</a:t>
            </a:r>
          </a:p>
        </p:txBody>
      </p:sp>
    </p:spTree>
    <p:extLst>
      <p:ext uri="{BB962C8B-B14F-4D97-AF65-F5344CB8AC3E}">
        <p14:creationId xmlns:p14="http://schemas.microsoft.com/office/powerpoint/2010/main" val="3617673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9EFA4FD3-F354-4739-B1B3-81104950A4A4}"/>
              </a:ext>
            </a:extLst>
          </p:cNvPr>
          <p:cNvSpPr txBox="1">
            <a:spLocks/>
          </p:cNvSpPr>
          <p:nvPr/>
        </p:nvSpPr>
        <p:spPr>
          <a:xfrm>
            <a:off x="2309446" y="1700627"/>
            <a:ext cx="7573108" cy="1728373"/>
          </a:xfrm>
          <a:custGeom>
            <a:avLst/>
            <a:gdLst>
              <a:gd name="connsiteX0" fmla="*/ 0 w 7573108"/>
              <a:gd name="connsiteY0" fmla="*/ 0 h 1728373"/>
              <a:gd name="connsiteX1" fmla="*/ 7573108 w 7573108"/>
              <a:gd name="connsiteY1" fmla="*/ 0 h 1728373"/>
              <a:gd name="connsiteX2" fmla="*/ 7573108 w 7573108"/>
              <a:gd name="connsiteY2" fmla="*/ 1728373 h 1728373"/>
              <a:gd name="connsiteX3" fmla="*/ 0 w 7573108"/>
              <a:gd name="connsiteY3" fmla="*/ 1728373 h 1728373"/>
              <a:gd name="connsiteX4" fmla="*/ 0 w 7573108"/>
              <a:gd name="connsiteY4" fmla="*/ 0 h 1728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73108" h="1728373" fill="none" extrusionOk="0">
                <a:moveTo>
                  <a:pt x="0" y="0"/>
                </a:moveTo>
                <a:cubicBezTo>
                  <a:pt x="1817862" y="-135446"/>
                  <a:pt x="4693554" y="-32119"/>
                  <a:pt x="7573108" y="0"/>
                </a:cubicBezTo>
                <a:cubicBezTo>
                  <a:pt x="7667517" y="542017"/>
                  <a:pt x="7692153" y="1085072"/>
                  <a:pt x="7573108" y="1728373"/>
                </a:cubicBezTo>
                <a:cubicBezTo>
                  <a:pt x="6115436" y="1641123"/>
                  <a:pt x="3772480" y="1635531"/>
                  <a:pt x="0" y="1728373"/>
                </a:cubicBezTo>
                <a:cubicBezTo>
                  <a:pt x="-114441" y="1005051"/>
                  <a:pt x="579" y="269738"/>
                  <a:pt x="0" y="0"/>
                </a:cubicBezTo>
                <a:close/>
              </a:path>
              <a:path w="7573108" h="1728373" stroke="0" extrusionOk="0">
                <a:moveTo>
                  <a:pt x="0" y="0"/>
                </a:moveTo>
                <a:cubicBezTo>
                  <a:pt x="2263607" y="140359"/>
                  <a:pt x="4849082" y="-29070"/>
                  <a:pt x="7573108" y="0"/>
                </a:cubicBezTo>
                <a:cubicBezTo>
                  <a:pt x="7501088" y="606665"/>
                  <a:pt x="7616908" y="1159139"/>
                  <a:pt x="7573108" y="1728373"/>
                </a:cubicBezTo>
                <a:cubicBezTo>
                  <a:pt x="6372575" y="1815744"/>
                  <a:pt x="2720772" y="1745526"/>
                  <a:pt x="0" y="1728373"/>
                </a:cubicBezTo>
                <a:cubicBezTo>
                  <a:pt x="-153146" y="1117531"/>
                  <a:pt x="44272" y="817880"/>
                  <a:pt x="0" y="0"/>
                </a:cubicBezTo>
                <a:close/>
              </a:path>
            </a:pathLst>
          </a:custGeom>
          <a:solidFill>
            <a:srgbClr val="EAF2FA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6000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قصة البطاقات المبعثرة</a:t>
            </a:r>
            <a:endParaRPr lang="en-US" sz="6000" b="1" dirty="0">
              <a:solidFill>
                <a:schemeClr val="tx2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E207DEB-414E-4CAD-909C-F82C10303007}"/>
              </a:ext>
            </a:extLst>
          </p:cNvPr>
          <p:cNvSpPr/>
          <p:nvPr/>
        </p:nvSpPr>
        <p:spPr>
          <a:xfrm rot="1342703">
            <a:off x="3432519" y="4705643"/>
            <a:ext cx="1275470" cy="1559560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1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92F9024-4950-4EBB-97B1-A0FE475E47C9}"/>
              </a:ext>
            </a:extLst>
          </p:cNvPr>
          <p:cNvSpPr/>
          <p:nvPr/>
        </p:nvSpPr>
        <p:spPr>
          <a:xfrm rot="19852475">
            <a:off x="4632463" y="5518534"/>
            <a:ext cx="1111987" cy="922835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2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A15E3CA-A926-4123-B480-C137B071F52F}"/>
              </a:ext>
            </a:extLst>
          </p:cNvPr>
          <p:cNvSpPr/>
          <p:nvPr/>
        </p:nvSpPr>
        <p:spPr>
          <a:xfrm rot="1342703">
            <a:off x="5972747" y="4509114"/>
            <a:ext cx="1275470" cy="1559560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8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C9C1628-4774-46FE-B16F-20B780406E1C}"/>
              </a:ext>
            </a:extLst>
          </p:cNvPr>
          <p:cNvSpPr/>
          <p:nvPr/>
        </p:nvSpPr>
        <p:spPr>
          <a:xfrm rot="19691687">
            <a:off x="7608461" y="4811741"/>
            <a:ext cx="1275470" cy="1559560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5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A56A4AB-CFB4-4EC9-A432-FAA0D7357560}"/>
              </a:ext>
            </a:extLst>
          </p:cNvPr>
          <p:cNvSpPr/>
          <p:nvPr/>
        </p:nvSpPr>
        <p:spPr>
          <a:xfrm rot="1342703">
            <a:off x="10390960" y="4973485"/>
            <a:ext cx="1113139" cy="1321250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5400" dirty="0">
                <a:solidFill>
                  <a:schemeClr val="tx1"/>
                </a:solidFill>
              </a:rPr>
              <a:t>7</a:t>
            </a:r>
            <a:endParaRPr lang="en-US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676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9EFA4FD3-F354-4739-B1B3-81104950A4A4}"/>
              </a:ext>
            </a:extLst>
          </p:cNvPr>
          <p:cNvSpPr txBox="1">
            <a:spLocks/>
          </p:cNvSpPr>
          <p:nvPr/>
        </p:nvSpPr>
        <p:spPr>
          <a:xfrm>
            <a:off x="4177727" y="309879"/>
            <a:ext cx="7573108" cy="1772139"/>
          </a:xfrm>
          <a:custGeom>
            <a:avLst/>
            <a:gdLst>
              <a:gd name="connsiteX0" fmla="*/ 0 w 7573108"/>
              <a:gd name="connsiteY0" fmla="*/ 0 h 1772139"/>
              <a:gd name="connsiteX1" fmla="*/ 7573108 w 7573108"/>
              <a:gd name="connsiteY1" fmla="*/ 0 h 1772139"/>
              <a:gd name="connsiteX2" fmla="*/ 7573108 w 7573108"/>
              <a:gd name="connsiteY2" fmla="*/ 1772139 h 1772139"/>
              <a:gd name="connsiteX3" fmla="*/ 0 w 7573108"/>
              <a:gd name="connsiteY3" fmla="*/ 1772139 h 1772139"/>
              <a:gd name="connsiteX4" fmla="*/ 0 w 7573108"/>
              <a:gd name="connsiteY4" fmla="*/ 0 h 1772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73108" h="1772139" fill="none" extrusionOk="0">
                <a:moveTo>
                  <a:pt x="0" y="0"/>
                </a:moveTo>
                <a:cubicBezTo>
                  <a:pt x="1817862" y="-135446"/>
                  <a:pt x="4693554" y="-32119"/>
                  <a:pt x="7573108" y="0"/>
                </a:cubicBezTo>
                <a:cubicBezTo>
                  <a:pt x="7700897" y="538764"/>
                  <a:pt x="7638462" y="1239986"/>
                  <a:pt x="7573108" y="1772139"/>
                </a:cubicBezTo>
                <a:cubicBezTo>
                  <a:pt x="6115436" y="1684889"/>
                  <a:pt x="3772480" y="1679297"/>
                  <a:pt x="0" y="1772139"/>
                </a:cubicBezTo>
                <a:cubicBezTo>
                  <a:pt x="60736" y="1419955"/>
                  <a:pt x="20134" y="646937"/>
                  <a:pt x="0" y="0"/>
                </a:cubicBezTo>
                <a:close/>
              </a:path>
              <a:path w="7573108" h="1772139" stroke="0" extrusionOk="0">
                <a:moveTo>
                  <a:pt x="0" y="0"/>
                </a:moveTo>
                <a:cubicBezTo>
                  <a:pt x="2263607" y="140359"/>
                  <a:pt x="4849082" y="-29070"/>
                  <a:pt x="7573108" y="0"/>
                </a:cubicBezTo>
                <a:cubicBezTo>
                  <a:pt x="7583532" y="881072"/>
                  <a:pt x="7524517" y="1067188"/>
                  <a:pt x="7573108" y="1772139"/>
                </a:cubicBezTo>
                <a:cubicBezTo>
                  <a:pt x="6372575" y="1859510"/>
                  <a:pt x="2720772" y="1789292"/>
                  <a:pt x="0" y="1772139"/>
                </a:cubicBezTo>
                <a:cubicBezTo>
                  <a:pt x="147664" y="915688"/>
                  <a:pt x="69218" y="371613"/>
                  <a:pt x="0" y="0"/>
                </a:cubicBezTo>
                <a:close/>
              </a:path>
            </a:pathLst>
          </a:custGeom>
          <a:solidFill>
            <a:srgbClr val="EAF2FA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ar-SA" sz="3200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كان سيف يحمل بطاقات في يده .. </a:t>
            </a:r>
          </a:p>
          <a:p>
            <a:pPr algn="ctr">
              <a:lnSpc>
                <a:spcPct val="150000"/>
              </a:lnSpc>
            </a:pPr>
            <a:r>
              <a:rPr lang="ar-SA" sz="3200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 بينما هو يمشي تعثر و سقط و تبعثرت كل الأوراق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B7F08F18-90CC-458A-AAD7-82559AC0AAAA}"/>
              </a:ext>
            </a:extLst>
          </p:cNvPr>
          <p:cNvGrpSpPr/>
          <p:nvPr/>
        </p:nvGrpSpPr>
        <p:grpSpPr>
          <a:xfrm flipH="1">
            <a:off x="-637755" y="2905804"/>
            <a:ext cx="2888527" cy="3951263"/>
            <a:chOff x="9064528" y="2227791"/>
            <a:chExt cx="3847978" cy="5090742"/>
          </a:xfrm>
        </p:grpSpPr>
        <p:pic>
          <p:nvPicPr>
            <p:cNvPr id="15" name="Picture 14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E2DA6CD1-89A7-44A1-A64A-6ECCB3C5DA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6" name="Picture 15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A8D738A1-147C-48B6-8F88-E502E9A901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798ED68-5316-4106-AF45-C5C728661530}"/>
              </a:ext>
            </a:extLst>
          </p:cNvPr>
          <p:cNvSpPr/>
          <p:nvPr/>
        </p:nvSpPr>
        <p:spPr>
          <a:xfrm>
            <a:off x="1839271" y="3234635"/>
            <a:ext cx="1336432" cy="1649438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9600" dirty="0">
                <a:solidFill>
                  <a:schemeClr val="tx1"/>
                </a:solidFill>
              </a:rPr>
              <a:t>5</a:t>
            </a:r>
            <a:endParaRPr lang="en-US" sz="96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1BAA623-80F0-43AB-8992-E4FDEECD39AC}"/>
              </a:ext>
            </a:extLst>
          </p:cNvPr>
          <p:cNvSpPr/>
          <p:nvPr/>
        </p:nvSpPr>
        <p:spPr>
          <a:xfrm>
            <a:off x="1944779" y="3375312"/>
            <a:ext cx="1336432" cy="1649438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9600" dirty="0">
                <a:solidFill>
                  <a:schemeClr val="tx1"/>
                </a:solidFill>
              </a:rPr>
              <a:t>4</a:t>
            </a:r>
            <a:endParaRPr lang="en-US" sz="96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94973C3-B1BC-4B54-8FF7-4FF6676532F5}"/>
              </a:ext>
            </a:extLst>
          </p:cNvPr>
          <p:cNvSpPr/>
          <p:nvPr/>
        </p:nvSpPr>
        <p:spPr>
          <a:xfrm>
            <a:off x="2125314" y="3515989"/>
            <a:ext cx="1336432" cy="1649438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9600" dirty="0">
                <a:solidFill>
                  <a:schemeClr val="tx1"/>
                </a:solidFill>
              </a:rPr>
              <a:t>3</a:t>
            </a:r>
            <a:endParaRPr lang="en-US" sz="96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F6D8EDF-64AD-4823-BF8E-8F6FAA14C8D0}"/>
              </a:ext>
            </a:extLst>
          </p:cNvPr>
          <p:cNvSpPr/>
          <p:nvPr/>
        </p:nvSpPr>
        <p:spPr>
          <a:xfrm>
            <a:off x="2305849" y="3670734"/>
            <a:ext cx="1336432" cy="1649438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9600" dirty="0">
                <a:solidFill>
                  <a:schemeClr val="tx1"/>
                </a:solidFill>
              </a:rPr>
              <a:t>2</a:t>
            </a:r>
            <a:endParaRPr lang="en-US" sz="96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162E360-CA54-4584-A6A3-2B34D0A7008B}"/>
              </a:ext>
            </a:extLst>
          </p:cNvPr>
          <p:cNvSpPr/>
          <p:nvPr/>
        </p:nvSpPr>
        <p:spPr>
          <a:xfrm>
            <a:off x="2486384" y="3825479"/>
            <a:ext cx="1336432" cy="1649438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9600" dirty="0">
                <a:solidFill>
                  <a:schemeClr val="tx1"/>
                </a:solidFill>
              </a:rPr>
              <a:t>1</a:t>
            </a:r>
            <a:endParaRPr lang="en-US" sz="9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1.85185E-6 L 0.60521 0.258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60" y="1291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0.69492 0.0050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40" y="2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0.2082 0.19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96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L 0.27357 -0.022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72" y="-113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7.40741E-7 L 0.38282 0.176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1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66F9A7B-FF08-4B39-9AF7-EBD72F10678F}"/>
              </a:ext>
            </a:extLst>
          </p:cNvPr>
          <p:cNvSpPr/>
          <p:nvPr/>
        </p:nvSpPr>
        <p:spPr>
          <a:xfrm>
            <a:off x="3097233" y="4550897"/>
            <a:ext cx="1856936" cy="2166425"/>
          </a:xfrm>
          <a:prstGeom prst="rect">
            <a:avLst/>
          </a:prstGeom>
          <a:solidFill>
            <a:srgbClr val="EAF2FA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5251938" y="829994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7533248" y="82999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FAC3AF5-6718-482F-BE77-F05198D57F08}"/>
              </a:ext>
            </a:extLst>
          </p:cNvPr>
          <p:cNvSpPr/>
          <p:nvPr/>
        </p:nvSpPr>
        <p:spPr>
          <a:xfrm>
            <a:off x="5169877" y="4550897"/>
            <a:ext cx="1856936" cy="2166425"/>
          </a:xfrm>
          <a:prstGeom prst="rect">
            <a:avLst/>
          </a:prstGeom>
          <a:solidFill>
            <a:srgbClr val="FFC0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5864D51-EAEB-4530-84FE-DEE346BB3CA0}"/>
              </a:ext>
            </a:extLst>
          </p:cNvPr>
          <p:cNvSpPr/>
          <p:nvPr/>
        </p:nvSpPr>
        <p:spPr>
          <a:xfrm>
            <a:off x="7270657" y="4550897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من يساعد سيف في ترتيب الأرقام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A552C75-F5B7-4E6D-937C-10A28444F8F5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xmlns="" id="{FDD54F86-2D53-4D82-9282-D43E6995193B}"/>
              </a:ext>
            </a:extLst>
          </p:cNvPr>
          <p:cNvSpPr txBox="1">
            <a:spLocks/>
          </p:cNvSpPr>
          <p:nvPr/>
        </p:nvSpPr>
        <p:spPr>
          <a:xfrm>
            <a:off x="10585949" y="6458362"/>
            <a:ext cx="1713905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انقر على الرقم ..</a:t>
            </a:r>
            <a:endParaRPr lang="en-US" sz="1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35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03 2.22222E-6 L -0.18815 -0.542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-2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0" y="42202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66F9A7B-FF08-4B39-9AF7-EBD72F10678F}"/>
              </a:ext>
            </a:extLst>
          </p:cNvPr>
          <p:cNvSpPr/>
          <p:nvPr/>
        </p:nvSpPr>
        <p:spPr>
          <a:xfrm>
            <a:off x="2988653" y="4520180"/>
            <a:ext cx="1856936" cy="2166425"/>
          </a:xfrm>
          <a:prstGeom prst="rect">
            <a:avLst/>
          </a:prstGeom>
          <a:solidFill>
            <a:srgbClr val="EAF2FA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2988653" y="829993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5357449" y="829993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FAC3AF5-6718-482F-BE77-F05198D57F08}"/>
              </a:ext>
            </a:extLst>
          </p:cNvPr>
          <p:cNvSpPr/>
          <p:nvPr/>
        </p:nvSpPr>
        <p:spPr>
          <a:xfrm>
            <a:off x="7180819" y="448946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5864D51-EAEB-4530-84FE-DEE346BB3CA0}"/>
              </a:ext>
            </a:extLst>
          </p:cNvPr>
          <p:cNvSpPr/>
          <p:nvPr/>
        </p:nvSpPr>
        <p:spPr>
          <a:xfrm>
            <a:off x="5005020" y="4520181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من يساعد سيف في ترتيب الأرقام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035F1C8-0631-4115-B9EB-8090C337EA72}"/>
              </a:ext>
            </a:extLst>
          </p:cNvPr>
          <p:cNvSpPr/>
          <p:nvPr/>
        </p:nvSpPr>
        <p:spPr>
          <a:xfrm>
            <a:off x="7586004" y="829993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xmlns="" id="{EDF74881-14E2-4BDE-A878-3C31DF4EFA2C}"/>
              </a:ext>
            </a:extLst>
          </p:cNvPr>
          <p:cNvSpPr txBox="1">
            <a:spLocks/>
          </p:cNvSpPr>
          <p:nvPr/>
        </p:nvSpPr>
        <p:spPr>
          <a:xfrm>
            <a:off x="10585949" y="6458362"/>
            <a:ext cx="1713905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انقر على الرقم ..</a:t>
            </a:r>
            <a:endParaRPr lang="en-US" sz="1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364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52 -0.00833 L 0.03178 -0.52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" y="-2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0" y="42202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66F9A7B-FF08-4B39-9AF7-EBD72F10678F}"/>
              </a:ext>
            </a:extLst>
          </p:cNvPr>
          <p:cNvSpPr/>
          <p:nvPr/>
        </p:nvSpPr>
        <p:spPr>
          <a:xfrm>
            <a:off x="5198018" y="4550896"/>
            <a:ext cx="1856936" cy="2166425"/>
          </a:xfrm>
          <a:prstGeom prst="rect">
            <a:avLst/>
          </a:prstGeom>
          <a:solidFill>
            <a:srgbClr val="EAF2FA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7586004" y="844060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5357449" y="829993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0" dirty="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FAC3AF5-6718-482F-BE77-F05198D57F08}"/>
              </a:ext>
            </a:extLst>
          </p:cNvPr>
          <p:cNvSpPr/>
          <p:nvPr/>
        </p:nvSpPr>
        <p:spPr>
          <a:xfrm>
            <a:off x="3181651" y="4550896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5864D51-EAEB-4530-84FE-DEE346BB3CA0}"/>
              </a:ext>
            </a:extLst>
          </p:cNvPr>
          <p:cNvSpPr/>
          <p:nvPr/>
        </p:nvSpPr>
        <p:spPr>
          <a:xfrm>
            <a:off x="7214385" y="4550897"/>
            <a:ext cx="1856936" cy="21664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من يساعد سيف في ترتيب الأرقام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035F1C8-0631-4115-B9EB-8090C337EA72}"/>
              </a:ext>
            </a:extLst>
          </p:cNvPr>
          <p:cNvSpPr/>
          <p:nvPr/>
        </p:nvSpPr>
        <p:spPr>
          <a:xfrm>
            <a:off x="2980386" y="826475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xmlns="" id="{D58B242F-16D4-41C8-8823-61C8211D7AF3}"/>
              </a:ext>
            </a:extLst>
          </p:cNvPr>
          <p:cNvSpPr txBox="1">
            <a:spLocks/>
          </p:cNvSpPr>
          <p:nvPr/>
        </p:nvSpPr>
        <p:spPr>
          <a:xfrm>
            <a:off x="10585949" y="6458362"/>
            <a:ext cx="1713905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انقر على الرقم ..</a:t>
            </a:r>
            <a:endParaRPr lang="en-US" sz="1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872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4 2.22222E-6 L -0.01771 -0.539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" y="-2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0" y="42202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66F9A7B-FF08-4B39-9AF7-EBD72F10678F}"/>
              </a:ext>
            </a:extLst>
          </p:cNvPr>
          <p:cNvSpPr/>
          <p:nvPr/>
        </p:nvSpPr>
        <p:spPr>
          <a:xfrm>
            <a:off x="2685206" y="4550895"/>
            <a:ext cx="1856936" cy="2166425"/>
          </a:xfrm>
          <a:prstGeom prst="rect">
            <a:avLst/>
          </a:prstGeom>
          <a:solidFill>
            <a:srgbClr val="EAF2FA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3023383" y="847576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5357449" y="829993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0" dirty="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FAC3AF5-6718-482F-BE77-F05198D57F08}"/>
              </a:ext>
            </a:extLst>
          </p:cNvPr>
          <p:cNvSpPr/>
          <p:nvPr/>
        </p:nvSpPr>
        <p:spPr>
          <a:xfrm>
            <a:off x="4977616" y="4550896"/>
            <a:ext cx="1856936" cy="21664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5864D51-EAEB-4530-84FE-DEE346BB3CA0}"/>
              </a:ext>
            </a:extLst>
          </p:cNvPr>
          <p:cNvSpPr/>
          <p:nvPr/>
        </p:nvSpPr>
        <p:spPr>
          <a:xfrm>
            <a:off x="7214385" y="4550897"/>
            <a:ext cx="1856936" cy="21664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من يساعد سيف في ترتيب الأرقام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035F1C8-0631-4115-B9EB-8090C337EA72}"/>
              </a:ext>
            </a:extLst>
          </p:cNvPr>
          <p:cNvSpPr/>
          <p:nvPr/>
        </p:nvSpPr>
        <p:spPr>
          <a:xfrm>
            <a:off x="7586004" y="847576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xmlns="" id="{6E36A01D-7F9D-4962-BFAB-D27DE3D313B7}"/>
              </a:ext>
            </a:extLst>
          </p:cNvPr>
          <p:cNvSpPr txBox="1">
            <a:spLocks/>
          </p:cNvSpPr>
          <p:nvPr/>
        </p:nvSpPr>
        <p:spPr>
          <a:xfrm>
            <a:off x="10585949" y="6458362"/>
            <a:ext cx="1713905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انقر على الرقم ..</a:t>
            </a:r>
            <a:endParaRPr lang="en-US" sz="1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2516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5 2.22222E-6 L 0.21368 -0.542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60" y="-2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5251938" y="829994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7533248" y="82999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ما هو الرقم الناقص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A552C75-F5B7-4E6D-937C-10A28444F8F5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0B6B961-640D-49BF-A265-B3A25B484309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2</a:t>
            </a:r>
            <a:endParaRPr lang="en-US" sz="13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62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5251938" y="829994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7533248" y="82999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ما هو الرقم الناقص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A552C75-F5B7-4E6D-937C-10A28444F8F5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0B6B961-640D-49BF-A265-B3A25B484309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2</a:t>
            </a:r>
            <a:endParaRPr lang="en-US" sz="13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71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5251938" y="829994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7533248" y="82999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ما هو الرقم الناقص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0C8628E-F073-4133-9AE5-5BE9268D840E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2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4B30D7B-1E7B-4985-A9E0-5C09E39598FD}"/>
              </a:ext>
            </a:extLst>
          </p:cNvPr>
          <p:cNvSpPr/>
          <p:nvPr/>
        </p:nvSpPr>
        <p:spPr>
          <a:xfrm>
            <a:off x="753324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896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6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5251938" y="829994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8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7533248" y="82999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9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1500" dirty="0">
                <a:solidFill>
                  <a:schemeClr val="tx1"/>
                </a:solidFill>
              </a:rPr>
              <a:t>10</a:t>
            </a:r>
            <a:endParaRPr lang="en-US" sz="11500" dirty="0">
              <a:solidFill>
                <a:schemeClr val="tx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ما هو الرقم الناقص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0C8628E-F073-4133-9AE5-5BE9268D840E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7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4B30D7B-1E7B-4985-A9E0-5C09E39598FD}"/>
              </a:ext>
            </a:extLst>
          </p:cNvPr>
          <p:cNvSpPr/>
          <p:nvPr/>
        </p:nvSpPr>
        <p:spPr>
          <a:xfrm>
            <a:off x="753324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DC535C6C-7C1E-4F2C-A9BF-88BD78B852D3}"/>
              </a:ext>
            </a:extLst>
          </p:cNvPr>
          <p:cNvSpPr/>
          <p:nvPr/>
        </p:nvSpPr>
        <p:spPr>
          <a:xfrm>
            <a:off x="981455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CC59EA7-FE90-4140-96C7-44E8A756F35C}"/>
              </a:ext>
            </a:extLst>
          </p:cNvPr>
          <p:cNvSpPr/>
          <p:nvPr/>
        </p:nvSpPr>
        <p:spPr>
          <a:xfrm>
            <a:off x="525193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9818906D-242E-41D3-9192-95D9E46497E2}"/>
              </a:ext>
            </a:extLst>
          </p:cNvPr>
          <p:cNvSpPr/>
          <p:nvPr/>
        </p:nvSpPr>
        <p:spPr>
          <a:xfrm>
            <a:off x="689318" y="829991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57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7433A42C-31C5-493A-AB20-F627158E8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10" name="Picture 9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6D31AF1C-8B26-43EB-8844-E0EA64EBE6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ADEA8EA-574E-4D47-9752-DD0277C30867}"/>
              </a:ext>
            </a:extLst>
          </p:cNvPr>
          <p:cNvSpPr/>
          <p:nvPr/>
        </p:nvSpPr>
        <p:spPr>
          <a:xfrm>
            <a:off x="689318" y="829994"/>
            <a:ext cx="1856936" cy="2166425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6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D71737B-4CFC-4CC2-B7D5-467A7DA645F2}"/>
              </a:ext>
            </a:extLst>
          </p:cNvPr>
          <p:cNvSpPr/>
          <p:nvPr/>
        </p:nvSpPr>
        <p:spPr>
          <a:xfrm>
            <a:off x="5251938" y="829994"/>
            <a:ext cx="1856936" cy="2166425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8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4BAF7D9-5AED-4E15-9672-1870D0205AD7}"/>
              </a:ext>
            </a:extLst>
          </p:cNvPr>
          <p:cNvSpPr/>
          <p:nvPr/>
        </p:nvSpPr>
        <p:spPr>
          <a:xfrm>
            <a:off x="7533248" y="829994"/>
            <a:ext cx="1856936" cy="2166425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9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7616117-17D2-4D02-8A72-6D8447DE0864}"/>
              </a:ext>
            </a:extLst>
          </p:cNvPr>
          <p:cNvSpPr/>
          <p:nvPr/>
        </p:nvSpPr>
        <p:spPr>
          <a:xfrm>
            <a:off x="9814560" y="829993"/>
            <a:ext cx="1856936" cy="2166425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1500" dirty="0">
                <a:solidFill>
                  <a:schemeClr val="tx1"/>
                </a:solidFill>
              </a:rPr>
              <a:t>10</a:t>
            </a:r>
            <a:endParaRPr lang="en-US" sz="11500" dirty="0">
              <a:solidFill>
                <a:schemeClr val="tx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27808843-9805-4FC0-BF50-AE0C95DAD877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12" name="Picture 11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7E056D1D-D1F4-4A5A-985B-27C7BF8F28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BAACE650-7838-45EC-BC04-AEA23590D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4BD80B56-A0BB-423D-95FA-D9DC39C9A6D7}"/>
              </a:ext>
            </a:extLst>
          </p:cNvPr>
          <p:cNvSpPr txBox="1">
            <a:spLocks/>
          </p:cNvSpPr>
          <p:nvPr/>
        </p:nvSpPr>
        <p:spPr>
          <a:xfrm>
            <a:off x="6991265" y="171395"/>
            <a:ext cx="5200357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>
                <a:latin typeface="Dubai" panose="020B0503030403030204" pitchFamily="34" charset="-78"/>
                <a:cs typeface="Dubai" panose="020B0503030403030204" pitchFamily="34" charset="-78"/>
              </a:rPr>
              <a:t>ما هو الرقم الناقص ؟</a:t>
            </a:r>
            <a:endParaRPr lang="en-US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0C8628E-F073-4133-9AE5-5BE9268D840E}"/>
              </a:ext>
            </a:extLst>
          </p:cNvPr>
          <p:cNvSpPr/>
          <p:nvPr/>
        </p:nvSpPr>
        <p:spPr>
          <a:xfrm>
            <a:off x="2874496" y="829993"/>
            <a:ext cx="1856936" cy="2166425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7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4B30D7B-1E7B-4985-A9E0-5C09E39598FD}"/>
              </a:ext>
            </a:extLst>
          </p:cNvPr>
          <p:cNvSpPr/>
          <p:nvPr/>
        </p:nvSpPr>
        <p:spPr>
          <a:xfrm>
            <a:off x="753324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DC535C6C-7C1E-4F2C-A9BF-88BD78B852D3}"/>
              </a:ext>
            </a:extLst>
          </p:cNvPr>
          <p:cNvSpPr/>
          <p:nvPr/>
        </p:nvSpPr>
        <p:spPr>
          <a:xfrm>
            <a:off x="981455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CC59EA7-FE90-4140-96C7-44E8A756F35C}"/>
              </a:ext>
            </a:extLst>
          </p:cNvPr>
          <p:cNvSpPr/>
          <p:nvPr/>
        </p:nvSpPr>
        <p:spPr>
          <a:xfrm>
            <a:off x="5251938" y="829992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9818906D-242E-41D3-9192-95D9E46497E2}"/>
              </a:ext>
            </a:extLst>
          </p:cNvPr>
          <p:cNvSpPr/>
          <p:nvPr/>
        </p:nvSpPr>
        <p:spPr>
          <a:xfrm>
            <a:off x="689318" y="829991"/>
            <a:ext cx="1856936" cy="21664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57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178105"/>
            <a:ext cx="12192000" cy="267989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9EFA4FD3-F354-4739-B1B3-81104950A4A4}"/>
              </a:ext>
            </a:extLst>
          </p:cNvPr>
          <p:cNvSpPr txBox="1">
            <a:spLocks/>
          </p:cNvSpPr>
          <p:nvPr/>
        </p:nvSpPr>
        <p:spPr>
          <a:xfrm>
            <a:off x="1555652" y="448604"/>
            <a:ext cx="9080696" cy="747152"/>
          </a:xfrm>
          <a:custGeom>
            <a:avLst/>
            <a:gdLst>
              <a:gd name="connsiteX0" fmla="*/ 0 w 9080696"/>
              <a:gd name="connsiteY0" fmla="*/ 0 h 747152"/>
              <a:gd name="connsiteX1" fmla="*/ 9080696 w 9080696"/>
              <a:gd name="connsiteY1" fmla="*/ 0 h 747152"/>
              <a:gd name="connsiteX2" fmla="*/ 9080696 w 9080696"/>
              <a:gd name="connsiteY2" fmla="*/ 747152 h 747152"/>
              <a:gd name="connsiteX3" fmla="*/ 0 w 9080696"/>
              <a:gd name="connsiteY3" fmla="*/ 747152 h 747152"/>
              <a:gd name="connsiteX4" fmla="*/ 0 w 9080696"/>
              <a:gd name="connsiteY4" fmla="*/ 0 h 747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80696" h="747152" fill="none" extrusionOk="0">
                <a:moveTo>
                  <a:pt x="0" y="0"/>
                </a:moveTo>
                <a:cubicBezTo>
                  <a:pt x="4173533" y="-135446"/>
                  <a:pt x="4612743" y="-32119"/>
                  <a:pt x="9080696" y="0"/>
                </a:cubicBezTo>
                <a:cubicBezTo>
                  <a:pt x="9116654" y="260517"/>
                  <a:pt x="9076672" y="633098"/>
                  <a:pt x="9080696" y="747152"/>
                </a:cubicBezTo>
                <a:cubicBezTo>
                  <a:pt x="7060492" y="659902"/>
                  <a:pt x="2391702" y="654310"/>
                  <a:pt x="0" y="747152"/>
                </a:cubicBezTo>
                <a:cubicBezTo>
                  <a:pt x="46457" y="604745"/>
                  <a:pt x="27562" y="183097"/>
                  <a:pt x="0" y="0"/>
                </a:cubicBezTo>
                <a:close/>
              </a:path>
              <a:path w="9080696" h="747152" stroke="0" extrusionOk="0">
                <a:moveTo>
                  <a:pt x="0" y="0"/>
                </a:moveTo>
                <a:cubicBezTo>
                  <a:pt x="4259197" y="140359"/>
                  <a:pt x="7618423" y="-29070"/>
                  <a:pt x="9080696" y="0"/>
                </a:cubicBezTo>
                <a:cubicBezTo>
                  <a:pt x="9116283" y="322540"/>
                  <a:pt x="9108394" y="612274"/>
                  <a:pt x="9080696" y="747152"/>
                </a:cubicBezTo>
                <a:cubicBezTo>
                  <a:pt x="7888735" y="834523"/>
                  <a:pt x="3936919" y="764305"/>
                  <a:pt x="0" y="747152"/>
                </a:cubicBezTo>
                <a:cubicBezTo>
                  <a:pt x="8680" y="657980"/>
                  <a:pt x="-9796" y="262347"/>
                  <a:pt x="0" y="0"/>
                </a:cubicBezTo>
                <a:close/>
              </a:path>
            </a:pathLst>
          </a:custGeom>
          <a:solidFill>
            <a:srgbClr val="EAF2FA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نشاط عملي : لنحاول الآن كتابة الأرقام بشكل تسلسلي </a:t>
            </a:r>
            <a:endParaRPr lang="en-US" sz="2800" b="1" dirty="0">
              <a:solidFill>
                <a:schemeClr val="tx2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FB08445-19CF-4E9C-AD8B-61E4105F25EB}"/>
              </a:ext>
            </a:extLst>
          </p:cNvPr>
          <p:cNvSpPr/>
          <p:nvPr/>
        </p:nvSpPr>
        <p:spPr>
          <a:xfrm>
            <a:off x="633047" y="2110154"/>
            <a:ext cx="1720948" cy="1927274"/>
          </a:xfrm>
          <a:prstGeom prst="rect">
            <a:avLst/>
          </a:prstGeom>
          <a:solidFill>
            <a:srgbClr val="FF8585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3D31CCE-AB29-4657-92DA-659E80BE1B78}"/>
              </a:ext>
            </a:extLst>
          </p:cNvPr>
          <p:cNvSpPr/>
          <p:nvPr/>
        </p:nvSpPr>
        <p:spPr>
          <a:xfrm>
            <a:off x="5195667" y="2110154"/>
            <a:ext cx="1720948" cy="1927274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12A57D2-164D-475E-AAF0-456B2BCD338B}"/>
              </a:ext>
            </a:extLst>
          </p:cNvPr>
          <p:cNvSpPr/>
          <p:nvPr/>
        </p:nvSpPr>
        <p:spPr>
          <a:xfrm>
            <a:off x="7476977" y="2110154"/>
            <a:ext cx="1720948" cy="1927274"/>
          </a:xfrm>
          <a:prstGeom prst="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9E47262-F275-4DB8-8FFF-4AE879215D4C}"/>
              </a:ext>
            </a:extLst>
          </p:cNvPr>
          <p:cNvSpPr/>
          <p:nvPr/>
        </p:nvSpPr>
        <p:spPr>
          <a:xfrm>
            <a:off x="9758289" y="2110153"/>
            <a:ext cx="1720948" cy="1927274"/>
          </a:xfrm>
          <a:prstGeom prst="rect">
            <a:avLst/>
          </a:prstGeom>
          <a:solidFill>
            <a:schemeClr val="bg2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C52F184-DF7B-4277-943B-F3A533F14B60}"/>
              </a:ext>
            </a:extLst>
          </p:cNvPr>
          <p:cNvSpPr/>
          <p:nvPr/>
        </p:nvSpPr>
        <p:spPr>
          <a:xfrm>
            <a:off x="2818225" y="2110153"/>
            <a:ext cx="1720948" cy="1927274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2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F9C9C6E-7815-41ED-BBA1-CAB0300B6D83}"/>
              </a:ext>
            </a:extLst>
          </p:cNvPr>
          <p:cNvSpPr/>
          <p:nvPr/>
        </p:nvSpPr>
        <p:spPr>
          <a:xfrm>
            <a:off x="7476977" y="2110152"/>
            <a:ext cx="1720948" cy="192727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B0D6BEC-4EE6-4428-AE60-6822B0D32D34}"/>
              </a:ext>
            </a:extLst>
          </p:cNvPr>
          <p:cNvSpPr/>
          <p:nvPr/>
        </p:nvSpPr>
        <p:spPr>
          <a:xfrm>
            <a:off x="633047" y="4411784"/>
            <a:ext cx="1720948" cy="19272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6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402D66F-CB78-4EC4-962F-4B7A64CA210D}"/>
              </a:ext>
            </a:extLst>
          </p:cNvPr>
          <p:cNvSpPr/>
          <p:nvPr/>
        </p:nvSpPr>
        <p:spPr>
          <a:xfrm>
            <a:off x="5195667" y="4411784"/>
            <a:ext cx="1720948" cy="192727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8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8FB8DC-75AD-49A3-AF76-0E9E7BAF73C6}"/>
              </a:ext>
            </a:extLst>
          </p:cNvPr>
          <p:cNvSpPr/>
          <p:nvPr/>
        </p:nvSpPr>
        <p:spPr>
          <a:xfrm>
            <a:off x="7476977" y="4411784"/>
            <a:ext cx="1720948" cy="19272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9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62054F56-AD21-457F-8D62-E7B37449D511}"/>
              </a:ext>
            </a:extLst>
          </p:cNvPr>
          <p:cNvSpPr/>
          <p:nvPr/>
        </p:nvSpPr>
        <p:spPr>
          <a:xfrm>
            <a:off x="9758289" y="4411783"/>
            <a:ext cx="1720948" cy="192727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9600" dirty="0">
                <a:solidFill>
                  <a:schemeClr val="tx1"/>
                </a:solidFill>
              </a:rPr>
              <a:t>10</a:t>
            </a:r>
            <a:endParaRPr lang="en-US" sz="96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A8FD553-6F27-4189-9E26-4EE7B7A19788}"/>
              </a:ext>
            </a:extLst>
          </p:cNvPr>
          <p:cNvSpPr/>
          <p:nvPr/>
        </p:nvSpPr>
        <p:spPr>
          <a:xfrm>
            <a:off x="2818225" y="4411783"/>
            <a:ext cx="1720948" cy="1927274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3800" dirty="0">
                <a:solidFill>
                  <a:schemeClr val="tx1"/>
                </a:solidFill>
              </a:rPr>
              <a:t>7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19889ED0-88BD-4E22-99E2-8D832682BCBA}"/>
              </a:ext>
            </a:extLst>
          </p:cNvPr>
          <p:cNvSpPr/>
          <p:nvPr/>
        </p:nvSpPr>
        <p:spPr>
          <a:xfrm>
            <a:off x="7476977" y="4411782"/>
            <a:ext cx="1720948" cy="192727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A980EDFE-7E49-4FD7-A01D-C7C994EEB4C6}"/>
              </a:ext>
            </a:extLst>
          </p:cNvPr>
          <p:cNvSpPr/>
          <p:nvPr/>
        </p:nvSpPr>
        <p:spPr>
          <a:xfrm>
            <a:off x="9758287" y="4411782"/>
            <a:ext cx="1720948" cy="192727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E44DA8E6-3BCA-42A2-BCD6-5F1A752E4592}"/>
              </a:ext>
            </a:extLst>
          </p:cNvPr>
          <p:cNvSpPr/>
          <p:nvPr/>
        </p:nvSpPr>
        <p:spPr>
          <a:xfrm>
            <a:off x="5195667" y="4411782"/>
            <a:ext cx="1720948" cy="192727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9783C262-2E6B-4D9B-AC30-480542D2AFE1}"/>
              </a:ext>
            </a:extLst>
          </p:cNvPr>
          <p:cNvSpPr/>
          <p:nvPr/>
        </p:nvSpPr>
        <p:spPr>
          <a:xfrm>
            <a:off x="633047" y="4411781"/>
            <a:ext cx="1720948" cy="192727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dirty="0">
              <a:solidFill>
                <a:schemeClr val="tx1"/>
              </a:solidFill>
            </a:endParaRPr>
          </a:p>
        </p:txBody>
      </p:sp>
      <p:pic>
        <p:nvPicPr>
          <p:cNvPr id="3" name="Picture 2" descr="Logo&#10;&#10;Description automatically generated with medium confidence">
            <a:extLst>
              <a:ext uri="{FF2B5EF4-FFF2-40B4-BE49-F238E27FC236}">
                <a16:creationId xmlns:a16="http://schemas.microsoft.com/office/drawing/2014/main" xmlns="" id="{8486592D-CD89-43C8-AEAC-21B3B52173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250" y="-302016"/>
            <a:ext cx="2714185" cy="271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9EFA4FD3-F354-4739-B1B3-81104950A4A4}"/>
              </a:ext>
            </a:extLst>
          </p:cNvPr>
          <p:cNvSpPr txBox="1">
            <a:spLocks/>
          </p:cNvSpPr>
          <p:nvPr/>
        </p:nvSpPr>
        <p:spPr>
          <a:xfrm>
            <a:off x="6724357" y="392333"/>
            <a:ext cx="5198012" cy="648678"/>
          </a:xfrm>
          <a:custGeom>
            <a:avLst/>
            <a:gdLst>
              <a:gd name="connsiteX0" fmla="*/ 0 w 5198012"/>
              <a:gd name="connsiteY0" fmla="*/ 0 h 648678"/>
              <a:gd name="connsiteX1" fmla="*/ 5198012 w 5198012"/>
              <a:gd name="connsiteY1" fmla="*/ 0 h 648678"/>
              <a:gd name="connsiteX2" fmla="*/ 5198012 w 5198012"/>
              <a:gd name="connsiteY2" fmla="*/ 648678 h 648678"/>
              <a:gd name="connsiteX3" fmla="*/ 0 w 5198012"/>
              <a:gd name="connsiteY3" fmla="*/ 648678 h 648678"/>
              <a:gd name="connsiteX4" fmla="*/ 0 w 5198012"/>
              <a:gd name="connsiteY4" fmla="*/ 0 h 648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8012" h="648678" fill="none" extrusionOk="0">
                <a:moveTo>
                  <a:pt x="0" y="0"/>
                </a:moveTo>
                <a:cubicBezTo>
                  <a:pt x="1030709" y="-135446"/>
                  <a:pt x="3971033" y="-32119"/>
                  <a:pt x="5198012" y="0"/>
                </a:cubicBezTo>
                <a:cubicBezTo>
                  <a:pt x="5191931" y="306212"/>
                  <a:pt x="5241146" y="428760"/>
                  <a:pt x="5198012" y="648678"/>
                </a:cubicBezTo>
                <a:cubicBezTo>
                  <a:pt x="3580309" y="561428"/>
                  <a:pt x="2526846" y="555836"/>
                  <a:pt x="0" y="648678"/>
                </a:cubicBezTo>
                <a:cubicBezTo>
                  <a:pt x="432" y="337648"/>
                  <a:pt x="-24929" y="188134"/>
                  <a:pt x="0" y="0"/>
                </a:cubicBezTo>
                <a:close/>
              </a:path>
              <a:path w="5198012" h="648678" stroke="0" extrusionOk="0">
                <a:moveTo>
                  <a:pt x="0" y="0"/>
                </a:moveTo>
                <a:cubicBezTo>
                  <a:pt x="955853" y="140359"/>
                  <a:pt x="3093924" y="-29070"/>
                  <a:pt x="5198012" y="0"/>
                </a:cubicBezTo>
                <a:cubicBezTo>
                  <a:pt x="5182279" y="93529"/>
                  <a:pt x="5205607" y="443189"/>
                  <a:pt x="5198012" y="648678"/>
                </a:cubicBezTo>
                <a:cubicBezTo>
                  <a:pt x="4614067" y="736049"/>
                  <a:pt x="1798644" y="665831"/>
                  <a:pt x="0" y="648678"/>
                </a:cubicBezTo>
                <a:cubicBezTo>
                  <a:pt x="44547" y="547006"/>
                  <a:pt x="-33868" y="301276"/>
                  <a:pt x="0" y="0"/>
                </a:cubicBezTo>
                <a:close/>
              </a:path>
            </a:pathLst>
          </a:custGeom>
          <a:solidFill>
            <a:srgbClr val="EAF2FA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أنشودة الأرقام</a:t>
            </a:r>
            <a:endParaRPr lang="en-US" sz="3200" b="1" dirty="0">
              <a:solidFill>
                <a:schemeClr val="tx2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869E4DDC-BF0B-40A0-964C-71B9C23C5CE1}"/>
              </a:ext>
            </a:extLst>
          </p:cNvPr>
          <p:cNvGrpSpPr/>
          <p:nvPr/>
        </p:nvGrpSpPr>
        <p:grpSpPr>
          <a:xfrm flipH="1">
            <a:off x="-431418" y="3862515"/>
            <a:ext cx="2241472" cy="2995485"/>
            <a:chOff x="9064528" y="2227791"/>
            <a:chExt cx="3847978" cy="5090742"/>
          </a:xfrm>
        </p:grpSpPr>
        <p:pic>
          <p:nvPicPr>
            <p:cNvPr id="9" name="Picture 8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253798DD-1C04-47DA-BC14-CB538B1243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585" b="92971" l="7508" r="91374">
                          <a14:foregroundMark x1="10064" y1="37061" x2="10064" y2="37061"/>
                          <a14:foregroundMark x1="8946" y1="39457" x2="8946" y2="39457"/>
                          <a14:foregroundMark x1="8466" y1="42013" x2="8466" y2="42013"/>
                          <a14:foregroundMark x1="7508" y1="39137" x2="7508" y2="39137"/>
                          <a14:foregroundMark x1="90256" y1="45048" x2="90256" y2="45048"/>
                          <a14:foregroundMark x1="90735" y1="47444" x2="90735" y2="47444"/>
                          <a14:foregroundMark x1="91214" y1="44409" x2="91214" y2="44409"/>
                          <a14:foregroundMark x1="91374" y1="49042" x2="91374" y2="49042"/>
                          <a14:foregroundMark x1="91214" y1="46805" x2="91214" y2="46805"/>
                          <a14:foregroundMark x1="66454" y1="90575" x2="71406" y2="87380"/>
                          <a14:foregroundMark x1="58466" y1="90575" x2="61182" y2="88978"/>
                          <a14:foregroundMark x1="57987" y1="92013" x2="61661" y2="90895"/>
                          <a14:foregroundMark x1="50319" y1="91374" x2="45367" y2="91054"/>
                          <a14:foregroundMark x1="29553" y1="92971" x2="33387" y2="905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0" r="46767" b="14904"/>
            <a:stretch/>
          </p:blipFill>
          <p:spPr>
            <a:xfrm rot="20417189">
              <a:off x="9064528" y="2227791"/>
              <a:ext cx="3847978" cy="509074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Picture 9" descr="A picture containing toy, doll, clock&#10;&#10;Description automatically generated">
              <a:extLst>
                <a:ext uri="{FF2B5EF4-FFF2-40B4-BE49-F238E27FC236}">
                  <a16:creationId xmlns:a16="http://schemas.microsoft.com/office/drawing/2014/main" xmlns="" id="{CDBEAAC8-77BB-4EAD-BA50-B2BCD31889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80" t="56514" r="56512" b="37410"/>
            <a:stretch/>
          </p:blipFill>
          <p:spPr>
            <a:xfrm rot="21199428">
              <a:off x="11299899" y="4559129"/>
              <a:ext cx="519794" cy="371578"/>
            </a:xfrm>
            <a:prstGeom prst="rect">
              <a:avLst/>
            </a:prstGeom>
          </p:spPr>
        </p:pic>
      </p:grpSp>
      <p:pic>
        <p:nvPicPr>
          <p:cNvPr id="11" name="y2mate.com - Arabic numbers song  أنشودة الأرقام والأعداد العربية_1080p">
            <a:hlinkClick r:id="" action="ppaction://media"/>
            <a:extLst>
              <a:ext uri="{FF2B5EF4-FFF2-40B4-BE49-F238E27FC236}">
                <a16:creationId xmlns:a16="http://schemas.microsoft.com/office/drawing/2014/main" xmlns="" id="{42F9193D-AEDC-4ABF-B881-900DA0743E5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30669" y="1728788"/>
            <a:ext cx="7930662" cy="44609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858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57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0E0274B1-E184-4D21-86B1-52FA6FB5B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3" b="30150"/>
          <a:stretch/>
        </p:blipFill>
        <p:spPr>
          <a:xfrm flipV="1">
            <a:off x="378" y="0"/>
            <a:ext cx="12191622" cy="6858000"/>
          </a:xfrm>
          <a:prstGeom prst="rect">
            <a:avLst/>
          </a:prstGeom>
        </p:spPr>
      </p:pic>
      <p:pic>
        <p:nvPicPr>
          <p:cNvPr id="5" name="Picture 4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xmlns="" id="{44E68ADA-94C8-41C2-9F89-F228D4D6C2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889" b="89630" l="0" r="98554">
                        <a14:foregroundMark x1="85434" y1="84074" x2="4855" y2="66481"/>
                        <a14:foregroundMark x1="94318" y1="72778" x2="98657" y2="82685"/>
                        <a14:foregroundMark x1="89566" y1="86111" x2="62293" y2="82500"/>
                        <a14:foregroundMark x1="29545" y1="84537" x2="12397" y2="83704"/>
                        <a14:foregroundMark x1="0" y1="66852" x2="6198" y2="82037"/>
                        <a14:foregroundMark x1="7128" y1="86944" x2="15393" y2="88426"/>
                        <a14:foregroundMark x1="70971" y1="89630" x2="48347" y2="87222"/>
                        <a14:foregroundMark x1="75517" y1="63981" x2="64566" y2="62778"/>
                        <a14:foregroundMark x1="56095" y1="62593" x2="51756" y2="61759"/>
                        <a14:foregroundMark x1="35021" y1="61944" x2="31818" y2="61759"/>
                        <a14:foregroundMark x1="2996" y1="62130" x2="26240" y2="63148"/>
                        <a14:foregroundMark x1="26240" y1="63148" x2="37190" y2="62222"/>
                        <a14:foregroundMark x1="37190" y1="62222" x2="55785" y2="63148"/>
                        <a14:foregroundMark x1="55785" y1="63148" x2="75103" y2="61667"/>
                        <a14:foregroundMark x1="75103" y1="61667" x2="88636" y2="61759"/>
                        <a14:foregroundMark x1="86570" y1="63426" x2="69628" y2="61759"/>
                        <a14:foregroundMark x1="69628" y1="61759" x2="69628" y2="61944"/>
                        <a14:backgroundMark x1="78099" y1="58704" x2="41426" y2="54167"/>
                        <a14:backgroundMark x1="21281" y1="56019" x2="1653" y2="54352"/>
                        <a14:backgroundMark x1="47624" y1="57870" x2="33471" y2="57037"/>
                        <a14:backgroundMark x1="26343" y1="57685" x2="9917" y2="55370"/>
                        <a14:backgroundMark x1="3719" y1="57870" x2="28822" y2="60556"/>
                        <a14:backgroundMark x1="43285" y1="57222" x2="55165" y2="57870"/>
                        <a14:backgroundMark x1="98657" y1="59074" x2="84298" y2="59444"/>
                        <a14:backgroundMark x1="78099" y1="58704" x2="69112" y2="58889"/>
                        <a14:backgroundMark x1="67769" y1="59074" x2="53099" y2="59722"/>
                        <a14:backgroundMark x1="95455" y1="61574" x2="88636" y2="61296"/>
                        <a14:backgroundMark x1="80165" y1="60093" x2="73450" y2="59722"/>
                        <a14:backgroundMark x1="72314" y1="60278" x2="80372" y2="59630"/>
                        <a14:backgroundMark x1="80372" y1="59630" x2="86983" y2="59722"/>
                        <a14:backgroundMark x1="85847" y1="56019" x2="74897" y2="54352"/>
                        <a14:backgroundMark x1="12409" y1="61184" x2="9607" y2="60741"/>
                        <a14:backgroundMark x1="10537" y1="59907" x2="29257" y2="61619"/>
                        <a14:backgroundMark x1="88850" y1="61460" x2="96488" y2="60463"/>
                        <a14:backgroundMark x1="96488" y1="60463" x2="98864" y2="60556"/>
                      </a14:backgroundRemoval>
                    </a14:imgEffect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153" b="9129"/>
          <a:stretch/>
        </p:blipFill>
        <p:spPr>
          <a:xfrm>
            <a:off x="0" y="4410221"/>
            <a:ext cx="12192000" cy="2447779"/>
          </a:xfrm>
          <a:prstGeom prst="rect">
            <a:avLst/>
          </a:prstGeom>
        </p:spPr>
      </p:pic>
      <p:sp>
        <p:nvSpPr>
          <p:cNvPr id="12" name="Title 1">
            <a:hlinkClick r:id="rId6"/>
            <a:extLst>
              <a:ext uri="{FF2B5EF4-FFF2-40B4-BE49-F238E27FC236}">
                <a16:creationId xmlns:a16="http://schemas.microsoft.com/office/drawing/2014/main" xmlns="" id="{561379D2-1320-457C-92E3-DC4CDFF46D5D}"/>
              </a:ext>
            </a:extLst>
          </p:cNvPr>
          <p:cNvSpPr txBox="1">
            <a:spLocks/>
          </p:cNvSpPr>
          <p:nvPr/>
        </p:nvSpPr>
        <p:spPr>
          <a:xfrm>
            <a:off x="561536" y="3034909"/>
            <a:ext cx="11128716" cy="1945053"/>
          </a:xfrm>
          <a:custGeom>
            <a:avLst/>
            <a:gdLst>
              <a:gd name="connsiteX0" fmla="*/ 0 w 11128716"/>
              <a:gd name="connsiteY0" fmla="*/ 0 h 1945053"/>
              <a:gd name="connsiteX1" fmla="*/ 11128716 w 11128716"/>
              <a:gd name="connsiteY1" fmla="*/ 0 h 1945053"/>
              <a:gd name="connsiteX2" fmla="*/ 11128716 w 11128716"/>
              <a:gd name="connsiteY2" fmla="*/ 1945053 h 1945053"/>
              <a:gd name="connsiteX3" fmla="*/ 0 w 11128716"/>
              <a:gd name="connsiteY3" fmla="*/ 1945053 h 1945053"/>
              <a:gd name="connsiteX4" fmla="*/ 0 w 11128716"/>
              <a:gd name="connsiteY4" fmla="*/ 0 h 1945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28716" h="1945053" fill="none" extrusionOk="0">
                <a:moveTo>
                  <a:pt x="0" y="0"/>
                </a:moveTo>
                <a:cubicBezTo>
                  <a:pt x="4544592" y="-135446"/>
                  <a:pt x="7668699" y="-32119"/>
                  <a:pt x="11128716" y="0"/>
                </a:cubicBezTo>
                <a:cubicBezTo>
                  <a:pt x="11062481" y="885903"/>
                  <a:pt x="11273051" y="1467447"/>
                  <a:pt x="11128716" y="1945053"/>
                </a:cubicBezTo>
                <a:cubicBezTo>
                  <a:pt x="9729062" y="1857803"/>
                  <a:pt x="5026692" y="1852211"/>
                  <a:pt x="0" y="1945053"/>
                </a:cubicBezTo>
                <a:cubicBezTo>
                  <a:pt x="21382" y="1247416"/>
                  <a:pt x="23048" y="865421"/>
                  <a:pt x="0" y="0"/>
                </a:cubicBezTo>
                <a:close/>
              </a:path>
              <a:path w="11128716" h="1945053" stroke="0" extrusionOk="0">
                <a:moveTo>
                  <a:pt x="0" y="0"/>
                </a:moveTo>
                <a:cubicBezTo>
                  <a:pt x="3171815" y="140359"/>
                  <a:pt x="8274699" y="-29070"/>
                  <a:pt x="11128716" y="0"/>
                </a:cubicBezTo>
                <a:cubicBezTo>
                  <a:pt x="11233590" y="635400"/>
                  <a:pt x="11105508" y="1687487"/>
                  <a:pt x="11128716" y="1945053"/>
                </a:cubicBezTo>
                <a:cubicBezTo>
                  <a:pt x="8444482" y="2032424"/>
                  <a:pt x="2225663" y="1962206"/>
                  <a:pt x="0" y="1945053"/>
                </a:cubicBezTo>
                <a:cubicBezTo>
                  <a:pt x="-26561" y="1288717"/>
                  <a:pt x="-165435" y="502874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chemeClr val="tx2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9EFA4FD3-F354-4739-B1B3-81104950A4A4}"/>
              </a:ext>
            </a:extLst>
          </p:cNvPr>
          <p:cNvSpPr txBox="1">
            <a:spLocks/>
          </p:cNvSpPr>
          <p:nvPr/>
        </p:nvSpPr>
        <p:spPr>
          <a:xfrm>
            <a:off x="2223868" y="2162127"/>
            <a:ext cx="7744264" cy="1126978"/>
          </a:xfrm>
          <a:custGeom>
            <a:avLst/>
            <a:gdLst>
              <a:gd name="connsiteX0" fmla="*/ 0 w 7744264"/>
              <a:gd name="connsiteY0" fmla="*/ 0 h 1126978"/>
              <a:gd name="connsiteX1" fmla="*/ 7744264 w 7744264"/>
              <a:gd name="connsiteY1" fmla="*/ 0 h 1126978"/>
              <a:gd name="connsiteX2" fmla="*/ 7744264 w 7744264"/>
              <a:gd name="connsiteY2" fmla="*/ 1126978 h 1126978"/>
              <a:gd name="connsiteX3" fmla="*/ 0 w 7744264"/>
              <a:gd name="connsiteY3" fmla="*/ 1126978 h 1126978"/>
              <a:gd name="connsiteX4" fmla="*/ 0 w 7744264"/>
              <a:gd name="connsiteY4" fmla="*/ 0 h 1126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44264" h="1126978" fill="none" extrusionOk="0">
                <a:moveTo>
                  <a:pt x="0" y="0"/>
                </a:moveTo>
                <a:cubicBezTo>
                  <a:pt x="3783986" y="-135446"/>
                  <a:pt x="5818627" y="-32119"/>
                  <a:pt x="7744264" y="0"/>
                </a:cubicBezTo>
                <a:cubicBezTo>
                  <a:pt x="7651223" y="305460"/>
                  <a:pt x="7658319" y="735186"/>
                  <a:pt x="7744264" y="1126978"/>
                </a:cubicBezTo>
                <a:cubicBezTo>
                  <a:pt x="4082151" y="1039728"/>
                  <a:pt x="2952884" y="1034136"/>
                  <a:pt x="0" y="1126978"/>
                </a:cubicBezTo>
                <a:cubicBezTo>
                  <a:pt x="11206" y="614203"/>
                  <a:pt x="30988" y="200496"/>
                  <a:pt x="0" y="0"/>
                </a:cubicBezTo>
                <a:close/>
              </a:path>
              <a:path w="7744264" h="1126978" stroke="0" extrusionOk="0">
                <a:moveTo>
                  <a:pt x="0" y="0"/>
                </a:moveTo>
                <a:cubicBezTo>
                  <a:pt x="1984766" y="140359"/>
                  <a:pt x="6759302" y="-29070"/>
                  <a:pt x="7744264" y="0"/>
                </a:cubicBezTo>
                <a:cubicBezTo>
                  <a:pt x="7663397" y="485792"/>
                  <a:pt x="7746478" y="1009402"/>
                  <a:pt x="7744264" y="1126978"/>
                </a:cubicBezTo>
                <a:cubicBezTo>
                  <a:pt x="6618052" y="1214349"/>
                  <a:pt x="787143" y="1144131"/>
                  <a:pt x="0" y="1126978"/>
                </a:cubicBezTo>
                <a:cubicBezTo>
                  <a:pt x="-52732" y="711645"/>
                  <a:pt x="49637" y="253867"/>
                  <a:pt x="0" y="0"/>
                </a:cubicBezTo>
                <a:close/>
              </a:path>
            </a:pathLst>
          </a:custGeom>
          <a:solidFill>
            <a:srgbClr val="EAF2FA"/>
          </a:solidFill>
          <a:ln w="76200">
            <a:solidFill>
              <a:srgbClr val="B7E7FF"/>
            </a:solidFill>
            <a:extLst>
              <a:ext uri="{C807C97D-BFC1-408E-A445-0C87EB9F89A2}">
                <ask:lineSketchStyleProps xmlns:ask="http://schemas.microsoft.com/office/drawing/2018/sketchyshapes" xmlns="" sd="3403410765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chemeClr val="tx2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اللقاء الختامي : لعبة تطابق الأرقام</a:t>
            </a:r>
            <a:endParaRPr lang="en-US" b="1" dirty="0">
              <a:solidFill>
                <a:schemeClr val="tx2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extBox 10">
            <a:hlinkClick r:id="rId6"/>
            <a:extLst>
              <a:ext uri="{FF2B5EF4-FFF2-40B4-BE49-F238E27FC236}">
                <a16:creationId xmlns:a16="http://schemas.microsoft.com/office/drawing/2014/main" xmlns="" id="{B7870414-CE02-4348-A9B0-55D855DEEEE8}"/>
              </a:ext>
            </a:extLst>
          </p:cNvPr>
          <p:cNvSpPr txBox="1"/>
          <p:nvPr/>
        </p:nvSpPr>
        <p:spPr>
          <a:xfrm>
            <a:off x="1205718" y="3745825"/>
            <a:ext cx="10174458" cy="523220"/>
          </a:xfrm>
          <a:custGeom>
            <a:avLst/>
            <a:gdLst>
              <a:gd name="connsiteX0" fmla="*/ 0 w 10174458"/>
              <a:gd name="connsiteY0" fmla="*/ 0 h 523220"/>
              <a:gd name="connsiteX1" fmla="*/ 10174458 w 10174458"/>
              <a:gd name="connsiteY1" fmla="*/ 0 h 523220"/>
              <a:gd name="connsiteX2" fmla="*/ 10174458 w 10174458"/>
              <a:gd name="connsiteY2" fmla="*/ 523220 h 523220"/>
              <a:gd name="connsiteX3" fmla="*/ 0 w 10174458"/>
              <a:gd name="connsiteY3" fmla="*/ 523220 h 523220"/>
              <a:gd name="connsiteX4" fmla="*/ 0 w 10174458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74458" h="523220" fill="none" extrusionOk="0">
                <a:moveTo>
                  <a:pt x="0" y="0"/>
                </a:moveTo>
                <a:cubicBezTo>
                  <a:pt x="4784657" y="76097"/>
                  <a:pt x="5135801" y="16939"/>
                  <a:pt x="10174458" y="0"/>
                </a:cubicBezTo>
                <a:cubicBezTo>
                  <a:pt x="10192761" y="124208"/>
                  <a:pt x="10218681" y="434643"/>
                  <a:pt x="10174458" y="523220"/>
                </a:cubicBezTo>
                <a:cubicBezTo>
                  <a:pt x="6918794" y="484714"/>
                  <a:pt x="4542277" y="669718"/>
                  <a:pt x="0" y="523220"/>
                </a:cubicBezTo>
                <a:cubicBezTo>
                  <a:pt x="-27899" y="285953"/>
                  <a:pt x="-40235" y="206037"/>
                  <a:pt x="0" y="0"/>
                </a:cubicBezTo>
                <a:close/>
              </a:path>
              <a:path w="10174458" h="523220" stroke="0" extrusionOk="0">
                <a:moveTo>
                  <a:pt x="0" y="0"/>
                </a:moveTo>
                <a:cubicBezTo>
                  <a:pt x="4289570" y="163648"/>
                  <a:pt x="7269809" y="82720"/>
                  <a:pt x="10174458" y="0"/>
                </a:cubicBezTo>
                <a:cubicBezTo>
                  <a:pt x="10207245" y="244800"/>
                  <a:pt x="10153339" y="408754"/>
                  <a:pt x="10174458" y="523220"/>
                </a:cubicBezTo>
                <a:cubicBezTo>
                  <a:pt x="7733694" y="593655"/>
                  <a:pt x="1364651" y="587164"/>
                  <a:pt x="0" y="523220"/>
                </a:cubicBezTo>
                <a:cubicBezTo>
                  <a:pt x="-10904" y="400098"/>
                  <a:pt x="23151" y="224599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  <a:extLst>
              <a:ext uri="{C807C97D-BFC1-408E-A445-0C87EB9F89A2}">
                <ask:lineSketchStyleProps xmlns:ask="http://schemas.microsoft.com/office/drawing/2018/sketchyshapes" xmlns="" sd="21752535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r>
              <a:rPr lang="en-US" sz="2800" dirty="0"/>
              <a:t>https://wordwall.net/ar/resource/16433671/ترتيب-الارقام-الى-11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930A28EC-DA9E-4E2A-BD75-BEC5D517E53C}"/>
              </a:ext>
            </a:extLst>
          </p:cNvPr>
          <p:cNvSpPr txBox="1">
            <a:spLocks/>
          </p:cNvSpPr>
          <p:nvPr/>
        </p:nvSpPr>
        <p:spPr>
          <a:xfrm>
            <a:off x="10585949" y="6458362"/>
            <a:ext cx="1713905" cy="517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1800" b="1" dirty="0">
                <a:latin typeface="Dubai" panose="020B0503030403030204" pitchFamily="34" charset="-78"/>
                <a:cs typeface="Dubai" panose="020B0503030403030204" pitchFamily="34" charset="-78"/>
              </a:rPr>
              <a:t>انقر على الرابط ..</a:t>
            </a:r>
            <a:endParaRPr lang="en-US" sz="18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1668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1540</TotalTime>
  <Words>208</Words>
  <Application>Microsoft Office PowerPoint</Application>
  <PresentationFormat>مخصص</PresentationFormat>
  <Paragraphs>103</Paragraphs>
  <Slides>16</Slides>
  <Notes>0</Notes>
  <HiddenSlides>0</HiddenSlides>
  <MMClips>1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ترتيب الأرقام</dc:title>
  <dc:creator>Salama Khalid Mohammed  Alotaibi</dc:creator>
  <cp:lastModifiedBy>Click</cp:lastModifiedBy>
  <cp:revision>11</cp:revision>
  <dcterms:created xsi:type="dcterms:W3CDTF">2021-09-08T05:20:26Z</dcterms:created>
  <dcterms:modified xsi:type="dcterms:W3CDTF">2022-07-04T16:40:17Z</dcterms:modified>
</cp:coreProperties>
</file>