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</p:sldIdLst>
  <p:sldSz cx="10693400" cy="7556500"/>
  <p:notesSz cx="6858000" cy="9144000"/>
  <p:embeddedFontLst>
    <p:embeddedFont>
      <p:font typeface="HS Gold Bold" charset="1" panose="02000506050000020004"/>
      <p:regular r:id="rId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fonts/font7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2129" y="282051"/>
            <a:ext cx="8727742" cy="6995899"/>
          </a:xfrm>
          <a:custGeom>
            <a:avLst/>
            <a:gdLst/>
            <a:ahLst/>
            <a:cxnLst/>
            <a:rect r="r" b="b" t="t" l="l"/>
            <a:pathLst>
              <a:path h="6995899" w="8727742">
                <a:moveTo>
                  <a:pt x="0" y="0"/>
                </a:moveTo>
                <a:lnTo>
                  <a:pt x="8727742" y="0"/>
                </a:lnTo>
                <a:lnTo>
                  <a:pt x="8727742" y="6995898"/>
                </a:lnTo>
                <a:lnTo>
                  <a:pt x="0" y="699589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aphicFrame>
        <p:nvGraphicFramePr>
          <p:cNvPr name="Table 3" id="3"/>
          <p:cNvGraphicFramePr>
            <a:graphicFrameLocks noGrp="true"/>
          </p:cNvGraphicFramePr>
          <p:nvPr/>
        </p:nvGraphicFramePr>
        <p:xfrm>
          <a:off x="2804461" y="2089188"/>
          <a:ext cx="5083077" cy="2403494"/>
        </p:xfrm>
        <a:graphic>
          <a:graphicData uri="http://schemas.openxmlformats.org/drawingml/2006/table">
            <a:tbl>
              <a:tblPr/>
              <a:tblGrid>
                <a:gridCol w="635385"/>
                <a:gridCol w="635385"/>
                <a:gridCol w="635385"/>
                <a:gridCol w="635385"/>
                <a:gridCol w="635385"/>
                <a:gridCol w="635385"/>
                <a:gridCol w="635385"/>
                <a:gridCol w="635385"/>
              </a:tblGrid>
              <a:tr h="543647"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السابعة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A6A9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السادسة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94C7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 الخامسة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715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 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الرابعة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8A6A9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الثالثة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D25C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 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الثانية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07351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الحصة </a:t>
                      </a:r>
                      <a:endParaRPr lang="en-US" sz="1100"/>
                    </a:p>
                    <a:p>
                      <a:pPr algn="ctr" rtl="true">
                        <a:lnSpc>
                          <a:spcPts val="1404"/>
                        </a:lnSpc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الأول</a:t>
                      </a:r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94C7"/>
                    </a:solidFill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اليوم</a:t>
                      </a: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8E8E"/>
                    </a:solidFill>
                  </a:tcPr>
                </a:tc>
              </a:tr>
              <a:tr h="37196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الأحد</a:t>
                      </a: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1"/>
                    </a:solidFill>
                  </a:tcPr>
                </a:tc>
              </a:tr>
              <a:tr h="37196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الاثنين </a:t>
                      </a: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1"/>
                    </a:solidFill>
                  </a:tcPr>
                </a:tc>
              </a:tr>
              <a:tr h="37196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الثلاثاء </a:t>
                      </a: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1"/>
                    </a:solidFill>
                  </a:tcPr>
                </a:tc>
              </a:tr>
              <a:tr h="37196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الاربعاء </a:t>
                      </a: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1"/>
                    </a:solidFill>
                  </a:tcPr>
                </a:tc>
              </a:tr>
              <a:tr h="371969"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>
                        <a:lnSpc>
                          <a:spcPts val="1404"/>
                        </a:lnSpc>
                        <a:defRPr/>
                      </a:pP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anchor="t" rtlCol="false"/>
                    <a:lstStyle/>
                    <a:p>
                      <a:pPr algn="ctr" rtl="true">
                        <a:lnSpc>
                          <a:spcPts val="1404"/>
                        </a:lnSpc>
                        <a:defRPr/>
                      </a:pPr>
                      <a:r>
                        <a:rPr lang="ar-EG" b="true" sz="1003">
                          <a:solidFill>
                            <a:srgbClr val="000000"/>
                          </a:solidFill>
                          <a:latin typeface="HS Gold Bold"/>
                          <a:ea typeface="HS Gold Bold"/>
                          <a:cs typeface="HS Gold Bold"/>
                          <a:sym typeface="HS Gold Bold"/>
                          <a:rtl val="true"/>
                        </a:rPr>
                        <a:t>الخميس</a:t>
                      </a:r>
                      <a:endParaRPr lang="en-US" sz="1100"/>
                    </a:p>
                  </a:txBody>
                  <a:tcPr marL="63883" marR="63883" marT="63883" marB="63883" anchor="ctr">
                    <a:lnL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mpd="sng" algn="ctr" cap="flat" w="3194">
                      <a:solidFill>
                        <a:srgbClr val="707F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EAE1"/>
                    </a:solidFill>
                  </a:tcPr>
                </a:tc>
              </a:tr>
            </a:tbl>
          </a:graphicData>
        </a:graphic>
      </p:graphicFrame>
      <p:sp>
        <p:nvSpPr>
          <p:cNvPr name="Freeform 4" id="4"/>
          <p:cNvSpPr/>
          <p:nvPr/>
        </p:nvSpPr>
        <p:spPr>
          <a:xfrm flipH="false" flipV="false" rot="0">
            <a:off x="4474778" y="756000"/>
            <a:ext cx="1742444" cy="557582"/>
          </a:xfrm>
          <a:custGeom>
            <a:avLst/>
            <a:gdLst/>
            <a:ahLst/>
            <a:cxnLst/>
            <a:rect r="r" b="b" t="t" l="l"/>
            <a:pathLst>
              <a:path h="557582" w="1742444">
                <a:moveTo>
                  <a:pt x="0" y="0"/>
                </a:moveTo>
                <a:lnTo>
                  <a:pt x="1742444" y="0"/>
                </a:lnTo>
                <a:lnTo>
                  <a:pt x="1742444" y="557582"/>
                </a:lnTo>
                <a:lnTo>
                  <a:pt x="0" y="55758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3933521" y="1592321"/>
            <a:ext cx="2824958" cy="3996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rtl="true">
              <a:lnSpc>
                <a:spcPts val="2969"/>
              </a:lnSpc>
            </a:pPr>
            <a:r>
              <a:rPr lang="ar-EG" b="true" sz="2120">
                <a:solidFill>
                  <a:srgbClr val="48A6A9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كل</a:t>
            </a:r>
            <a:r>
              <a:rPr lang="ar-EG" b="true" sz="2120">
                <a:solidFill>
                  <a:srgbClr val="000000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 </a:t>
            </a:r>
            <a:r>
              <a:rPr lang="ar-EG" b="true" sz="2120">
                <a:solidFill>
                  <a:srgbClr val="F7D25C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يوم</a:t>
            </a:r>
            <a:r>
              <a:rPr lang="ar-EG" b="true" sz="2120">
                <a:solidFill>
                  <a:srgbClr val="000000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 </a:t>
            </a:r>
            <a:r>
              <a:rPr lang="ar-EG" b="true" sz="2120">
                <a:solidFill>
                  <a:srgbClr val="F17151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فرصة</a:t>
            </a:r>
            <a:r>
              <a:rPr lang="ar-EG" b="true" sz="2120">
                <a:solidFill>
                  <a:srgbClr val="000000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 </a:t>
            </a:r>
            <a:r>
              <a:rPr lang="ar-EG" b="true" sz="2120">
                <a:solidFill>
                  <a:srgbClr val="A794C7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جديدة</a:t>
            </a:r>
            <a:r>
              <a:rPr lang="ar-EG" b="true" sz="2120">
                <a:solidFill>
                  <a:srgbClr val="000000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 </a:t>
            </a:r>
            <a:r>
              <a:rPr lang="ar-EG" b="true" sz="2120">
                <a:solidFill>
                  <a:srgbClr val="48A6A9"/>
                </a:solidFill>
                <a:latin typeface="HS Gold Bold"/>
                <a:ea typeface="HS Gold Bold"/>
                <a:cs typeface="HS Gold Bold"/>
                <a:sym typeface="HS Gold Bold"/>
                <a:rtl val="true"/>
              </a:rPr>
              <a:t>للنجاح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DAHSbPlp6rg</dc:identifier>
  <dcterms:modified xsi:type="dcterms:W3CDTF">2011-08-01T06:04:30Z</dcterms:modified>
  <cp:revision>1</cp:revision>
  <dc:title>توزيعات جدول الحصص -أ-خديجه الحوسني</dc:title>
</cp:coreProperties>
</file>