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5" r:id="rId3"/>
    <p:sldId id="256" r:id="rId4"/>
    <p:sldId id="257" r:id="rId5"/>
    <p:sldId id="258" r:id="rId6"/>
    <p:sldId id="266" r:id="rId7"/>
    <p:sldId id="259" r:id="rId8"/>
    <p:sldId id="260" r:id="rId9"/>
    <p:sldId id="26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58CB94-B5B5-44ED-B1AD-6AA964A436A1}" v="13" dt="2021-10-05T15:00:45.17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thi Mahjub" userId="cb184612-cd6e-438a-b205-4d04c755cfef" providerId="ADAL" clId="{D058CB94-B5B5-44ED-B1AD-6AA964A436A1}"/>
    <pc:docChg chg="undo custSel modSld">
      <pc:chgData name="Fathi Mahjub" userId="cb184612-cd6e-438a-b205-4d04c755cfef" providerId="ADAL" clId="{D058CB94-B5B5-44ED-B1AD-6AA964A436A1}" dt="2021-10-05T15:00:55.233" v="247" actId="1036"/>
      <pc:docMkLst>
        <pc:docMk/>
      </pc:docMkLst>
      <pc:sldChg chg="addSp modSp mod modAnim">
        <pc:chgData name="Fathi Mahjub" userId="cb184612-cd6e-438a-b205-4d04c755cfef" providerId="ADAL" clId="{D058CB94-B5B5-44ED-B1AD-6AA964A436A1}" dt="2021-10-05T14:58:39.764" v="218" actId="1036"/>
        <pc:sldMkLst>
          <pc:docMk/>
          <pc:sldMk cId="1223018569" sldId="259"/>
        </pc:sldMkLst>
        <pc:spChg chg="add mod">
          <ac:chgData name="Fathi Mahjub" userId="cb184612-cd6e-438a-b205-4d04c755cfef" providerId="ADAL" clId="{D058CB94-B5B5-44ED-B1AD-6AA964A436A1}" dt="2021-10-05T14:57:09.670" v="45" actId="1036"/>
          <ac:spMkLst>
            <pc:docMk/>
            <pc:sldMk cId="1223018569" sldId="259"/>
            <ac:spMk id="5" creationId="{56BF709D-3DCB-44A5-AC64-4FF31483A9F8}"/>
          </ac:spMkLst>
        </pc:spChg>
        <pc:spChg chg="add mod">
          <ac:chgData name="Fathi Mahjub" userId="cb184612-cd6e-438a-b205-4d04c755cfef" providerId="ADAL" clId="{D058CB94-B5B5-44ED-B1AD-6AA964A436A1}" dt="2021-10-05T14:57:33.233" v="94" actId="1036"/>
          <ac:spMkLst>
            <pc:docMk/>
            <pc:sldMk cId="1223018569" sldId="259"/>
            <ac:spMk id="6" creationId="{C7A54E51-E945-4C07-842D-84832370A256}"/>
          </ac:spMkLst>
        </pc:spChg>
        <pc:spChg chg="add mod">
          <ac:chgData name="Fathi Mahjub" userId="cb184612-cd6e-438a-b205-4d04c755cfef" providerId="ADAL" clId="{D058CB94-B5B5-44ED-B1AD-6AA964A436A1}" dt="2021-10-05T14:57:56.905" v="152" actId="1036"/>
          <ac:spMkLst>
            <pc:docMk/>
            <pc:sldMk cId="1223018569" sldId="259"/>
            <ac:spMk id="7" creationId="{4545589B-C6F9-41ED-A135-C104925F7267}"/>
          </ac:spMkLst>
        </pc:spChg>
        <pc:spChg chg="add mod">
          <ac:chgData name="Fathi Mahjub" userId="cb184612-cd6e-438a-b205-4d04c755cfef" providerId="ADAL" clId="{D058CB94-B5B5-44ED-B1AD-6AA964A436A1}" dt="2021-10-05T14:58:39.764" v="218" actId="1036"/>
          <ac:spMkLst>
            <pc:docMk/>
            <pc:sldMk cId="1223018569" sldId="259"/>
            <ac:spMk id="8" creationId="{1B9E06E4-93DE-445B-A32E-BEDCFED64FC5}"/>
          </ac:spMkLst>
        </pc:spChg>
        <pc:picChg chg="mod modCrop">
          <ac:chgData name="Fathi Mahjub" userId="cb184612-cd6e-438a-b205-4d04c755cfef" providerId="ADAL" clId="{D058CB94-B5B5-44ED-B1AD-6AA964A436A1}" dt="2021-10-05T14:55:57.296" v="19" actId="14100"/>
          <ac:picMkLst>
            <pc:docMk/>
            <pc:sldMk cId="1223018569" sldId="259"/>
            <ac:picMk id="3" creationId="{5C0CD155-BE7D-41C1-8154-030107CB2AC9}"/>
          </ac:picMkLst>
        </pc:picChg>
        <pc:picChg chg="mod">
          <ac:chgData name="Fathi Mahjub" userId="cb184612-cd6e-438a-b205-4d04c755cfef" providerId="ADAL" clId="{D058CB94-B5B5-44ED-B1AD-6AA964A436A1}" dt="2021-10-05T14:56:52.171" v="30" actId="1076"/>
          <ac:picMkLst>
            <pc:docMk/>
            <pc:sldMk cId="1223018569" sldId="259"/>
            <ac:picMk id="4" creationId="{CF355353-57A7-4680-9379-A25A47062575}"/>
          </ac:picMkLst>
        </pc:picChg>
      </pc:sldChg>
      <pc:sldChg chg="modSp mod modAnim">
        <pc:chgData name="Fathi Mahjub" userId="cb184612-cd6e-438a-b205-4d04c755cfef" providerId="ADAL" clId="{D058CB94-B5B5-44ED-B1AD-6AA964A436A1}" dt="2021-10-05T15:00:55.233" v="247" actId="1036"/>
        <pc:sldMkLst>
          <pc:docMk/>
          <pc:sldMk cId="4075463671" sldId="263"/>
        </pc:sldMkLst>
        <pc:spChg chg="mod">
          <ac:chgData name="Fathi Mahjub" userId="cb184612-cd6e-438a-b205-4d04c755cfef" providerId="ADAL" clId="{D058CB94-B5B5-44ED-B1AD-6AA964A436A1}" dt="2021-10-05T15:00:55.233" v="247" actId="1036"/>
          <ac:spMkLst>
            <pc:docMk/>
            <pc:sldMk cId="4075463671" sldId="263"/>
            <ac:spMk id="5" creationId="{AEAA0814-799D-4CE5-8A5C-19FBAA9F8FE3}"/>
          </ac:spMkLst>
        </pc:spChg>
      </pc:sldChg>
    </pc:docChg>
  </pc:docChgLst>
  <pc:docChgLst>
    <pc:chgData name="فتحي محجوب" userId="59a7168a-9e90-42f1-aa70-5d5b3782a9e8" providerId="ADAL" clId="{85E0E679-0AAA-45C4-B83F-E8C7AFD7FBB4}"/>
    <pc:docChg chg="custSel addSld modSld">
      <pc:chgData name="فتحي محجوب" userId="59a7168a-9e90-42f1-aa70-5d5b3782a9e8" providerId="ADAL" clId="{85E0E679-0AAA-45C4-B83F-E8C7AFD7FBB4}" dt="2019-10-14T04:23:47.041" v="1479" actId="14100"/>
      <pc:docMkLst>
        <pc:docMk/>
      </pc:docMkLst>
      <pc:sldChg chg="addSp modSp add modAnim">
        <pc:chgData name="فتحي محجوب" userId="59a7168a-9e90-42f1-aa70-5d5b3782a9e8" providerId="ADAL" clId="{85E0E679-0AAA-45C4-B83F-E8C7AFD7FBB4}" dt="2019-10-14T04:09:37.966" v="863" actId="1038"/>
        <pc:sldMkLst>
          <pc:docMk/>
          <pc:sldMk cId="3098141148" sldId="256"/>
        </pc:sldMkLst>
        <pc:spChg chg="add mod">
          <ac:chgData name="فتحي محجوب" userId="59a7168a-9e90-42f1-aa70-5d5b3782a9e8" providerId="ADAL" clId="{85E0E679-0AAA-45C4-B83F-E8C7AFD7FBB4}" dt="2019-10-14T04:05:47.248" v="137" actId="113"/>
          <ac:spMkLst>
            <pc:docMk/>
            <pc:sldMk cId="3098141148" sldId="256"/>
            <ac:spMk id="5" creationId="{B4C4403D-9D90-434B-8396-D161ED52130B}"/>
          </ac:spMkLst>
        </pc:spChg>
        <pc:spChg chg="add mod">
          <ac:chgData name="فتحي محجوب" userId="59a7168a-9e90-42f1-aa70-5d5b3782a9e8" providerId="ADAL" clId="{85E0E679-0AAA-45C4-B83F-E8C7AFD7FBB4}" dt="2019-10-14T04:06:57.713" v="278" actId="1038"/>
          <ac:spMkLst>
            <pc:docMk/>
            <pc:sldMk cId="3098141148" sldId="256"/>
            <ac:spMk id="6" creationId="{9AE8FDBF-BD8B-4A0D-8DA7-8D52720003AB}"/>
          </ac:spMkLst>
        </pc:spChg>
        <pc:spChg chg="add mod">
          <ac:chgData name="فتحي محجوب" userId="59a7168a-9e90-42f1-aa70-5d5b3782a9e8" providerId="ADAL" clId="{85E0E679-0AAA-45C4-B83F-E8C7AFD7FBB4}" dt="2019-10-14T04:07:33.642" v="349" actId="1038"/>
          <ac:spMkLst>
            <pc:docMk/>
            <pc:sldMk cId="3098141148" sldId="256"/>
            <ac:spMk id="7" creationId="{8D42EBCC-E702-45E5-95B3-5E662CBFCFED}"/>
          </ac:spMkLst>
        </pc:spChg>
        <pc:spChg chg="add mod">
          <ac:chgData name="فتحي محجوب" userId="59a7168a-9e90-42f1-aa70-5d5b3782a9e8" providerId="ADAL" clId="{85E0E679-0AAA-45C4-B83F-E8C7AFD7FBB4}" dt="2019-10-14T04:07:58.298" v="464" actId="1038"/>
          <ac:spMkLst>
            <pc:docMk/>
            <pc:sldMk cId="3098141148" sldId="256"/>
            <ac:spMk id="8" creationId="{C4EB742A-F318-465B-8C33-10953279D509}"/>
          </ac:spMkLst>
        </pc:spChg>
        <pc:spChg chg="add mod">
          <ac:chgData name="فتحي محجوب" userId="59a7168a-9e90-42f1-aa70-5d5b3782a9e8" providerId="ADAL" clId="{85E0E679-0AAA-45C4-B83F-E8C7AFD7FBB4}" dt="2019-10-14T04:08:33.250" v="582" actId="1038"/>
          <ac:spMkLst>
            <pc:docMk/>
            <pc:sldMk cId="3098141148" sldId="256"/>
            <ac:spMk id="9" creationId="{135A53F2-E869-4B9B-9E7D-9DBD4CD7C867}"/>
          </ac:spMkLst>
        </pc:spChg>
        <pc:spChg chg="add mod">
          <ac:chgData name="فتحي محجوب" userId="59a7168a-9e90-42f1-aa70-5d5b3782a9e8" providerId="ADAL" clId="{85E0E679-0AAA-45C4-B83F-E8C7AFD7FBB4}" dt="2019-10-14T04:09:00.920" v="723" actId="1038"/>
          <ac:spMkLst>
            <pc:docMk/>
            <pc:sldMk cId="3098141148" sldId="256"/>
            <ac:spMk id="10" creationId="{A0538748-4FC8-4A88-BB42-D33BE610B5BC}"/>
          </ac:spMkLst>
        </pc:spChg>
        <pc:spChg chg="add mod">
          <ac:chgData name="فتحي محجوب" userId="59a7168a-9e90-42f1-aa70-5d5b3782a9e8" providerId="ADAL" clId="{85E0E679-0AAA-45C4-B83F-E8C7AFD7FBB4}" dt="2019-10-14T04:09:37.966" v="863" actId="1038"/>
          <ac:spMkLst>
            <pc:docMk/>
            <pc:sldMk cId="3098141148" sldId="256"/>
            <ac:spMk id="11" creationId="{E750BD5D-B997-4FED-BF15-EEFBDEBB948B}"/>
          </ac:spMkLst>
        </pc:spChg>
        <pc:picChg chg="add mod">
          <ac:chgData name="فتحي محجوب" userId="59a7168a-9e90-42f1-aa70-5d5b3782a9e8" providerId="ADAL" clId="{85E0E679-0AAA-45C4-B83F-E8C7AFD7FBB4}" dt="2019-10-14T04:04:55.731" v="56" actId="14100"/>
          <ac:picMkLst>
            <pc:docMk/>
            <pc:sldMk cId="3098141148" sldId="256"/>
            <ac:picMk id="2" creationId="{49AE9F54-DF4C-4505-91DA-AC25288DBA1B}"/>
          </ac:picMkLst>
        </pc:picChg>
        <pc:picChg chg="add mod">
          <ac:chgData name="فتحي محجوب" userId="59a7168a-9e90-42f1-aa70-5d5b3782a9e8" providerId="ADAL" clId="{85E0E679-0AAA-45C4-B83F-E8C7AFD7FBB4}" dt="2019-10-14T04:05:01.170" v="74" actId="1035"/>
          <ac:picMkLst>
            <pc:docMk/>
            <pc:sldMk cId="3098141148" sldId="256"/>
            <ac:picMk id="3" creationId="{A4F2835E-53A8-42DF-81F1-00C08139C369}"/>
          </ac:picMkLst>
        </pc:picChg>
        <pc:picChg chg="add mod">
          <ac:chgData name="فتحي محجوب" userId="59a7168a-9e90-42f1-aa70-5d5b3782a9e8" providerId="ADAL" clId="{85E0E679-0AAA-45C4-B83F-E8C7AFD7FBB4}" dt="2019-10-14T04:05:04.331" v="83" actId="1035"/>
          <ac:picMkLst>
            <pc:docMk/>
            <pc:sldMk cId="3098141148" sldId="256"/>
            <ac:picMk id="4" creationId="{2D651CF9-B096-457C-9E52-66EB3906F9A2}"/>
          </ac:picMkLst>
        </pc:picChg>
      </pc:sldChg>
      <pc:sldChg chg="addSp modSp add modAnim">
        <pc:chgData name="فتحي محجوب" userId="59a7168a-9e90-42f1-aa70-5d5b3782a9e8" providerId="ADAL" clId="{85E0E679-0AAA-45C4-B83F-E8C7AFD7FBB4}" dt="2019-10-14T04:17:20.533" v="1430" actId="1036"/>
        <pc:sldMkLst>
          <pc:docMk/>
          <pc:sldMk cId="3515027834" sldId="257"/>
        </pc:sldMkLst>
        <pc:spChg chg="add mod">
          <ac:chgData name="فتحي محجوب" userId="59a7168a-9e90-42f1-aa70-5d5b3782a9e8" providerId="ADAL" clId="{85E0E679-0AAA-45C4-B83F-E8C7AFD7FBB4}" dt="2019-10-14T04:13:17.862" v="995" actId="207"/>
          <ac:spMkLst>
            <pc:docMk/>
            <pc:sldMk cId="3515027834" sldId="257"/>
            <ac:spMk id="4" creationId="{CD85FA41-C323-48CD-8E8F-2CC1D8198ACA}"/>
          </ac:spMkLst>
        </pc:spChg>
        <pc:spChg chg="add mod">
          <ac:chgData name="فتحي محجوب" userId="59a7168a-9e90-42f1-aa70-5d5b3782a9e8" providerId="ADAL" clId="{85E0E679-0AAA-45C4-B83F-E8C7AFD7FBB4}" dt="2019-10-14T04:13:57.481" v="1110" actId="207"/>
          <ac:spMkLst>
            <pc:docMk/>
            <pc:sldMk cId="3515027834" sldId="257"/>
            <ac:spMk id="5" creationId="{863E9E82-DA39-4F4A-A0A9-26F7661A649B}"/>
          </ac:spMkLst>
        </pc:spChg>
        <pc:spChg chg="add mod">
          <ac:chgData name="فتحي محجوب" userId="59a7168a-9e90-42f1-aa70-5d5b3782a9e8" providerId="ADAL" clId="{85E0E679-0AAA-45C4-B83F-E8C7AFD7FBB4}" dt="2019-10-14T04:15:12.550" v="1209" actId="20577"/>
          <ac:spMkLst>
            <pc:docMk/>
            <pc:sldMk cId="3515027834" sldId="257"/>
            <ac:spMk id="6" creationId="{2FF2D1E1-916A-4ECF-A3A3-EFEDBB997BBD}"/>
          </ac:spMkLst>
        </pc:spChg>
        <pc:spChg chg="add mod">
          <ac:chgData name="فتحي محجوب" userId="59a7168a-9e90-42f1-aa70-5d5b3782a9e8" providerId="ADAL" clId="{85E0E679-0AAA-45C4-B83F-E8C7AFD7FBB4}" dt="2019-10-14T04:16:36.084" v="1291" actId="1037"/>
          <ac:spMkLst>
            <pc:docMk/>
            <pc:sldMk cId="3515027834" sldId="257"/>
            <ac:spMk id="7" creationId="{B83AFEF8-5A9E-4962-BC45-ACD5644ACB6B}"/>
          </ac:spMkLst>
        </pc:spChg>
        <pc:spChg chg="add mod">
          <ac:chgData name="فتحي محجوب" userId="59a7168a-9e90-42f1-aa70-5d5b3782a9e8" providerId="ADAL" clId="{85E0E679-0AAA-45C4-B83F-E8C7AFD7FBB4}" dt="2019-10-14T04:17:20.533" v="1430" actId="1036"/>
          <ac:spMkLst>
            <pc:docMk/>
            <pc:sldMk cId="3515027834" sldId="257"/>
            <ac:spMk id="8" creationId="{DE421BDA-5551-49D0-BCA1-21259BF3F7B3}"/>
          </ac:spMkLst>
        </pc:spChg>
        <pc:picChg chg="add mod">
          <ac:chgData name="فتحي محجوب" userId="59a7168a-9e90-42f1-aa70-5d5b3782a9e8" providerId="ADAL" clId="{85E0E679-0AAA-45C4-B83F-E8C7AFD7FBB4}" dt="2019-10-14T04:10:36.296" v="901" actId="1037"/>
          <ac:picMkLst>
            <pc:docMk/>
            <pc:sldMk cId="3515027834" sldId="257"/>
            <ac:picMk id="2" creationId="{E0699A06-9444-4877-89E6-6E7B7D95C2DD}"/>
          </ac:picMkLst>
        </pc:picChg>
        <pc:picChg chg="add mod">
          <ac:chgData name="فتحي محجوب" userId="59a7168a-9e90-42f1-aa70-5d5b3782a9e8" providerId="ADAL" clId="{85E0E679-0AAA-45C4-B83F-E8C7AFD7FBB4}" dt="2019-10-14T04:10:28.847" v="872" actId="14100"/>
          <ac:picMkLst>
            <pc:docMk/>
            <pc:sldMk cId="3515027834" sldId="257"/>
            <ac:picMk id="3" creationId="{082589C4-8DB4-4A97-8207-A27826CBCE75}"/>
          </ac:picMkLst>
        </pc:picChg>
      </pc:sldChg>
      <pc:sldChg chg="addSp modSp add">
        <pc:chgData name="فتحي محجوب" userId="59a7168a-9e90-42f1-aa70-5d5b3782a9e8" providerId="ADAL" clId="{85E0E679-0AAA-45C4-B83F-E8C7AFD7FBB4}" dt="2019-10-14T04:19:05.124" v="1434" actId="14100"/>
        <pc:sldMkLst>
          <pc:docMk/>
          <pc:sldMk cId="3277937136" sldId="258"/>
        </pc:sldMkLst>
        <pc:picChg chg="add mod">
          <ac:chgData name="فتحي محجوب" userId="59a7168a-9e90-42f1-aa70-5d5b3782a9e8" providerId="ADAL" clId="{85E0E679-0AAA-45C4-B83F-E8C7AFD7FBB4}" dt="2019-10-14T04:19:05.124" v="1434" actId="14100"/>
          <ac:picMkLst>
            <pc:docMk/>
            <pc:sldMk cId="3277937136" sldId="258"/>
            <ac:picMk id="2" creationId="{F1FD5CF7-CA66-42E5-8040-0F0C70ADC1F3}"/>
          </ac:picMkLst>
        </pc:picChg>
      </pc:sldChg>
      <pc:sldChg chg="addSp modSp add">
        <pc:chgData name="فتحي محجوب" userId="59a7168a-9e90-42f1-aa70-5d5b3782a9e8" providerId="ADAL" clId="{85E0E679-0AAA-45C4-B83F-E8C7AFD7FBB4}" dt="2019-10-14T04:23:10.431" v="1474" actId="1038"/>
        <pc:sldMkLst>
          <pc:docMk/>
          <pc:sldMk cId="1223018569" sldId="259"/>
        </pc:sldMkLst>
        <pc:picChg chg="add mod">
          <ac:chgData name="فتحي محجوب" userId="59a7168a-9e90-42f1-aa70-5d5b3782a9e8" providerId="ADAL" clId="{85E0E679-0AAA-45C4-B83F-E8C7AFD7FBB4}" dt="2019-10-14T04:22:41.952" v="1445" actId="1076"/>
          <ac:picMkLst>
            <pc:docMk/>
            <pc:sldMk cId="1223018569" sldId="259"/>
            <ac:picMk id="2" creationId="{0D76A1DE-C60D-4C69-AB42-ABEFB9CB2FC4}"/>
          </ac:picMkLst>
        </pc:picChg>
        <pc:picChg chg="add mod">
          <ac:chgData name="فتحي محجوب" userId="59a7168a-9e90-42f1-aa70-5d5b3782a9e8" providerId="ADAL" clId="{85E0E679-0AAA-45C4-B83F-E8C7AFD7FBB4}" dt="2019-10-14T04:22:38.626" v="1444" actId="14100"/>
          <ac:picMkLst>
            <pc:docMk/>
            <pc:sldMk cId="1223018569" sldId="259"/>
            <ac:picMk id="3" creationId="{5C0CD155-BE7D-41C1-8154-030107CB2AC9}"/>
          </ac:picMkLst>
        </pc:picChg>
        <pc:picChg chg="add mod">
          <ac:chgData name="فتحي محجوب" userId="59a7168a-9e90-42f1-aa70-5d5b3782a9e8" providerId="ADAL" clId="{85E0E679-0AAA-45C4-B83F-E8C7AFD7FBB4}" dt="2019-10-14T04:23:10.431" v="1474" actId="1038"/>
          <ac:picMkLst>
            <pc:docMk/>
            <pc:sldMk cId="1223018569" sldId="259"/>
            <ac:picMk id="4" creationId="{CF355353-57A7-4680-9379-A25A47062575}"/>
          </ac:picMkLst>
        </pc:picChg>
      </pc:sldChg>
      <pc:sldChg chg="addSp modSp add">
        <pc:chgData name="فتحي محجوب" userId="59a7168a-9e90-42f1-aa70-5d5b3782a9e8" providerId="ADAL" clId="{85E0E679-0AAA-45C4-B83F-E8C7AFD7FBB4}" dt="2019-10-14T04:23:47.041" v="1479" actId="14100"/>
        <pc:sldMkLst>
          <pc:docMk/>
          <pc:sldMk cId="1659728314" sldId="260"/>
        </pc:sldMkLst>
        <pc:picChg chg="add mod">
          <ac:chgData name="فتحي محجوب" userId="59a7168a-9e90-42f1-aa70-5d5b3782a9e8" providerId="ADAL" clId="{85E0E679-0AAA-45C4-B83F-E8C7AFD7FBB4}" dt="2019-10-14T04:23:47.041" v="1479" actId="14100"/>
          <ac:picMkLst>
            <pc:docMk/>
            <pc:sldMk cId="1659728314" sldId="260"/>
            <ac:picMk id="2" creationId="{802C31AD-7CD3-4A4F-A600-FBD63C51925B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2B28A5-CA8A-4956-9A96-52906E7A79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23B2F6A-0CD4-495F-86D8-A2973C7C5C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050ACD-CFE5-478C-AA6D-2E74C55FFB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92E33-6EDC-4353-9715-68D3C5012C15}" type="datetimeFigureOut">
              <a:rPr lang="en-US" smtClean="0"/>
              <a:t>10/5/2021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4E06D9-B345-4CB0-A87F-4B09D44B6D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E1F274-BE6B-4E8C-9B88-7058CBC4A8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6E3A0-30DF-4F67-AE5E-C137C33C08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98875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3DEF3B-BF74-4203-9A8D-5C0E6BB936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42DB7E-6C9E-4D1A-9997-4218DABC29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D105DE-1289-4CA0-8CCE-2BDECEF099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92E33-6EDC-4353-9715-68D3C5012C15}" type="datetimeFigureOut">
              <a:rPr lang="en-US" smtClean="0"/>
              <a:t>10/5/2021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206C47-A65F-4835-A123-D013D0FB22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9C6DCC-DBEC-480D-A833-ADEB0BA7DF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6E3A0-30DF-4F67-AE5E-C137C33C08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13109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2C9841-DF76-48C9-AF15-27DB2498EA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427219-2200-4589-B67F-D4BD524DF4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39B4AD-E964-471A-92D3-E2138A014B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92E33-6EDC-4353-9715-68D3C5012C15}" type="datetimeFigureOut">
              <a:rPr lang="en-US" smtClean="0"/>
              <a:t>10/5/2021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DC1087-4019-4EE9-9F0C-59F7493F52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342F03-A72A-46FA-8D60-6C0C193783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6E3A0-30DF-4F67-AE5E-C137C33C08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7993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0AD723-46EB-4464-AB75-CF705078C9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0FD985-4E4E-4D4D-9B21-EDEBF03D053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C48B6C-064B-4F77-B87F-7E4E45FE48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C21F10-C6EA-44D9-A5ED-79A1E70EAA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92E33-6EDC-4353-9715-68D3C5012C15}" type="datetimeFigureOut">
              <a:rPr lang="en-US" smtClean="0"/>
              <a:t>10/5/2021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657946-5F9E-4900-9E4C-C19FDE2F0E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7728554-DC1C-4593-B850-B3994FAD7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6E3A0-30DF-4F67-AE5E-C137C33C08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97771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C0DF10-618A-432C-A536-481282C1CD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E455FC-FD6D-41B6-BE3C-87730979B3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2D1F6C2-A3B9-4A49-B3F5-C6D3574A8C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E0239BD-CD99-4273-8083-092AAC9ED15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7A83AFD-1581-418A-A1AD-9C1311E93A3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9E4394C-B056-4408-9C74-FC7F446F50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92E33-6EDC-4353-9715-68D3C5012C15}" type="datetimeFigureOut">
              <a:rPr lang="en-US" smtClean="0"/>
              <a:t>10/5/2021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630305F-ACE7-4317-83B5-1080963F33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E040611-3101-45B0-A26B-FCC18FBEAB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6E3A0-30DF-4F67-AE5E-C137C33C08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61207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9A8FCD-1633-4D56-971C-A3AF05DF9A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F5548D7-FD47-4A43-97F7-B0E7529601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92E33-6EDC-4353-9715-68D3C5012C15}" type="datetimeFigureOut">
              <a:rPr lang="en-US" smtClean="0"/>
              <a:t>10/5/2021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76938E-B728-40D7-8232-4C10A74AC9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91F3665-67E8-4806-8D4D-CED7EFA56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6E3A0-30DF-4F67-AE5E-C137C33C08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3373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D46D1B8-59AD-4A65-813A-01DFA3057B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92E33-6EDC-4353-9715-68D3C5012C15}" type="datetimeFigureOut">
              <a:rPr lang="en-US" smtClean="0"/>
              <a:t>10/5/2021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7A8BBF0-0E19-4615-8266-74B8C56451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5FDB82-D2BF-4898-B890-5C6118D91D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6E3A0-30DF-4F67-AE5E-C137C33C08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51345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DA9FBE-DBB1-4869-AF57-7E450A8211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B6D6FD-38CD-4317-B4F8-C002F8F4FA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22914F6-66EB-445A-9517-2EF672DD8D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8EAA01-ECC0-4D26-BE2D-2C7F514D4E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92E33-6EDC-4353-9715-68D3C5012C15}" type="datetimeFigureOut">
              <a:rPr lang="en-US" smtClean="0"/>
              <a:t>10/5/2021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079621-E9FD-418F-BCE8-CC7112CA2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69646C-31CA-4FC2-A412-42F52E01B9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6E3A0-30DF-4F67-AE5E-C137C33C08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28458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67E768-827C-48B3-ACBC-D9C5D5AF15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F2C315B-40A3-4423-ABA6-150ADCC2EE0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8FEAB8-790D-4844-917C-43919AFDEB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872256-2043-4C0E-AF27-423730BCF2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92E33-6EDC-4353-9715-68D3C5012C15}" type="datetimeFigureOut">
              <a:rPr lang="en-US" smtClean="0"/>
              <a:t>10/5/2021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5D13F1-F7C7-421F-9934-4BF428EAE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44BDA1-9EF3-45B1-8DCE-EAE9114094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6E3A0-30DF-4F67-AE5E-C137C33C08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00184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5BFA5E-5334-4D1D-9BD7-2FB214639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18C23C6-0E56-419D-A211-CC2CB9E343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963715-EB09-41ED-9CBD-943DD3F7AF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92E33-6EDC-4353-9715-68D3C5012C15}" type="datetimeFigureOut">
              <a:rPr lang="en-US" smtClean="0"/>
              <a:t>10/5/2021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DC281E-63FD-449D-9258-D1D59C465C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17A05E-5E8B-494E-9396-4763064F5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6E3A0-30DF-4F67-AE5E-C137C33C08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08405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596DB8B-EFD2-4CA7-8823-EE36FA576D5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0D8A2B0-E710-4EDB-9F20-B68932073F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6F03FD-EC56-4334-BC53-30A3D9FC66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92E33-6EDC-4353-9715-68D3C5012C15}" type="datetimeFigureOut">
              <a:rPr lang="en-US" smtClean="0"/>
              <a:t>10/5/2021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13D9B5-A3E2-4205-AC6E-F280B73242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B21226-7CD5-4FF9-95DC-EE2298F981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6E3A0-30DF-4F67-AE5E-C137C33C08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99808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2D682E-8C4B-464B-84B4-DF57DC2E1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1A0C07-B3ED-4FA0-88B5-D604AD7A46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AF7516-2EA5-43E9-9EA5-B3A460253A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092E33-6EDC-4353-9715-68D3C5012C15}" type="datetimeFigureOut">
              <a:rPr lang="en-US" smtClean="0"/>
              <a:t>10/5/2021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93DCA2-C45A-4C46-B9F9-4E6A5BBA75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FE2D27-8FE0-4093-8A88-4A6C18C9EB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F6E3A0-30DF-4F67-AE5E-C137C33C08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5369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e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7">
            <a:extLst>
              <a:ext uri="{FF2B5EF4-FFF2-40B4-BE49-F238E27FC236}">
                <a16:creationId xmlns:a16="http://schemas.microsoft.com/office/drawing/2014/main" id="{289ED1AA-8684-4D37-B208-8777E1A778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Graphic 33">
            <a:extLst>
              <a:ext uri="{FF2B5EF4-FFF2-40B4-BE49-F238E27FC236}">
                <a16:creationId xmlns:a16="http://schemas.microsoft.com/office/drawing/2014/main" id="{4180E01B-B1F4-437C-807D-1C930718EE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10784" y="0"/>
            <a:ext cx="9570431" cy="6858000"/>
          </a:xfrm>
          <a:custGeom>
            <a:avLst/>
            <a:gdLst>
              <a:gd name="connsiteX0" fmla="*/ 7178288 w 7187261"/>
              <a:gd name="connsiteY0" fmla="*/ 2604802 h 5150263"/>
              <a:gd name="connsiteX1" fmla="*/ 7169335 w 7187261"/>
              <a:gd name="connsiteY1" fmla="*/ 2328577 h 5150263"/>
              <a:gd name="connsiteX2" fmla="*/ 7060845 w 7187261"/>
              <a:gd name="connsiteY2" fmla="*/ 1661160 h 5150263"/>
              <a:gd name="connsiteX3" fmla="*/ 6212263 w 7187261"/>
              <a:gd name="connsiteY3" fmla="*/ 243840 h 5150263"/>
              <a:gd name="connsiteX4" fmla="*/ 5953564 w 7187261"/>
              <a:gd name="connsiteY4" fmla="*/ 0 h 5150263"/>
              <a:gd name="connsiteX5" fmla="*/ 1408615 w 7187261"/>
              <a:gd name="connsiteY5" fmla="*/ 0 h 5150263"/>
              <a:gd name="connsiteX6" fmla="*/ 805111 w 7187261"/>
              <a:gd name="connsiteY6" fmla="*/ 676275 h 5150263"/>
              <a:gd name="connsiteX7" fmla="*/ 104928 w 7187261"/>
              <a:gd name="connsiteY7" fmla="*/ 2183035 h 5150263"/>
              <a:gd name="connsiteX8" fmla="*/ 51588 w 7187261"/>
              <a:gd name="connsiteY8" fmla="*/ 2400014 h 5150263"/>
              <a:gd name="connsiteX9" fmla="*/ 41301 w 7187261"/>
              <a:gd name="connsiteY9" fmla="*/ 2424208 h 5150263"/>
              <a:gd name="connsiteX10" fmla="*/ 119692 w 7187261"/>
              <a:gd name="connsiteY10" fmla="*/ 1834801 h 5150263"/>
              <a:gd name="connsiteX11" fmla="*/ 870071 w 7187261"/>
              <a:gd name="connsiteY11" fmla="*/ 462248 h 5150263"/>
              <a:gd name="connsiteX12" fmla="*/ 1389279 w 7187261"/>
              <a:gd name="connsiteY12" fmla="*/ 476 h 5150263"/>
              <a:gd name="connsiteX13" fmla="*/ 1320223 w 7187261"/>
              <a:gd name="connsiteY13" fmla="*/ 476 h 5150263"/>
              <a:gd name="connsiteX14" fmla="*/ 423158 w 7187261"/>
              <a:gd name="connsiteY14" fmla="*/ 989743 h 5150263"/>
              <a:gd name="connsiteX15" fmla="*/ 25585 w 7187261"/>
              <a:gd name="connsiteY15" fmla="*/ 2113693 h 5150263"/>
              <a:gd name="connsiteX16" fmla="*/ 2344 w 7187261"/>
              <a:gd name="connsiteY16" fmla="*/ 2725865 h 5150263"/>
              <a:gd name="connsiteX17" fmla="*/ 447256 w 7187261"/>
              <a:gd name="connsiteY17" fmla="*/ 4210717 h 5150263"/>
              <a:gd name="connsiteX18" fmla="*/ 1138962 w 7187261"/>
              <a:gd name="connsiteY18" fmla="*/ 4988910 h 5150263"/>
              <a:gd name="connsiteX19" fmla="*/ 1348512 w 7187261"/>
              <a:gd name="connsiteY19" fmla="*/ 5146834 h 5150263"/>
              <a:gd name="connsiteX20" fmla="*/ 1422712 w 7187261"/>
              <a:gd name="connsiteY20" fmla="*/ 5146834 h 5150263"/>
              <a:gd name="connsiteX21" fmla="*/ 480594 w 7187261"/>
              <a:gd name="connsiteY21" fmla="*/ 4187952 h 5150263"/>
              <a:gd name="connsiteX22" fmla="*/ 398679 w 7187261"/>
              <a:gd name="connsiteY22" fmla="*/ 4046125 h 5150263"/>
              <a:gd name="connsiteX23" fmla="*/ 411823 w 7187261"/>
              <a:gd name="connsiteY23" fmla="*/ 4053078 h 5150263"/>
              <a:gd name="connsiteX24" fmla="*/ 1439380 w 7187261"/>
              <a:gd name="connsiteY24" fmla="*/ 5147405 h 5150263"/>
              <a:gd name="connsiteX25" fmla="*/ 5710010 w 7187261"/>
              <a:gd name="connsiteY25" fmla="*/ 5150263 h 5150263"/>
              <a:gd name="connsiteX26" fmla="*/ 5999665 w 7187261"/>
              <a:gd name="connsiteY26" fmla="*/ 4910900 h 5150263"/>
              <a:gd name="connsiteX27" fmla="*/ 6954165 w 7187261"/>
              <a:gd name="connsiteY27" fmla="*/ 3545777 h 5150263"/>
              <a:gd name="connsiteX28" fmla="*/ 7137712 w 7187261"/>
              <a:gd name="connsiteY28" fmla="*/ 2799207 h 5150263"/>
              <a:gd name="connsiteX29" fmla="*/ 7142951 w 7187261"/>
              <a:gd name="connsiteY29" fmla="*/ 2754535 h 5150263"/>
              <a:gd name="connsiteX30" fmla="*/ 7149428 w 7187261"/>
              <a:gd name="connsiteY30" fmla="*/ 2774823 h 5150263"/>
              <a:gd name="connsiteX31" fmla="*/ 7066465 w 7187261"/>
              <a:gd name="connsiteY31" fmla="*/ 3465672 h 5150263"/>
              <a:gd name="connsiteX32" fmla="*/ 6452578 w 7187261"/>
              <a:gd name="connsiteY32" fmla="*/ 4552760 h 5150263"/>
              <a:gd name="connsiteX33" fmla="*/ 5752110 w 7187261"/>
              <a:gd name="connsiteY33" fmla="*/ 5150263 h 5150263"/>
              <a:gd name="connsiteX34" fmla="*/ 5827643 w 7187261"/>
              <a:gd name="connsiteY34" fmla="*/ 5150263 h 5150263"/>
              <a:gd name="connsiteX35" fmla="*/ 6642793 w 7187261"/>
              <a:gd name="connsiteY35" fmla="*/ 4389406 h 5150263"/>
              <a:gd name="connsiteX36" fmla="*/ 7102469 w 7187261"/>
              <a:gd name="connsiteY36" fmla="*/ 3490817 h 5150263"/>
              <a:gd name="connsiteX37" fmla="*/ 7187242 w 7187261"/>
              <a:gd name="connsiteY37" fmla="*/ 2990183 h 5150263"/>
              <a:gd name="connsiteX38" fmla="*/ 7178288 w 7187261"/>
              <a:gd name="connsiteY38" fmla="*/ 2604802 h 5150263"/>
              <a:gd name="connsiteX39" fmla="*/ 6342565 w 7187261"/>
              <a:gd name="connsiteY39" fmla="*/ 441389 h 5150263"/>
              <a:gd name="connsiteX40" fmla="*/ 7126567 w 7187261"/>
              <a:gd name="connsiteY40" fmla="*/ 2355056 h 5150263"/>
              <a:gd name="connsiteX41" fmla="*/ 6342565 w 7187261"/>
              <a:gd name="connsiteY41" fmla="*/ 441389 h 51502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7187261" h="5150263">
                <a:moveTo>
                  <a:pt x="7178288" y="2604802"/>
                </a:moveTo>
                <a:cubicBezTo>
                  <a:pt x="7168763" y="2513076"/>
                  <a:pt x="7174478" y="2420684"/>
                  <a:pt x="7169335" y="2328577"/>
                </a:cubicBezTo>
                <a:cubicBezTo>
                  <a:pt x="7156952" y="2102882"/>
                  <a:pt x="7120586" y="1879149"/>
                  <a:pt x="7060845" y="1661160"/>
                </a:cubicBezTo>
                <a:cubicBezTo>
                  <a:pt x="6910588" y="1121007"/>
                  <a:pt x="6617428" y="631374"/>
                  <a:pt x="6212263" y="243840"/>
                </a:cubicBezTo>
                <a:cubicBezTo>
                  <a:pt x="6126538" y="162496"/>
                  <a:pt x="6040813" y="80201"/>
                  <a:pt x="5953564" y="0"/>
                </a:cubicBezTo>
                <a:lnTo>
                  <a:pt x="1408615" y="0"/>
                </a:lnTo>
                <a:cubicBezTo>
                  <a:pt x="1180967" y="200316"/>
                  <a:pt x="978332" y="427387"/>
                  <a:pt x="805111" y="676275"/>
                </a:cubicBezTo>
                <a:cubicBezTo>
                  <a:pt x="481261" y="1136523"/>
                  <a:pt x="252089" y="1640872"/>
                  <a:pt x="104928" y="2183035"/>
                </a:cubicBezTo>
                <a:cubicBezTo>
                  <a:pt x="85878" y="2254853"/>
                  <a:pt x="69495" y="2327720"/>
                  <a:pt x="51588" y="2400014"/>
                </a:cubicBezTo>
                <a:cubicBezTo>
                  <a:pt x="49683" y="2407634"/>
                  <a:pt x="51588" y="2416969"/>
                  <a:pt x="41301" y="2424208"/>
                </a:cubicBezTo>
                <a:cubicBezTo>
                  <a:pt x="45900" y="2225469"/>
                  <a:pt x="72186" y="2027834"/>
                  <a:pt x="119692" y="1834801"/>
                </a:cubicBezTo>
                <a:cubicBezTo>
                  <a:pt x="247993" y="1310926"/>
                  <a:pt x="506121" y="857726"/>
                  <a:pt x="870071" y="462248"/>
                </a:cubicBezTo>
                <a:cubicBezTo>
                  <a:pt x="1027729" y="291823"/>
                  <a:pt x="1201617" y="137169"/>
                  <a:pt x="1389279" y="476"/>
                </a:cubicBezTo>
                <a:lnTo>
                  <a:pt x="1320223" y="476"/>
                </a:lnTo>
                <a:cubicBezTo>
                  <a:pt x="960844" y="274320"/>
                  <a:pt x="656330" y="599123"/>
                  <a:pt x="423158" y="989743"/>
                </a:cubicBezTo>
                <a:cubicBezTo>
                  <a:pt x="215608" y="1337596"/>
                  <a:pt x="80258" y="1711357"/>
                  <a:pt x="25585" y="2113693"/>
                </a:cubicBezTo>
                <a:cubicBezTo>
                  <a:pt x="-2705" y="2316480"/>
                  <a:pt x="-2228" y="2521077"/>
                  <a:pt x="2344" y="2725865"/>
                </a:cubicBezTo>
                <a:cubicBezTo>
                  <a:pt x="14155" y="3261932"/>
                  <a:pt x="170650" y="3754565"/>
                  <a:pt x="447256" y="4210717"/>
                </a:cubicBezTo>
                <a:cubicBezTo>
                  <a:pt x="629851" y="4511612"/>
                  <a:pt x="866356" y="4767167"/>
                  <a:pt x="1138962" y="4988910"/>
                </a:cubicBezTo>
                <a:cubicBezTo>
                  <a:pt x="1207161" y="5044345"/>
                  <a:pt x="1277008" y="5096990"/>
                  <a:pt x="1348512" y="5146834"/>
                </a:cubicBezTo>
                <a:lnTo>
                  <a:pt x="1422712" y="5146834"/>
                </a:lnTo>
                <a:cubicBezTo>
                  <a:pt x="1043426" y="4892802"/>
                  <a:pt x="724720" y="4577334"/>
                  <a:pt x="480594" y="4187952"/>
                </a:cubicBezTo>
                <a:cubicBezTo>
                  <a:pt x="452019" y="4141851"/>
                  <a:pt x="423444" y="4095179"/>
                  <a:pt x="398679" y="4046125"/>
                </a:cubicBezTo>
                <a:cubicBezTo>
                  <a:pt x="407442" y="4043267"/>
                  <a:pt x="409156" y="4048982"/>
                  <a:pt x="411823" y="4053078"/>
                </a:cubicBezTo>
                <a:cubicBezTo>
                  <a:pt x="683572" y="4484656"/>
                  <a:pt x="1033139" y="4842701"/>
                  <a:pt x="1439380" y="5147405"/>
                </a:cubicBezTo>
                <a:lnTo>
                  <a:pt x="5710010" y="5150263"/>
                </a:lnTo>
                <a:cubicBezTo>
                  <a:pt x="5810594" y="5075482"/>
                  <a:pt x="5907272" y="4995587"/>
                  <a:pt x="5999665" y="4910900"/>
                </a:cubicBezTo>
                <a:cubicBezTo>
                  <a:pt x="6418765" y="4526661"/>
                  <a:pt x="6746901" y="4078129"/>
                  <a:pt x="6954165" y="3545777"/>
                </a:cubicBezTo>
                <a:cubicBezTo>
                  <a:pt x="7048234" y="3306175"/>
                  <a:pt x="7109956" y="3055115"/>
                  <a:pt x="7137712" y="2799207"/>
                </a:cubicBezTo>
                <a:cubicBezTo>
                  <a:pt x="7139236" y="2784920"/>
                  <a:pt x="7141046" y="2770632"/>
                  <a:pt x="7142951" y="2754535"/>
                </a:cubicBezTo>
                <a:cubicBezTo>
                  <a:pt x="7151714" y="2760440"/>
                  <a:pt x="7149237" y="2768441"/>
                  <a:pt x="7149428" y="2774823"/>
                </a:cubicBezTo>
                <a:cubicBezTo>
                  <a:pt x="7156743" y="3007967"/>
                  <a:pt x="7128777" y="3240881"/>
                  <a:pt x="7066465" y="3465672"/>
                </a:cubicBezTo>
                <a:cubicBezTo>
                  <a:pt x="6952165" y="3878580"/>
                  <a:pt x="6737948" y="4235863"/>
                  <a:pt x="6452578" y="4552760"/>
                </a:cubicBezTo>
                <a:cubicBezTo>
                  <a:pt x="6244553" y="4783836"/>
                  <a:pt x="6008809" y="4980242"/>
                  <a:pt x="5752110" y="5150263"/>
                </a:cubicBezTo>
                <a:lnTo>
                  <a:pt x="5827643" y="5150263"/>
                </a:lnTo>
                <a:cubicBezTo>
                  <a:pt x="6136539" y="4938904"/>
                  <a:pt x="6412192" y="4689348"/>
                  <a:pt x="6642793" y="4389406"/>
                </a:cubicBezTo>
                <a:cubicBezTo>
                  <a:pt x="6851295" y="4118324"/>
                  <a:pt x="7009125" y="3820859"/>
                  <a:pt x="7102469" y="3490817"/>
                </a:cubicBezTo>
                <a:cubicBezTo>
                  <a:pt x="7148646" y="3327473"/>
                  <a:pt x="7177069" y="3159624"/>
                  <a:pt x="7187242" y="2990183"/>
                </a:cubicBezTo>
                <a:cubicBezTo>
                  <a:pt x="7187623" y="2984087"/>
                  <a:pt x="7182384" y="2642330"/>
                  <a:pt x="7178288" y="2604802"/>
                </a:cubicBezTo>
                <a:close/>
                <a:moveTo>
                  <a:pt x="6342565" y="441389"/>
                </a:moveTo>
                <a:cubicBezTo>
                  <a:pt x="6829797" y="986533"/>
                  <a:pt x="7091135" y="1624422"/>
                  <a:pt x="7126567" y="2355056"/>
                </a:cubicBezTo>
                <a:cubicBezTo>
                  <a:pt x="7001123" y="1661827"/>
                  <a:pt x="6756426" y="1017365"/>
                  <a:pt x="6342565" y="441389"/>
                </a:cubicBez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1E7ECD-E18A-496C-A51F-F34D8C05D3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58716" y="955309"/>
            <a:ext cx="7074568" cy="2898975"/>
          </a:xfrm>
        </p:spPr>
        <p:txBody>
          <a:bodyPr>
            <a:normAutofit/>
          </a:bodyPr>
          <a:lstStyle/>
          <a:p>
            <a:r>
              <a:rPr lang="en-US" sz="14900" dirty="0">
                <a:solidFill>
                  <a:srgbClr val="FFFFFF"/>
                </a:solidFill>
              </a:rPr>
              <a:t>English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044542D-1B96-4246-8D7B-BE26D0FD9F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34916" y="4533813"/>
            <a:ext cx="6930189" cy="1959752"/>
          </a:xfrm>
        </p:spPr>
        <p:txBody>
          <a:bodyPr>
            <a:normAutofit/>
          </a:bodyPr>
          <a:lstStyle/>
          <a:p>
            <a:r>
              <a:rPr lang="en-US" sz="3200" dirty="0">
                <a:solidFill>
                  <a:srgbClr val="FFFFFF"/>
                </a:solidFill>
              </a:rPr>
              <a:t>Access Book 6</a:t>
            </a:r>
          </a:p>
          <a:p>
            <a:r>
              <a:rPr lang="en-US" sz="3200" dirty="0">
                <a:solidFill>
                  <a:srgbClr val="FFFFFF"/>
                </a:solidFill>
              </a:rPr>
              <a:t>Unit 2: Sport</a:t>
            </a:r>
          </a:p>
          <a:p>
            <a:r>
              <a:rPr lang="en-US" sz="3200" dirty="0">
                <a:solidFill>
                  <a:srgbClr val="FFFFFF"/>
                </a:solidFill>
              </a:rPr>
              <a:t>Lesson 10: Review</a:t>
            </a:r>
          </a:p>
        </p:txBody>
      </p:sp>
      <p:sp>
        <p:nvSpPr>
          <p:cNvPr id="22" name="sketch line">
            <a:extLst>
              <a:ext uri="{FF2B5EF4-FFF2-40B4-BE49-F238E27FC236}">
                <a16:creationId xmlns:a16="http://schemas.microsoft.com/office/drawing/2014/main" id="{41F77738-2AF0-4750-A0C7-F97C2C1759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4173498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563791 w 4243589"/>
              <a:gd name="connsiteY1" fmla="*/ 0 h 18288"/>
              <a:gd name="connsiteX2" fmla="*/ 1042710 w 4243589"/>
              <a:gd name="connsiteY2" fmla="*/ 0 h 18288"/>
              <a:gd name="connsiteX3" fmla="*/ 1564066 w 4243589"/>
              <a:gd name="connsiteY3" fmla="*/ 0 h 18288"/>
              <a:gd name="connsiteX4" fmla="*/ 2212729 w 4243589"/>
              <a:gd name="connsiteY4" fmla="*/ 0 h 18288"/>
              <a:gd name="connsiteX5" fmla="*/ 2776520 w 4243589"/>
              <a:gd name="connsiteY5" fmla="*/ 0 h 18288"/>
              <a:gd name="connsiteX6" fmla="*/ 3297875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637362 w 4243589"/>
              <a:gd name="connsiteY9" fmla="*/ 18288 h 18288"/>
              <a:gd name="connsiteX10" fmla="*/ 3116007 w 4243589"/>
              <a:gd name="connsiteY10" fmla="*/ 18288 h 18288"/>
              <a:gd name="connsiteX11" fmla="*/ 2424908 w 4243589"/>
              <a:gd name="connsiteY11" fmla="*/ 18288 h 18288"/>
              <a:gd name="connsiteX12" fmla="*/ 1861117 w 4243589"/>
              <a:gd name="connsiteY12" fmla="*/ 18288 h 18288"/>
              <a:gd name="connsiteX13" fmla="*/ 1382198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3987" y="7429"/>
                  <a:pt x="4243569" y="10822"/>
                  <a:pt x="4243589" y="18288"/>
                </a:cubicBezTo>
                <a:cubicBezTo>
                  <a:pt x="4112949" y="-2855"/>
                  <a:pt x="3928037" y="1831"/>
                  <a:pt x="3637362" y="18288"/>
                </a:cubicBezTo>
                <a:cubicBezTo>
                  <a:pt x="3346687" y="34745"/>
                  <a:pt x="3254446" y="26669"/>
                  <a:pt x="3116007" y="18288"/>
                </a:cubicBezTo>
                <a:cubicBezTo>
                  <a:pt x="2977569" y="9907"/>
                  <a:pt x="2620228" y="28873"/>
                  <a:pt x="2424908" y="18288"/>
                </a:cubicBezTo>
                <a:cubicBezTo>
                  <a:pt x="2229588" y="7703"/>
                  <a:pt x="2088287" y="-3854"/>
                  <a:pt x="1861117" y="18288"/>
                </a:cubicBezTo>
                <a:cubicBezTo>
                  <a:pt x="1633947" y="40430"/>
                  <a:pt x="1502447" y="-871"/>
                  <a:pt x="1382198" y="18288"/>
                </a:cubicBezTo>
                <a:cubicBezTo>
                  <a:pt x="1261949" y="37447"/>
                  <a:pt x="1045440" y="28353"/>
                  <a:pt x="733535" y="18288"/>
                </a:cubicBezTo>
                <a:cubicBezTo>
                  <a:pt x="421630" y="8223"/>
                  <a:pt x="341257" y="-18359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2703" y="5429"/>
                  <a:pt x="4244410" y="14046"/>
                  <a:pt x="4243589" y="18288"/>
                </a:cubicBezTo>
                <a:cubicBezTo>
                  <a:pt x="4130424" y="-1240"/>
                  <a:pt x="3932803" y="42249"/>
                  <a:pt x="3722234" y="18288"/>
                </a:cubicBezTo>
                <a:cubicBezTo>
                  <a:pt x="3511665" y="-5673"/>
                  <a:pt x="3269903" y="45994"/>
                  <a:pt x="3116007" y="18288"/>
                </a:cubicBezTo>
                <a:cubicBezTo>
                  <a:pt x="2962111" y="-9418"/>
                  <a:pt x="2744280" y="23224"/>
                  <a:pt x="2509780" y="18288"/>
                </a:cubicBezTo>
                <a:cubicBezTo>
                  <a:pt x="2275280" y="13352"/>
                  <a:pt x="2066059" y="43664"/>
                  <a:pt x="1945989" y="18288"/>
                </a:cubicBezTo>
                <a:cubicBezTo>
                  <a:pt x="1825919" y="-7088"/>
                  <a:pt x="1407329" y="12616"/>
                  <a:pt x="1254890" y="18288"/>
                </a:cubicBezTo>
                <a:cubicBezTo>
                  <a:pt x="1102451" y="23960"/>
                  <a:pt x="837950" y="31673"/>
                  <a:pt x="563791" y="18288"/>
                </a:cubicBezTo>
                <a:cubicBezTo>
                  <a:pt x="289632" y="4903"/>
                  <a:pt x="132768" y="7105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rgbClr val="FFFFFF"/>
          </a:solidFill>
          <a:ln w="41275" cap="rnd">
            <a:solidFill>
              <a:srgbClr val="FFFFFF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822352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546F4C4-23B8-4D79-878F-4DD842C198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57345" y="329184"/>
            <a:ext cx="6891527" cy="1783080"/>
          </a:xfrm>
        </p:spPr>
        <p:txBody>
          <a:bodyPr anchor="b">
            <a:normAutofit/>
          </a:bodyPr>
          <a:lstStyle/>
          <a:p>
            <a:r>
              <a:rPr lang="en-US" sz="6600" b="1" dirty="0"/>
              <a:t>Lesson Outcomes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D767ED5-DB4D-4520-AD64-D22D0A24ED6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573" r="2" b="2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9CBAEF-AA49-4D8C-8AB1-B8B184C0DC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7345" y="2706624"/>
            <a:ext cx="7531607" cy="42385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i="1" u="sng" dirty="0">
                <a:solidFill>
                  <a:schemeClr val="accent2"/>
                </a:solidFill>
              </a:rPr>
              <a:t>Students will be able to: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Participate in class discussions.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Complete the sentences with the words in the box.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Complete the sentences with the comparative form of each adjective.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Ask and answer questions.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Read an email and determine who it’s from.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Determine whether the sentences are true or false.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Answer Kareem’s questions and write 3 sentences in the email reply.</a:t>
            </a:r>
          </a:p>
        </p:txBody>
      </p:sp>
    </p:spTree>
    <p:extLst>
      <p:ext uri="{BB962C8B-B14F-4D97-AF65-F5344CB8AC3E}">
        <p14:creationId xmlns:p14="http://schemas.microsoft.com/office/powerpoint/2010/main" val="3251827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9AE9F54-DF4C-4505-91DA-AC25288DBA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4173" y="190851"/>
            <a:ext cx="7123654" cy="51048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4F2835E-53A8-42DF-81F1-00C08139C3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789" y="781222"/>
            <a:ext cx="9073094" cy="71466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D651CF9-B096-457C-9E52-66EB3906F9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6229" y="1561363"/>
            <a:ext cx="10599938" cy="496372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4C4403D-9D90-434B-8396-D161ED52130B}"/>
              </a:ext>
            </a:extLst>
          </p:cNvPr>
          <p:cNvSpPr txBox="1"/>
          <p:nvPr/>
        </p:nvSpPr>
        <p:spPr>
          <a:xfrm>
            <a:off x="1846555" y="3204839"/>
            <a:ext cx="247336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hard-working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AE8FDBF-BD8B-4A0D-8DA7-8D52720003AB}"/>
              </a:ext>
            </a:extLst>
          </p:cNvPr>
          <p:cNvSpPr txBox="1"/>
          <p:nvPr/>
        </p:nvSpPr>
        <p:spPr>
          <a:xfrm>
            <a:off x="6739644" y="3650207"/>
            <a:ext cx="17706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goalposts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D42EBCC-E702-45E5-95B3-5E662CBFCFED}"/>
              </a:ext>
            </a:extLst>
          </p:cNvPr>
          <p:cNvSpPr txBox="1"/>
          <p:nvPr/>
        </p:nvSpPr>
        <p:spPr>
          <a:xfrm>
            <a:off x="2425085" y="4120717"/>
            <a:ext cx="16676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warm up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4EB742A-F318-465B-8C33-10953279D509}"/>
              </a:ext>
            </a:extLst>
          </p:cNvPr>
          <p:cNvSpPr txBox="1"/>
          <p:nvPr/>
        </p:nvSpPr>
        <p:spPr>
          <a:xfrm>
            <a:off x="3774490" y="4564602"/>
            <a:ext cx="18732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basketball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35A53F2-E869-4B9B-9E7D-9DBD4CD7C867}"/>
              </a:ext>
            </a:extLst>
          </p:cNvPr>
          <p:cNvSpPr txBox="1"/>
          <p:nvPr/>
        </p:nvSpPr>
        <p:spPr>
          <a:xfrm>
            <a:off x="4795426" y="5017362"/>
            <a:ext cx="122905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match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0538748-4FC8-4A88-BB42-D33BE610B5BC}"/>
              </a:ext>
            </a:extLst>
          </p:cNvPr>
          <p:cNvSpPr txBox="1"/>
          <p:nvPr/>
        </p:nvSpPr>
        <p:spPr>
          <a:xfrm>
            <a:off x="1697113" y="5479007"/>
            <a:ext cx="14289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healthy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750BD5D-B997-4FED-BF15-EEFBDEBB948B}"/>
              </a:ext>
            </a:extLst>
          </p:cNvPr>
          <p:cNvSpPr txBox="1"/>
          <p:nvPr/>
        </p:nvSpPr>
        <p:spPr>
          <a:xfrm>
            <a:off x="4662261" y="5896259"/>
            <a:ext cx="10675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week</a:t>
            </a:r>
          </a:p>
        </p:txBody>
      </p:sp>
    </p:spTree>
    <p:extLst>
      <p:ext uri="{BB962C8B-B14F-4D97-AF65-F5344CB8AC3E}">
        <p14:creationId xmlns:p14="http://schemas.microsoft.com/office/powerpoint/2010/main" val="3098141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0699A06-9444-4877-89E6-6E7B7D95C2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127" y="194631"/>
            <a:ext cx="10706959" cy="92906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82589C4-8DB4-4A97-8207-A27826CBCE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942" y="1335287"/>
            <a:ext cx="11605304" cy="524817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D85FA41-C323-48CD-8E8F-2CC1D8198ACA}"/>
              </a:ext>
            </a:extLst>
          </p:cNvPr>
          <p:cNvSpPr txBox="1"/>
          <p:nvPr/>
        </p:nvSpPr>
        <p:spPr>
          <a:xfrm>
            <a:off x="2425085" y="1377513"/>
            <a:ext cx="180555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dirty="0"/>
              <a:t>tall</a:t>
            </a:r>
            <a:r>
              <a:rPr lang="en-US" sz="6000" dirty="0">
                <a:solidFill>
                  <a:srgbClr val="00B050"/>
                </a:solidFill>
              </a:rPr>
              <a:t>er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63E9E82-DA39-4F4A-A0A9-26F7661A649B}"/>
              </a:ext>
            </a:extLst>
          </p:cNvPr>
          <p:cNvSpPr txBox="1"/>
          <p:nvPr/>
        </p:nvSpPr>
        <p:spPr>
          <a:xfrm>
            <a:off x="2442840" y="2398450"/>
            <a:ext cx="1965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dirty="0"/>
              <a:t>fast</a:t>
            </a:r>
            <a:r>
              <a:rPr lang="en-US" sz="6000" dirty="0">
                <a:solidFill>
                  <a:srgbClr val="00B050"/>
                </a:solidFill>
              </a:rPr>
              <a:t>er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FF2D1E1-916A-4ECF-A3A3-EFEDBB997BBD}"/>
              </a:ext>
            </a:extLst>
          </p:cNvPr>
          <p:cNvSpPr txBox="1"/>
          <p:nvPr/>
        </p:nvSpPr>
        <p:spPr>
          <a:xfrm>
            <a:off x="2611517" y="3401624"/>
            <a:ext cx="206498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dirty="0"/>
              <a:t>eas</a:t>
            </a:r>
            <a:r>
              <a:rPr lang="en-US" sz="6000" dirty="0">
                <a:solidFill>
                  <a:srgbClr val="FF0000"/>
                </a:solidFill>
              </a:rPr>
              <a:t>i</a:t>
            </a:r>
            <a:r>
              <a:rPr lang="en-US" sz="6000" dirty="0">
                <a:solidFill>
                  <a:srgbClr val="00B050"/>
                </a:solidFill>
              </a:rPr>
              <a:t>er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83AFEF8-5A9E-4962-BC45-ACD5644ACB6B}"/>
              </a:ext>
            </a:extLst>
          </p:cNvPr>
          <p:cNvSpPr txBox="1"/>
          <p:nvPr/>
        </p:nvSpPr>
        <p:spPr>
          <a:xfrm>
            <a:off x="2328908" y="4495057"/>
            <a:ext cx="246388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dirty="0"/>
              <a:t>short</a:t>
            </a:r>
            <a:r>
              <a:rPr lang="en-US" sz="6000" dirty="0">
                <a:solidFill>
                  <a:srgbClr val="00B050"/>
                </a:solidFill>
              </a:rPr>
              <a:t>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E421BDA-5551-49D0-BCA1-21259BF3F7B3}"/>
              </a:ext>
            </a:extLst>
          </p:cNvPr>
          <p:cNvSpPr txBox="1"/>
          <p:nvPr/>
        </p:nvSpPr>
        <p:spPr>
          <a:xfrm>
            <a:off x="3749343" y="5666915"/>
            <a:ext cx="327993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/>
              <a:t>more difficult</a:t>
            </a:r>
            <a:endParaRPr lang="en-US" sz="44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5027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1FD5CF7-CA66-42E5-8040-0F0C70ADC1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389" y="589633"/>
            <a:ext cx="11433055" cy="5811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9371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8">
            <a:extLst>
              <a:ext uri="{FF2B5EF4-FFF2-40B4-BE49-F238E27FC236}">
                <a16:creationId xmlns:a16="http://schemas.microsoft.com/office/drawing/2014/main" id="{53F29798-D584-4792-9B62-3F5F5C36D6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AF33EC-D426-481F-8DA0-1739BE975A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" y="0"/>
            <a:ext cx="12188951" cy="169068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5200" dirty="0"/>
              <a:t>Starter: Look at the logos. What are they?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128A91D-3AD3-42A4-ACB8-C420EF77E0F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871" r="-1" b="8933"/>
          <a:stretch/>
        </p:blipFill>
        <p:spPr>
          <a:xfrm>
            <a:off x="838200" y="1845426"/>
            <a:ext cx="10512547" cy="445030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2B1907D-8A08-4985-9E4B-9AC358ECF4F2}"/>
              </a:ext>
            </a:extLst>
          </p:cNvPr>
          <p:cNvSpPr txBox="1"/>
          <p:nvPr/>
        </p:nvSpPr>
        <p:spPr>
          <a:xfrm>
            <a:off x="3311340" y="6065746"/>
            <a:ext cx="630723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are emails used for?</a:t>
            </a:r>
          </a:p>
        </p:txBody>
      </p:sp>
    </p:spTree>
    <p:extLst>
      <p:ext uri="{BB962C8B-B14F-4D97-AF65-F5344CB8AC3E}">
        <p14:creationId xmlns:p14="http://schemas.microsoft.com/office/powerpoint/2010/main" val="1156283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D76A1DE-C60D-4C69-AB42-ABEFB9CB2F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942" y="156750"/>
            <a:ext cx="6251444" cy="104785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C0CD155-BE7D-41C1-8154-030107CB2AC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14" t="2717" r="3312" b="8750"/>
          <a:stretch/>
        </p:blipFill>
        <p:spPr>
          <a:xfrm>
            <a:off x="142041" y="1352168"/>
            <a:ext cx="6693766" cy="480893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F355353-57A7-4680-9379-A25A470625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51216" y="840615"/>
            <a:ext cx="5098744" cy="5431744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56BF709D-3DCB-44A5-AC64-4FF31483A9F8}"/>
              </a:ext>
            </a:extLst>
          </p:cNvPr>
          <p:cNvSpPr/>
          <p:nvPr/>
        </p:nvSpPr>
        <p:spPr>
          <a:xfrm>
            <a:off x="11762912" y="2958481"/>
            <a:ext cx="260413" cy="426129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C7A54E51-E945-4C07-842D-84832370A256}"/>
              </a:ext>
            </a:extLst>
          </p:cNvPr>
          <p:cNvSpPr/>
          <p:nvPr/>
        </p:nvSpPr>
        <p:spPr>
          <a:xfrm>
            <a:off x="11764392" y="3865486"/>
            <a:ext cx="260413" cy="426129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4545589B-C6F9-41ED-A135-C104925F7267}"/>
              </a:ext>
            </a:extLst>
          </p:cNvPr>
          <p:cNvSpPr/>
          <p:nvPr/>
        </p:nvSpPr>
        <p:spPr>
          <a:xfrm>
            <a:off x="11533570" y="4753254"/>
            <a:ext cx="260413" cy="426129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1B9E06E4-93DE-445B-A32E-BEDCFED64FC5}"/>
              </a:ext>
            </a:extLst>
          </p:cNvPr>
          <p:cNvSpPr/>
          <p:nvPr/>
        </p:nvSpPr>
        <p:spPr>
          <a:xfrm>
            <a:off x="11773268" y="5667655"/>
            <a:ext cx="260413" cy="426129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018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02C31AD-7CD3-4A4F-A600-FBD63C5192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330" y="230818"/>
            <a:ext cx="11674136" cy="6462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7283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E2E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 10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C8A1E30-D0B0-4EFD-98B9-81FBCE2D6C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3106" y="480060"/>
            <a:ext cx="8365787" cy="589788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EAA0814-799D-4CE5-8A5C-19FBAA9F8FE3}"/>
              </a:ext>
            </a:extLst>
          </p:cNvPr>
          <p:cNvSpPr txBox="1"/>
          <p:nvPr/>
        </p:nvSpPr>
        <p:spPr>
          <a:xfrm>
            <a:off x="2061159" y="2557800"/>
            <a:ext cx="752672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Yes, you can play with me.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 like to swim, play tennis, and play football as well.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 should come to my house this weekend to play football.</a:t>
            </a:r>
          </a:p>
        </p:txBody>
      </p:sp>
    </p:spTree>
    <p:extLst>
      <p:ext uri="{BB962C8B-B14F-4D97-AF65-F5344CB8AC3E}">
        <p14:creationId xmlns:p14="http://schemas.microsoft.com/office/powerpoint/2010/main" val="4075463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146</Words>
  <Application>Microsoft Office PowerPoint</Application>
  <PresentationFormat>Widescreen</PresentationFormat>
  <Paragraphs>30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English </vt:lpstr>
      <vt:lpstr>Lesson Outcomes</vt:lpstr>
      <vt:lpstr>PowerPoint Presentation</vt:lpstr>
      <vt:lpstr>PowerPoint Presentation</vt:lpstr>
      <vt:lpstr>PowerPoint Presentation</vt:lpstr>
      <vt:lpstr>Starter: Look at the logos. What are they?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فتحي محجوب</dc:creator>
  <cp:lastModifiedBy>fethi mahjoub</cp:lastModifiedBy>
  <cp:revision>1</cp:revision>
  <dcterms:created xsi:type="dcterms:W3CDTF">2019-10-14T04:02:57Z</dcterms:created>
  <dcterms:modified xsi:type="dcterms:W3CDTF">2021-10-05T15:01:15Z</dcterms:modified>
</cp:coreProperties>
</file>