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3" ContentType="audio/m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1940" r:id="rId2"/>
    <p:sldId id="375" r:id="rId3"/>
    <p:sldId id="395" r:id="rId4"/>
    <p:sldId id="1944" r:id="rId5"/>
    <p:sldId id="256" r:id="rId6"/>
    <p:sldId id="1945" r:id="rId7"/>
    <p:sldId id="1946" r:id="rId8"/>
    <p:sldId id="1947" r:id="rId9"/>
    <p:sldId id="1948" r:id="rId10"/>
    <p:sldId id="1949" r:id="rId11"/>
    <p:sldId id="1951" r:id="rId12"/>
    <p:sldId id="1950" r:id="rId13"/>
    <p:sldId id="1954" r:id="rId14"/>
    <p:sldId id="1952" r:id="rId15"/>
    <p:sldId id="1953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browse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FF"/>
    <a:srgbClr val="FFCCFF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33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945BB7-BA64-4EB3-9143-78910CF16F7B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57AFE1-3956-4C21-85C3-28C7CD9D02A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0318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E6F412E-C1BE-4123-9826-913C116FBD86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611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7" name="Google Shape;597;g6018115d82_1_7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8" name="Google Shape;598;g6018115d82_1_7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272913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671947-541E-4DD3-B32B-6EF0E761B11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A37D37-C950-4CB6-9824-BD763FF1AF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E6B2A8-A6EA-443C-88A5-EC5CED179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56D63-BBA5-4E81-B8E5-617DD4EAEF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ADF5AD-BA7D-455E-8CB5-5ECE112290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7856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764C4-3DEF-41FA-AACF-DE12D0211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B32CBA-B834-4B3C-B1EC-EE113DA53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022630-19BD-4C59-8062-20280F2FED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8EBB2-F3BF-43AE-A3C2-E132F0687E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553131-6646-48BC-8009-512396E6F7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7008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8CAEB-CC14-4686-B88C-6A074C5C5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778136-DF5E-4AAD-938E-A6D2D56256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2C6AFE-E5B4-4B89-9478-7DE28A283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47C95-5A29-42C9-881E-E20CC36DF8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D2A64C-5847-4A32-91D0-9378888B4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9514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C485ED-6C77-4A87-978C-07924265ED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88BB0-17BC-4218-AA28-29BD70E656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34BE354-5455-4514-8C6D-C5D406176D1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9A3D7AB-8114-4F6B-99EB-5A12C2183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E7B5C5-2CA0-4186-90F8-8B8D1B7ECE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F2D9B52-1CB8-49C7-AFFA-2D0791B62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0754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DA6C7-AC66-45BC-9058-EC45041E7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CF327A-8F24-44A8-82B4-462C82A0F5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58B7D04-7DDC-4861-AEFA-80977A1DA1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5CBE83-8566-4948-83FF-B8FC793F1C9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1182B87-4A22-4AA4-8F0A-4A33AF7948C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0F4AF4-389F-4775-8659-6741570D14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AFB6798-B59A-4295-BBB1-6213A950E0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3F4E61C-1B61-485A-BC2C-042EB3828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5078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B580C8-90B4-4878-BF06-7746DC3276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92CB9C3-9EC6-45C8-9B3B-3CA53D2396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7B9AED-88B3-4780-BC01-982CD07939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CB48313-80CD-43F5-8B7A-78057A75CB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5610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99D44C5-1A2A-49C3-9E7E-223E441554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180B10B-F929-4F2B-95C4-D0389B546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85977E-9C89-4771-84B4-2AB04E0F9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9034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EC402-7D81-4E29-AB2A-8EF02C415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FA69F4-9AD5-4CF7-9C52-04AADFFDD0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CA312BF-2261-4238-AACA-BABDA718EA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12547B-DB20-46D0-8908-9964858F73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8A174E-D79C-4311-8AA8-4920FAD70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3A4E6B3-B706-4B2E-9426-7DAA3CD447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8205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B50DBB-17D3-4097-B781-4A2ACD5F36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148E92D-2065-402C-A38E-1103F104A3C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40B6224-B9D1-47E4-B3FE-F27D41EBC67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CB8704B-6869-4E26-9B85-FE50E749B2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D8CD8D-6806-445D-A42E-EA6747CD39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00D1F4-472B-4708-B774-12796E2EE2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26967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545214-56AA-461C-B76B-00D3A6A577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E5C74CE-AB88-43B4-905F-44B6BC6F2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BB239-7042-44FE-8D24-74F9362DB5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0C3E7-E3EA-48ED-9C02-2E20D874B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E80A2C-8BC7-42AD-B1B8-D913CE098E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2773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BFAD22-C801-4DF9-8943-3A384B4B2C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9B2748C-A66E-443F-AAC7-DAB5654AFE0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C92F6-5FAA-411F-8E6F-40CF26FC4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0616F9-FEA8-445A-97E0-6FB217C479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8FEBE4-E14F-4BE7-A0FE-257007540D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7034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1" name="Google Shape;41;p4"/>
          <p:cNvGrpSpPr/>
          <p:nvPr/>
        </p:nvGrpSpPr>
        <p:grpSpPr>
          <a:xfrm>
            <a:off x="-16603" y="413700"/>
            <a:ext cx="12241067" cy="6051067"/>
            <a:chOff x="-12452" y="310275"/>
            <a:chExt cx="9180800" cy="4538300"/>
          </a:xfrm>
        </p:grpSpPr>
        <p:cxnSp>
          <p:nvCxnSpPr>
            <p:cNvPr id="42" name="Google Shape;42;p4"/>
            <p:cNvCxnSpPr/>
            <p:nvPr/>
          </p:nvCxnSpPr>
          <p:spPr>
            <a:xfrm>
              <a:off x="-552" y="402343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3" name="Google Shape;43;p4"/>
            <p:cNvCxnSpPr/>
            <p:nvPr/>
          </p:nvCxnSpPr>
          <p:spPr>
            <a:xfrm>
              <a:off x="-12452" y="3102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4" name="Google Shape;44;p4"/>
            <p:cNvCxnSpPr/>
            <p:nvPr/>
          </p:nvCxnSpPr>
          <p:spPr>
            <a:xfrm>
              <a:off x="-552" y="722848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5" name="Google Shape;45;p4"/>
            <p:cNvCxnSpPr/>
            <p:nvPr/>
          </p:nvCxnSpPr>
          <p:spPr>
            <a:xfrm>
              <a:off x="-552" y="1135420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6" name="Google Shape;46;p4"/>
            <p:cNvCxnSpPr/>
            <p:nvPr/>
          </p:nvCxnSpPr>
          <p:spPr>
            <a:xfrm>
              <a:off x="-552" y="1547993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7" name="Google Shape;47;p4"/>
            <p:cNvCxnSpPr/>
            <p:nvPr/>
          </p:nvCxnSpPr>
          <p:spPr>
            <a:xfrm>
              <a:off x="-552" y="1960566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8" name="Google Shape;48;p4"/>
            <p:cNvCxnSpPr/>
            <p:nvPr/>
          </p:nvCxnSpPr>
          <p:spPr>
            <a:xfrm>
              <a:off x="-552" y="2373139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49" name="Google Shape;49;p4"/>
            <p:cNvCxnSpPr/>
            <p:nvPr/>
          </p:nvCxnSpPr>
          <p:spPr>
            <a:xfrm>
              <a:off x="-552" y="2785711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0" name="Google Shape;50;p4"/>
            <p:cNvCxnSpPr/>
            <p:nvPr/>
          </p:nvCxnSpPr>
          <p:spPr>
            <a:xfrm>
              <a:off x="-552" y="3198284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1" name="Google Shape;51;p4"/>
            <p:cNvCxnSpPr/>
            <p:nvPr/>
          </p:nvCxnSpPr>
          <p:spPr>
            <a:xfrm>
              <a:off x="-552" y="3610857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2" name="Google Shape;52;p4"/>
            <p:cNvCxnSpPr/>
            <p:nvPr/>
          </p:nvCxnSpPr>
          <p:spPr>
            <a:xfrm>
              <a:off x="-552" y="4436002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53" name="Google Shape;53;p4"/>
            <p:cNvCxnSpPr/>
            <p:nvPr/>
          </p:nvCxnSpPr>
          <p:spPr>
            <a:xfrm>
              <a:off x="-552" y="4848575"/>
              <a:ext cx="9168900" cy="0"/>
            </a:xfrm>
            <a:prstGeom prst="straightConnector1">
              <a:avLst/>
            </a:prstGeom>
            <a:noFill/>
            <a:ln w="9525" cap="flat" cmpd="sng">
              <a:solidFill>
                <a:srgbClr val="F3F3F3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54" name="Google Shape;54;p4"/>
          <p:cNvSpPr txBox="1">
            <a:spLocks noGrp="1"/>
          </p:cNvSpPr>
          <p:nvPr>
            <p:ph type="title" hasCustomPrompt="1"/>
          </p:nvPr>
        </p:nvSpPr>
        <p:spPr>
          <a:xfrm>
            <a:off x="1895117" y="3121800"/>
            <a:ext cx="1245600" cy="7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5" name="Google Shape;55;p4"/>
          <p:cNvSpPr txBox="1">
            <a:spLocks noGrp="1"/>
          </p:cNvSpPr>
          <p:nvPr>
            <p:ph type="title" idx="2" hasCustomPrompt="1"/>
          </p:nvPr>
        </p:nvSpPr>
        <p:spPr>
          <a:xfrm>
            <a:off x="4280505" y="3121800"/>
            <a:ext cx="1245600" cy="7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6" name="Google Shape;56;p4"/>
          <p:cNvSpPr txBox="1">
            <a:spLocks noGrp="1"/>
          </p:cNvSpPr>
          <p:nvPr>
            <p:ph type="title" idx="3" hasCustomPrompt="1"/>
          </p:nvPr>
        </p:nvSpPr>
        <p:spPr>
          <a:xfrm>
            <a:off x="6665895" y="3121800"/>
            <a:ext cx="1245600" cy="7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7" name="Google Shape;57;p4"/>
          <p:cNvSpPr txBox="1">
            <a:spLocks noGrp="1"/>
          </p:cNvSpPr>
          <p:nvPr>
            <p:ph type="title" idx="4" hasCustomPrompt="1"/>
          </p:nvPr>
        </p:nvSpPr>
        <p:spPr>
          <a:xfrm>
            <a:off x="9051284" y="3121800"/>
            <a:ext cx="1245600" cy="7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400"/>
              <a:buNone/>
              <a:defRPr sz="3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8" name="Google Shape;58;p4"/>
          <p:cNvSpPr txBox="1">
            <a:spLocks noGrp="1"/>
          </p:cNvSpPr>
          <p:nvPr>
            <p:ph type="ctrTitle" idx="5"/>
          </p:nvPr>
        </p:nvSpPr>
        <p:spPr>
          <a:xfrm>
            <a:off x="415600" y="824767"/>
            <a:ext cx="11360800" cy="9772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800"/>
              <a:buFont typeface="Permanent Marker"/>
              <a:buNone/>
              <a:defRPr sz="2400">
                <a:latin typeface="Permanent Marker"/>
                <a:ea typeface="Permanent Marker"/>
                <a:cs typeface="Permanent Marker"/>
                <a:sym typeface="Permanent Marker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Permanent Marker"/>
              <a:buNone/>
              <a:defRPr sz="3200">
                <a:latin typeface="Permanent Marker"/>
                <a:ea typeface="Permanent Marker"/>
                <a:cs typeface="Permanent Marker"/>
                <a:sym typeface="Permanent Marker"/>
              </a:defRPr>
            </a:lvl9pPr>
          </a:lstStyle>
          <a:p>
            <a:endParaRPr/>
          </a:p>
        </p:txBody>
      </p:sp>
      <p:sp>
        <p:nvSpPr>
          <p:cNvPr id="59" name="Google Shape;59;p4"/>
          <p:cNvSpPr txBox="1">
            <a:spLocks noGrp="1"/>
          </p:cNvSpPr>
          <p:nvPr>
            <p:ph type="subTitle" idx="1"/>
          </p:nvPr>
        </p:nvSpPr>
        <p:spPr>
          <a:xfrm>
            <a:off x="1521933" y="4952733"/>
            <a:ext cx="1992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9pPr>
          </a:lstStyle>
          <a:p>
            <a:endParaRPr/>
          </a:p>
        </p:txBody>
      </p:sp>
      <p:sp>
        <p:nvSpPr>
          <p:cNvPr id="60" name="Google Shape;60;p4"/>
          <p:cNvSpPr txBox="1">
            <a:spLocks noGrp="1"/>
          </p:cNvSpPr>
          <p:nvPr>
            <p:ph type="subTitle" idx="6"/>
          </p:nvPr>
        </p:nvSpPr>
        <p:spPr>
          <a:xfrm>
            <a:off x="3907300" y="4952733"/>
            <a:ext cx="1992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9pPr>
          </a:lstStyle>
          <a:p>
            <a:endParaRPr/>
          </a:p>
        </p:txBody>
      </p:sp>
      <p:sp>
        <p:nvSpPr>
          <p:cNvPr id="61" name="Google Shape;61;p4"/>
          <p:cNvSpPr txBox="1">
            <a:spLocks noGrp="1"/>
          </p:cNvSpPr>
          <p:nvPr>
            <p:ph type="subTitle" idx="7"/>
          </p:nvPr>
        </p:nvSpPr>
        <p:spPr>
          <a:xfrm>
            <a:off x="6292667" y="4952733"/>
            <a:ext cx="1992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9pPr>
          </a:lstStyle>
          <a:p>
            <a:endParaRPr/>
          </a:p>
        </p:txBody>
      </p:sp>
      <p:sp>
        <p:nvSpPr>
          <p:cNvPr id="62" name="Google Shape;62;p4"/>
          <p:cNvSpPr txBox="1">
            <a:spLocks noGrp="1"/>
          </p:cNvSpPr>
          <p:nvPr>
            <p:ph type="subTitle" idx="8"/>
          </p:nvPr>
        </p:nvSpPr>
        <p:spPr>
          <a:xfrm>
            <a:off x="8678100" y="4910133"/>
            <a:ext cx="1992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9pPr>
          </a:lstStyle>
          <a:p>
            <a:endParaRPr/>
          </a:p>
        </p:txBody>
      </p:sp>
      <p:sp>
        <p:nvSpPr>
          <p:cNvPr id="63" name="Google Shape;63;p4"/>
          <p:cNvSpPr txBox="1">
            <a:spLocks noGrp="1"/>
          </p:cNvSpPr>
          <p:nvPr>
            <p:ph type="subTitle" idx="9"/>
          </p:nvPr>
        </p:nvSpPr>
        <p:spPr>
          <a:xfrm>
            <a:off x="6292700" y="4952733"/>
            <a:ext cx="1992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867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41073897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AC830E0-3734-41EA-8210-8E3A306666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E04884-A394-48CF-842F-E1E8CFEE7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580E57-252C-4666-AD77-70A0295E54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E9A690-438D-4B03-9FF0-B4E961E0D47C}" type="datetimeFigureOut">
              <a:rPr lang="en-US" smtClean="0"/>
              <a:t>9/21/2021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96CF55-7839-46F5-9961-657EEAE495C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AA7C96-C66B-49CC-8B2A-12528546535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2D0AC-3BA1-4AAD-9985-9F9809A8856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85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26D630F7-BA21-4E6A-9E66-4609B82B6E67}"/>
              </a:ext>
            </a:extLst>
          </p:cNvPr>
          <p:cNvSpPr txBox="1"/>
          <p:nvPr/>
        </p:nvSpPr>
        <p:spPr>
          <a:xfrm>
            <a:off x="6626296" y="1119282"/>
            <a:ext cx="5108515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>
                <a:solidFill>
                  <a:prstClr val="black"/>
                </a:solidFill>
                <a:latin typeface="Berlin Sans FB" panose="020E0602020502020306" pitchFamily="34" charset="0"/>
              </a:rPr>
              <a:t>2021 – 2022</a:t>
            </a:r>
          </a:p>
          <a:p>
            <a:pPr algn="ctr"/>
            <a:r>
              <a:rPr lang="en-US" sz="4400">
                <a:solidFill>
                  <a:srgbClr val="FF3399"/>
                </a:solidFill>
                <a:latin typeface="Berlin Sans FB" panose="020E0602020502020306" pitchFamily="34" charset="0"/>
              </a:rPr>
              <a:t>Term 1</a:t>
            </a:r>
            <a:endParaRPr lang="en-US" sz="4400" dirty="0">
              <a:solidFill>
                <a:srgbClr val="FF3399"/>
              </a:solidFill>
              <a:latin typeface="Berlin Sans FB" panose="020E0602020502020306" pitchFamily="34" charset="0"/>
            </a:endParaRPr>
          </a:p>
          <a:p>
            <a:pPr algn="ctr"/>
            <a:r>
              <a:rPr lang="en-US" sz="4400">
                <a:solidFill>
                  <a:srgbClr val="7030A0"/>
                </a:solidFill>
                <a:latin typeface="Berlin Sans FB" panose="020E0602020502020306" pitchFamily="34" charset="0"/>
              </a:rPr>
              <a:t>Week :</a:t>
            </a:r>
            <a:endParaRPr lang="en-US" sz="4400" dirty="0">
              <a:solidFill>
                <a:srgbClr val="7030A0"/>
              </a:solidFill>
              <a:latin typeface="Berlin Sans FB" panose="020E0602020502020306" pitchFamily="34" charset="0"/>
            </a:endParaRPr>
          </a:p>
          <a:p>
            <a:pPr algn="ctr"/>
            <a:r>
              <a:rPr lang="en-US" sz="4400">
                <a:solidFill>
                  <a:srgbClr val="0000FF"/>
                </a:solidFill>
                <a:latin typeface="Berlin Sans FB" panose="020E0602020502020306" pitchFamily="34" charset="0"/>
              </a:rPr>
              <a:t>Day:</a:t>
            </a:r>
          </a:p>
          <a:p>
            <a:pPr algn="ctr"/>
            <a:r>
              <a:rPr lang="en-US" sz="4400">
                <a:solidFill>
                  <a:srgbClr val="0000FF"/>
                </a:solidFill>
                <a:latin typeface="Berlin Sans FB" panose="020E0602020502020306" pitchFamily="34" charset="0"/>
              </a:rPr>
              <a:t>Date: 21</a:t>
            </a:r>
            <a:r>
              <a:rPr lang="en-US" sz="4400" baseline="30000">
                <a:solidFill>
                  <a:srgbClr val="0000FF"/>
                </a:solidFill>
                <a:latin typeface="Berlin Sans FB" panose="020E0602020502020306" pitchFamily="34" charset="0"/>
              </a:rPr>
              <a:t>st</a:t>
            </a:r>
            <a:r>
              <a:rPr lang="en-US" sz="4400">
                <a:solidFill>
                  <a:srgbClr val="0000FF"/>
                </a:solidFill>
                <a:latin typeface="Berlin Sans FB" panose="020E0602020502020306" pitchFamily="34" charset="0"/>
              </a:rPr>
              <a:t> Sept., 2021</a:t>
            </a:r>
          </a:p>
          <a:p>
            <a:pPr algn="ctr"/>
            <a:r>
              <a:rPr lang="en-US" sz="4400">
                <a:solidFill>
                  <a:prstClr val="black"/>
                </a:solidFill>
                <a:highlight>
                  <a:srgbClr val="FFFF00"/>
                </a:highlight>
                <a:latin typeface="Berlin Sans FB" panose="020E0602020502020306" pitchFamily="34" charset="0"/>
              </a:rPr>
              <a:t>Unit 2 Lesson 3-4</a:t>
            </a:r>
          </a:p>
          <a:p>
            <a:pPr algn="ctr"/>
            <a:r>
              <a:rPr lang="en-US" sz="4400">
                <a:solidFill>
                  <a:prstClr val="black"/>
                </a:solidFill>
                <a:latin typeface="Berlin Sans FB" panose="020E0602020502020306" pitchFamily="34" charset="0"/>
              </a:rPr>
              <a:t>   </a:t>
            </a:r>
            <a:r>
              <a:rPr lang="en-US" sz="4400">
                <a:solidFill>
                  <a:prstClr val="black"/>
                </a:solidFill>
                <a:highlight>
                  <a:srgbClr val="00FFFF"/>
                </a:highlight>
                <a:latin typeface="Berlin Sans FB" panose="020E0602020502020306" pitchFamily="34" charset="0"/>
              </a:rPr>
              <a:t>Alef Lesson 9 </a:t>
            </a:r>
            <a:r>
              <a:rPr lang="en-US" sz="4400" dirty="0">
                <a:solidFill>
                  <a:srgbClr val="FF0000"/>
                </a:solidFill>
                <a:highlight>
                  <a:srgbClr val="00FFFF"/>
                </a:highlight>
                <a:latin typeface="Berlin Sans FB" panose="020E0602020502020306" pitchFamily="34" charset="0"/>
              </a:rPr>
              <a:t>	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01B22BF-3761-4CA2-9D78-17F89E3B1EBF}"/>
              </a:ext>
            </a:extLst>
          </p:cNvPr>
          <p:cNvSpPr txBox="1"/>
          <p:nvPr/>
        </p:nvSpPr>
        <p:spPr>
          <a:xfrm>
            <a:off x="2510430" y="4801478"/>
            <a:ext cx="4072753" cy="26129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098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AC1344C-BB3B-4C7C-A071-33FC1A0288AA}"/>
              </a:ext>
            </a:extLst>
          </p:cNvPr>
          <p:cNvSpPr txBox="1"/>
          <p:nvPr/>
        </p:nvSpPr>
        <p:spPr>
          <a:xfrm>
            <a:off x="1915599" y="5683928"/>
            <a:ext cx="4428053" cy="26744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1138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Picture 2" descr="Good Morning Coffee Gif - IceGif">
            <a:extLst>
              <a:ext uri="{FF2B5EF4-FFF2-40B4-BE49-F238E27FC236}">
                <a16:creationId xmlns:a16="http://schemas.microsoft.com/office/drawing/2014/main" id="{F09786CB-674B-4580-A679-3DCDAC1553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4854" y="415637"/>
            <a:ext cx="5701145" cy="53671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8110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rapezoid 6">
            <a:extLst>
              <a:ext uri="{FF2B5EF4-FFF2-40B4-BE49-F238E27FC236}">
                <a16:creationId xmlns:a16="http://schemas.microsoft.com/office/drawing/2014/main" id="{3B937E33-48A3-4276-AA11-BC97061C1A21}"/>
              </a:ext>
            </a:extLst>
          </p:cNvPr>
          <p:cNvSpPr/>
          <p:nvPr/>
        </p:nvSpPr>
        <p:spPr>
          <a:xfrm>
            <a:off x="2454021" y="1554026"/>
            <a:ext cx="7058081" cy="557621"/>
          </a:xfrm>
          <a:custGeom>
            <a:avLst/>
            <a:gdLst>
              <a:gd name="connsiteX0" fmla="*/ 0 w 9404333"/>
              <a:gd name="connsiteY0" fmla="*/ 554807 h 554807"/>
              <a:gd name="connsiteX1" fmla="*/ 138702 w 9404333"/>
              <a:gd name="connsiteY1" fmla="*/ 0 h 554807"/>
              <a:gd name="connsiteX2" fmla="*/ 9265631 w 9404333"/>
              <a:gd name="connsiteY2" fmla="*/ 0 h 554807"/>
              <a:gd name="connsiteX3" fmla="*/ 9404333 w 9404333"/>
              <a:gd name="connsiteY3" fmla="*/ 554807 h 554807"/>
              <a:gd name="connsiteX4" fmla="*/ 0 w 9404333"/>
              <a:gd name="connsiteY4" fmla="*/ 554807 h 554807"/>
              <a:gd name="connsiteX0" fmla="*/ 267698 w 9265631"/>
              <a:gd name="connsiteY0" fmla="*/ 583836 h 583836"/>
              <a:gd name="connsiteX1" fmla="*/ 0 w 9265631"/>
              <a:gd name="connsiteY1" fmla="*/ 0 h 583836"/>
              <a:gd name="connsiteX2" fmla="*/ 9126929 w 9265631"/>
              <a:gd name="connsiteY2" fmla="*/ 0 h 583836"/>
              <a:gd name="connsiteX3" fmla="*/ 9265631 w 9265631"/>
              <a:gd name="connsiteY3" fmla="*/ 554807 h 583836"/>
              <a:gd name="connsiteX4" fmla="*/ 267698 w 9265631"/>
              <a:gd name="connsiteY4" fmla="*/ 583836 h 583836"/>
              <a:gd name="connsiteX0" fmla="*/ 398326 w 9396259"/>
              <a:gd name="connsiteY0" fmla="*/ 743494 h 743494"/>
              <a:gd name="connsiteX1" fmla="*/ 0 w 9396259"/>
              <a:gd name="connsiteY1" fmla="*/ 0 h 743494"/>
              <a:gd name="connsiteX2" fmla="*/ 9257557 w 9396259"/>
              <a:gd name="connsiteY2" fmla="*/ 159658 h 743494"/>
              <a:gd name="connsiteX3" fmla="*/ 9396259 w 9396259"/>
              <a:gd name="connsiteY3" fmla="*/ 714465 h 743494"/>
              <a:gd name="connsiteX4" fmla="*/ 398326 w 9396259"/>
              <a:gd name="connsiteY4" fmla="*/ 743494 h 743494"/>
              <a:gd name="connsiteX0" fmla="*/ 398326 w 9396259"/>
              <a:gd name="connsiteY0" fmla="*/ 743494 h 743494"/>
              <a:gd name="connsiteX1" fmla="*/ 0 w 9396259"/>
              <a:gd name="connsiteY1" fmla="*/ 0 h 743494"/>
              <a:gd name="connsiteX2" fmla="*/ 9286586 w 9396259"/>
              <a:gd name="connsiteY2" fmla="*/ 116116 h 743494"/>
              <a:gd name="connsiteX3" fmla="*/ 9396259 w 9396259"/>
              <a:gd name="connsiteY3" fmla="*/ 714465 h 743494"/>
              <a:gd name="connsiteX4" fmla="*/ 398326 w 9396259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286586 w 9410774"/>
              <a:gd name="connsiteY2" fmla="*/ 116116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141443 w 9410774"/>
              <a:gd name="connsiteY2" fmla="*/ 217716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  <a:gd name="connsiteX0" fmla="*/ 398326 w 9410774"/>
              <a:gd name="connsiteY0" fmla="*/ 743494 h 743494"/>
              <a:gd name="connsiteX1" fmla="*/ 0 w 9410774"/>
              <a:gd name="connsiteY1" fmla="*/ 0 h 743494"/>
              <a:gd name="connsiteX2" fmla="*/ 9141443 w 9410774"/>
              <a:gd name="connsiteY2" fmla="*/ 145145 h 743494"/>
              <a:gd name="connsiteX3" fmla="*/ 9410774 w 9410774"/>
              <a:gd name="connsiteY3" fmla="*/ 685436 h 743494"/>
              <a:gd name="connsiteX4" fmla="*/ 398326 w 9410774"/>
              <a:gd name="connsiteY4" fmla="*/ 743494 h 743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410774" h="743494">
                <a:moveTo>
                  <a:pt x="398326" y="743494"/>
                </a:moveTo>
                <a:lnTo>
                  <a:pt x="0" y="0"/>
                </a:lnTo>
                <a:lnTo>
                  <a:pt x="9141443" y="145145"/>
                </a:lnTo>
                <a:lnTo>
                  <a:pt x="9410774" y="685436"/>
                </a:lnTo>
                <a:lnTo>
                  <a:pt x="398326" y="743494"/>
                </a:lnTo>
                <a:close/>
              </a:path>
            </a:pathLst>
          </a:custGeom>
          <a:gradFill flip="none" rotWithShape="1">
            <a:gsLst>
              <a:gs pos="0">
                <a:schemeClr val="tx1">
                  <a:alpha val="74000"/>
                </a:schemeClr>
              </a:gs>
              <a:gs pos="100000">
                <a:schemeClr val="tx1">
                  <a:alpha val="0"/>
                </a:schemeClr>
              </a:gs>
            </a:gsLst>
            <a:lin ang="5400000" scaled="1"/>
            <a:tileRect/>
          </a:gradFill>
          <a:ln>
            <a:noFill/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 defTabSz="685800" rtl="1" hangingPunct="0">
              <a:defRPr/>
            </a:pPr>
            <a:endParaRPr lang="en-US" sz="135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3770B1AF-50EA-4B04-8D16-FFD8EAD8D549}"/>
              </a:ext>
            </a:extLst>
          </p:cNvPr>
          <p:cNvSpPr/>
          <p:nvPr/>
        </p:nvSpPr>
        <p:spPr>
          <a:xfrm>
            <a:off x="821637" y="1256567"/>
            <a:ext cx="8817985" cy="533611"/>
          </a:xfrm>
          <a:prstGeom prst="roundRect">
            <a:avLst>
              <a:gd name="adj" fmla="val 50000"/>
            </a:avLst>
          </a:prstGeom>
          <a:solidFill>
            <a:schemeClr val="bg1"/>
          </a:solidFill>
          <a:ln>
            <a:noFill/>
          </a:ln>
          <a:effectLst>
            <a:innerShdw blurRad="1905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1" hangingPunct="0">
              <a:defRPr/>
            </a:pPr>
            <a:endParaRPr lang="en-US" sz="135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D9C3D2FB-878E-4317-B67F-993A16206C10}"/>
              </a:ext>
            </a:extLst>
          </p:cNvPr>
          <p:cNvSpPr/>
          <p:nvPr/>
        </p:nvSpPr>
        <p:spPr>
          <a:xfrm>
            <a:off x="821637" y="1324306"/>
            <a:ext cx="8351640" cy="356741"/>
          </a:xfrm>
          <a:prstGeom prst="roundRect">
            <a:avLst>
              <a:gd name="adj" fmla="val 50000"/>
            </a:avLst>
          </a:prstGeom>
          <a:solidFill>
            <a:schemeClr val="bg1">
              <a:lumMod val="65000"/>
            </a:schemeClr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 rtl="1" hangingPunct="0">
              <a:defRPr/>
            </a:pPr>
            <a:endParaRPr lang="en-US" sz="1350">
              <a:solidFill>
                <a:srgbClr val="FFFFFF"/>
              </a:solidFill>
              <a:latin typeface="Arial"/>
              <a:cs typeface="Arial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2FA0798-6599-4D24-8BE8-0F90BD9E3306}"/>
              </a:ext>
            </a:extLst>
          </p:cNvPr>
          <p:cNvGrpSpPr/>
          <p:nvPr/>
        </p:nvGrpSpPr>
        <p:grpSpPr>
          <a:xfrm>
            <a:off x="8049863" y="1328240"/>
            <a:ext cx="1682360" cy="4422066"/>
            <a:chOff x="3661534" y="181717"/>
            <a:chExt cx="2243146" cy="5896087"/>
          </a:xfrm>
        </p:grpSpPr>
        <p:grpSp>
          <p:nvGrpSpPr>
            <p:cNvPr id="2" name="Group 1">
              <a:extLst>
                <a:ext uri="{FF2B5EF4-FFF2-40B4-BE49-F238E27FC236}">
                  <a16:creationId xmlns:a16="http://schemas.microsoft.com/office/drawing/2014/main" id="{E9257BD5-7609-4C83-AD03-33FF14164024}"/>
                </a:ext>
              </a:extLst>
            </p:cNvPr>
            <p:cNvGrpSpPr/>
            <p:nvPr/>
          </p:nvGrpSpPr>
          <p:grpSpPr>
            <a:xfrm>
              <a:off x="3661534" y="181717"/>
              <a:ext cx="2208628" cy="5896087"/>
              <a:chOff x="1231952" y="218898"/>
              <a:chExt cx="2208628" cy="5896087"/>
            </a:xfrm>
          </p:grpSpPr>
          <p:sp>
            <p:nvSpPr>
              <p:cNvPr id="95" name="Oval 94">
                <a:extLst>
                  <a:ext uri="{FF2B5EF4-FFF2-40B4-BE49-F238E27FC236}">
                    <a16:creationId xmlns:a16="http://schemas.microsoft.com/office/drawing/2014/main" id="{1BC12887-63DE-4338-9904-5BC6DB12E994}"/>
                  </a:ext>
                </a:extLst>
              </p:cNvPr>
              <p:cNvSpPr/>
              <p:nvPr/>
            </p:nvSpPr>
            <p:spPr>
              <a:xfrm>
                <a:off x="1480949" y="6043988"/>
                <a:ext cx="1794737" cy="70997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74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0" name="Freeform: Shape 69">
                <a:extLst>
                  <a:ext uri="{FF2B5EF4-FFF2-40B4-BE49-F238E27FC236}">
                    <a16:creationId xmlns:a16="http://schemas.microsoft.com/office/drawing/2014/main" id="{71133609-A0B5-4EDE-943C-F54CE0DDB654}"/>
                  </a:ext>
                </a:extLst>
              </p:cNvPr>
              <p:cNvSpPr/>
              <p:nvPr/>
            </p:nvSpPr>
            <p:spPr>
              <a:xfrm>
                <a:off x="2303571" y="3809048"/>
                <a:ext cx="45719" cy="190237"/>
              </a:xfrm>
              <a:custGeom>
                <a:avLst/>
                <a:gdLst>
                  <a:gd name="connsiteX0" fmla="*/ 31547 w 31547"/>
                  <a:gd name="connsiteY0" fmla="*/ 142875 h 142875"/>
                  <a:gd name="connsiteX1" fmla="*/ 114 w 31547"/>
                  <a:gd name="connsiteY1" fmla="*/ 74295 h 142875"/>
                  <a:gd name="connsiteX2" fmla="*/ 22974 w 31547"/>
                  <a:gd name="connsiteY2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547" h="142875">
                    <a:moveTo>
                      <a:pt x="31547" y="142875"/>
                    </a:moveTo>
                    <a:cubicBezTo>
                      <a:pt x="16545" y="120491"/>
                      <a:pt x="1543" y="98107"/>
                      <a:pt x="114" y="74295"/>
                    </a:cubicBezTo>
                    <a:cubicBezTo>
                      <a:pt x="-1315" y="50483"/>
                      <a:pt x="10829" y="25241"/>
                      <a:pt x="2297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8" name="Freeform: Shape 17">
                <a:extLst>
                  <a:ext uri="{FF2B5EF4-FFF2-40B4-BE49-F238E27FC236}">
                    <a16:creationId xmlns:a16="http://schemas.microsoft.com/office/drawing/2014/main" id="{8899EDD3-847E-47AF-8465-D234924B1AA2}"/>
                  </a:ext>
                </a:extLst>
              </p:cNvPr>
              <p:cNvSpPr/>
              <p:nvPr/>
            </p:nvSpPr>
            <p:spPr>
              <a:xfrm>
                <a:off x="1231952" y="3820887"/>
                <a:ext cx="2208628" cy="2208628"/>
              </a:xfrm>
              <a:custGeom>
                <a:avLst/>
                <a:gdLst>
                  <a:gd name="connsiteX0" fmla="*/ 1104314 w 2208628"/>
                  <a:gd name="connsiteY0" fmla="*/ 115856 h 2208628"/>
                  <a:gd name="connsiteX1" fmla="*/ 996529 w 2208628"/>
                  <a:gd name="connsiteY1" fmla="*/ 223641 h 2208628"/>
                  <a:gd name="connsiteX2" fmla="*/ 1104314 w 2208628"/>
                  <a:gd name="connsiteY2" fmla="*/ 331426 h 2208628"/>
                  <a:gd name="connsiteX3" fmla="*/ 1212099 w 2208628"/>
                  <a:gd name="connsiteY3" fmla="*/ 223641 h 2208628"/>
                  <a:gd name="connsiteX4" fmla="*/ 1104314 w 2208628"/>
                  <a:gd name="connsiteY4" fmla="*/ 115856 h 2208628"/>
                  <a:gd name="connsiteX5" fmla="*/ 1104314 w 2208628"/>
                  <a:gd name="connsiteY5" fmla="*/ 0 h 2208628"/>
                  <a:gd name="connsiteX6" fmla="*/ 2208628 w 2208628"/>
                  <a:gd name="connsiteY6" fmla="*/ 1104314 h 2208628"/>
                  <a:gd name="connsiteX7" fmla="*/ 1104314 w 2208628"/>
                  <a:gd name="connsiteY7" fmla="*/ 2208628 h 2208628"/>
                  <a:gd name="connsiteX8" fmla="*/ 0 w 2208628"/>
                  <a:gd name="connsiteY8" fmla="*/ 1104314 h 2208628"/>
                  <a:gd name="connsiteX9" fmla="*/ 1104314 w 2208628"/>
                  <a:gd name="connsiteY9" fmla="*/ 0 h 220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08628" h="2208628">
                    <a:moveTo>
                      <a:pt x="1104314" y="115856"/>
                    </a:moveTo>
                    <a:cubicBezTo>
                      <a:pt x="1044786" y="115856"/>
                      <a:pt x="996529" y="164113"/>
                      <a:pt x="996529" y="223641"/>
                    </a:cubicBezTo>
                    <a:cubicBezTo>
                      <a:pt x="996529" y="283169"/>
                      <a:pt x="1044786" y="331426"/>
                      <a:pt x="1104314" y="331426"/>
                    </a:cubicBezTo>
                    <a:cubicBezTo>
                      <a:pt x="1163842" y="331426"/>
                      <a:pt x="1212099" y="283169"/>
                      <a:pt x="1212099" y="223641"/>
                    </a:cubicBezTo>
                    <a:cubicBezTo>
                      <a:pt x="1212099" y="164113"/>
                      <a:pt x="1163842" y="115856"/>
                      <a:pt x="1104314" y="115856"/>
                    </a:cubicBezTo>
                    <a:close/>
                    <a:moveTo>
                      <a:pt x="1104314" y="0"/>
                    </a:moveTo>
                    <a:cubicBezTo>
                      <a:pt x="1714210" y="0"/>
                      <a:pt x="2208628" y="494418"/>
                      <a:pt x="2208628" y="1104314"/>
                    </a:cubicBezTo>
                    <a:cubicBezTo>
                      <a:pt x="2208628" y="1714210"/>
                      <a:pt x="1714210" y="2208628"/>
                      <a:pt x="1104314" y="2208628"/>
                    </a:cubicBezTo>
                    <a:cubicBezTo>
                      <a:pt x="494418" y="2208628"/>
                      <a:pt x="0" y="1714210"/>
                      <a:pt x="0" y="1104314"/>
                    </a:cubicBezTo>
                    <a:cubicBezTo>
                      <a:pt x="0" y="494418"/>
                      <a:pt x="494418" y="0"/>
                      <a:pt x="110431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33CC33">
                      <a:alpha val="49804"/>
                    </a:srgbClr>
                  </a:gs>
                  <a:gs pos="100000">
                    <a:srgbClr val="00FF00">
                      <a:alpha val="69804"/>
                    </a:srgbClr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33CC33"/>
                    </a:gs>
                    <a:gs pos="100000">
                      <a:srgbClr val="00FF00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  <a:reflection blurRad="6350" stA="35000" endPos="900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 dirty="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42" name="Group 41">
                <a:extLst>
                  <a:ext uri="{FF2B5EF4-FFF2-40B4-BE49-F238E27FC236}">
                    <a16:creationId xmlns:a16="http://schemas.microsoft.com/office/drawing/2014/main" id="{2F64701E-F31D-4C6B-9219-1EE401EA8FC0}"/>
                  </a:ext>
                </a:extLst>
              </p:cNvPr>
              <p:cNvGrpSpPr/>
              <p:nvPr/>
            </p:nvGrpSpPr>
            <p:grpSpPr>
              <a:xfrm>
                <a:off x="1960036" y="218898"/>
                <a:ext cx="769257" cy="769257"/>
                <a:chOff x="1742325" y="218898"/>
                <a:chExt cx="769257" cy="769257"/>
              </a:xfrm>
            </p:grpSpPr>
            <p:sp>
              <p:nvSpPr>
                <p:cNvPr id="28" name="Oval 27">
                  <a:extLst>
                    <a:ext uri="{FF2B5EF4-FFF2-40B4-BE49-F238E27FC236}">
                      <a16:creationId xmlns:a16="http://schemas.microsoft.com/office/drawing/2014/main" id="{982E62F5-DD20-4F0B-BB5C-E1CB87472CE4}"/>
                    </a:ext>
                  </a:extLst>
                </p:cNvPr>
                <p:cNvSpPr/>
                <p:nvPr/>
              </p:nvSpPr>
              <p:spPr>
                <a:xfrm>
                  <a:off x="1742325" y="218898"/>
                  <a:ext cx="769257" cy="76925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29" name="Oval 28">
                  <a:extLst>
                    <a:ext uri="{FF2B5EF4-FFF2-40B4-BE49-F238E27FC236}">
                      <a16:creationId xmlns:a16="http://schemas.microsoft.com/office/drawing/2014/main" id="{34B2BBF9-0535-47F9-8B63-D311C6F9FADA}"/>
                    </a:ext>
                  </a:extLst>
                </p:cNvPr>
                <p:cNvSpPr/>
                <p:nvPr/>
              </p:nvSpPr>
              <p:spPr>
                <a:xfrm>
                  <a:off x="1917636" y="434419"/>
                  <a:ext cx="418638" cy="41863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33CC33"/>
                    </a:gs>
                    <a:gs pos="100000">
                      <a:srgbClr val="00FF00"/>
                    </a:gs>
                  </a:gsLst>
                  <a:lin ang="0" scaled="1"/>
                  <a:tileRect/>
                </a:gradFill>
                <a:ln>
                  <a:gradFill>
                    <a:gsLst>
                      <a:gs pos="0">
                        <a:srgbClr val="33CC33"/>
                      </a:gs>
                      <a:gs pos="100000">
                        <a:srgbClr val="00FF00">
                          <a:alpha val="0"/>
                        </a:srgbClr>
                      </a:gs>
                    </a:gsLst>
                    <a:lin ang="19200000" scaled="0"/>
                  </a:gradFill>
                </a:ln>
                <a:effectLst>
                  <a:innerShdw blurRad="317500" dir="8400000">
                    <a:schemeClr val="bg1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</p:grpSp>
          <p:cxnSp>
            <p:nvCxnSpPr>
              <p:cNvPr id="44" name="Straight Connector 43">
                <a:extLst>
                  <a:ext uri="{FF2B5EF4-FFF2-40B4-BE49-F238E27FC236}">
                    <a16:creationId xmlns:a16="http://schemas.microsoft.com/office/drawing/2014/main" id="{B1AFB019-8DC7-4C04-9081-61E2B3AF30CF}"/>
                  </a:ext>
                </a:extLst>
              </p:cNvPr>
              <p:cNvCxnSpPr>
                <a:cxnSpLocks/>
                <a:stCxn id="28" idx="4"/>
                <a:endCxn id="18" idx="5"/>
              </p:cNvCxnSpPr>
              <p:nvPr/>
            </p:nvCxnSpPr>
            <p:spPr>
              <a:xfrm flipH="1">
                <a:off x="2336267" y="988155"/>
                <a:ext cx="8399" cy="283273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7" name="Freeform: Shape 66">
                <a:extLst>
                  <a:ext uri="{FF2B5EF4-FFF2-40B4-BE49-F238E27FC236}">
                    <a16:creationId xmlns:a16="http://schemas.microsoft.com/office/drawing/2014/main" id="{ADA01CA7-6449-460B-ACCF-C315808172CD}"/>
                  </a:ext>
                </a:extLst>
              </p:cNvPr>
              <p:cNvSpPr/>
              <p:nvPr/>
            </p:nvSpPr>
            <p:spPr>
              <a:xfrm>
                <a:off x="2335118" y="3813989"/>
                <a:ext cx="45719" cy="182438"/>
              </a:xfrm>
              <a:custGeom>
                <a:avLst/>
                <a:gdLst>
                  <a:gd name="connsiteX0" fmla="*/ 0 w 64970"/>
                  <a:gd name="connsiteY0" fmla="*/ 11823 h 147491"/>
                  <a:gd name="connsiteX1" fmla="*/ 62865 w 64970"/>
                  <a:gd name="connsiteY1" fmla="*/ 11823 h 147491"/>
                  <a:gd name="connsiteX2" fmla="*/ 45720 w 64970"/>
                  <a:gd name="connsiteY2" fmla="*/ 134696 h 147491"/>
                  <a:gd name="connsiteX3" fmla="*/ 2857 w 64970"/>
                  <a:gd name="connsiteY3" fmla="*/ 137553 h 147491"/>
                  <a:gd name="connsiteX0" fmla="*/ 0 w 49664"/>
                  <a:gd name="connsiteY0" fmla="*/ 3631 h 137775"/>
                  <a:gd name="connsiteX1" fmla="*/ 42563 w 49664"/>
                  <a:gd name="connsiteY1" fmla="*/ 26491 h 137775"/>
                  <a:gd name="connsiteX2" fmla="*/ 45720 w 49664"/>
                  <a:gd name="connsiteY2" fmla="*/ 126504 h 137775"/>
                  <a:gd name="connsiteX3" fmla="*/ 2857 w 49664"/>
                  <a:gd name="connsiteY3" fmla="*/ 129361 h 137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64" h="137775">
                    <a:moveTo>
                      <a:pt x="0" y="3631"/>
                    </a:moveTo>
                    <a:cubicBezTo>
                      <a:pt x="27622" y="-6609"/>
                      <a:pt x="34943" y="6012"/>
                      <a:pt x="42563" y="26491"/>
                    </a:cubicBezTo>
                    <a:cubicBezTo>
                      <a:pt x="50183" y="46970"/>
                      <a:pt x="52338" y="109359"/>
                      <a:pt x="45720" y="126504"/>
                    </a:cubicBezTo>
                    <a:cubicBezTo>
                      <a:pt x="39102" y="143649"/>
                      <a:pt x="19288" y="138410"/>
                      <a:pt x="2857" y="12936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1" name="Freeform: Shape 70">
                <a:extLst>
                  <a:ext uri="{FF2B5EF4-FFF2-40B4-BE49-F238E27FC236}">
                    <a16:creationId xmlns:a16="http://schemas.microsoft.com/office/drawing/2014/main" id="{C33A24A7-874A-4143-807A-C35217BBCB01}"/>
                  </a:ext>
                </a:extLst>
              </p:cNvPr>
              <p:cNvSpPr/>
              <p:nvPr/>
            </p:nvSpPr>
            <p:spPr>
              <a:xfrm>
                <a:off x="2309413" y="3791900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3" name="Freeform: Shape 72">
                <a:extLst>
                  <a:ext uri="{FF2B5EF4-FFF2-40B4-BE49-F238E27FC236}">
                    <a16:creationId xmlns:a16="http://schemas.microsoft.com/office/drawing/2014/main" id="{653C0446-6D36-4BBD-A0FD-4716481F8107}"/>
                  </a:ext>
                </a:extLst>
              </p:cNvPr>
              <p:cNvSpPr/>
              <p:nvPr/>
            </p:nvSpPr>
            <p:spPr>
              <a:xfrm>
                <a:off x="2316079" y="3772847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79" name="Rectangle 78">
              <a:extLst>
                <a:ext uri="{FF2B5EF4-FFF2-40B4-BE49-F238E27FC236}">
                  <a16:creationId xmlns:a16="http://schemas.microsoft.com/office/drawing/2014/main" id="{7594D0D7-A613-4748-96E9-7B1CFE3B2604}"/>
                </a:ext>
              </a:extLst>
            </p:cNvPr>
            <p:cNvSpPr/>
            <p:nvPr/>
          </p:nvSpPr>
          <p:spPr>
            <a:xfrm>
              <a:off x="3838775" y="4391482"/>
              <a:ext cx="2065905" cy="160043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85800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Keep the liquids away from your laptop</a:t>
              </a:r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C73F8CD3-AC66-41B8-B125-A613651916F8}"/>
              </a:ext>
            </a:extLst>
          </p:cNvPr>
          <p:cNvGrpSpPr/>
          <p:nvPr/>
        </p:nvGrpSpPr>
        <p:grpSpPr>
          <a:xfrm>
            <a:off x="7776297" y="1350124"/>
            <a:ext cx="2277149" cy="4206827"/>
            <a:chOff x="3807918" y="289020"/>
            <a:chExt cx="3036198" cy="5609102"/>
          </a:xfrm>
        </p:grpSpPr>
        <p:grpSp>
          <p:nvGrpSpPr>
            <p:cNvPr id="4" name="Group 3">
              <a:extLst>
                <a:ext uri="{FF2B5EF4-FFF2-40B4-BE49-F238E27FC236}">
                  <a16:creationId xmlns:a16="http://schemas.microsoft.com/office/drawing/2014/main" id="{2E74503D-3E31-4501-ACC1-9E54432DCB14}"/>
                </a:ext>
              </a:extLst>
            </p:cNvPr>
            <p:cNvGrpSpPr/>
            <p:nvPr/>
          </p:nvGrpSpPr>
          <p:grpSpPr>
            <a:xfrm>
              <a:off x="4175984" y="289020"/>
              <a:ext cx="2208628" cy="5609102"/>
              <a:chOff x="4864290" y="173147"/>
              <a:chExt cx="2208628" cy="5609102"/>
            </a:xfrm>
          </p:grpSpPr>
          <p:sp>
            <p:nvSpPr>
              <p:cNvPr id="80" name="Freeform: Shape 79">
                <a:extLst>
                  <a:ext uri="{FF2B5EF4-FFF2-40B4-BE49-F238E27FC236}">
                    <a16:creationId xmlns:a16="http://schemas.microsoft.com/office/drawing/2014/main" id="{50055088-77BD-4D23-A1E1-B07EFB6D84D5}"/>
                  </a:ext>
                </a:extLst>
              </p:cNvPr>
              <p:cNvSpPr/>
              <p:nvPr/>
            </p:nvSpPr>
            <p:spPr>
              <a:xfrm>
                <a:off x="5937057" y="3411066"/>
                <a:ext cx="45719" cy="190237"/>
              </a:xfrm>
              <a:custGeom>
                <a:avLst/>
                <a:gdLst>
                  <a:gd name="connsiteX0" fmla="*/ 31547 w 31547"/>
                  <a:gd name="connsiteY0" fmla="*/ 142875 h 142875"/>
                  <a:gd name="connsiteX1" fmla="*/ 114 w 31547"/>
                  <a:gd name="connsiteY1" fmla="*/ 74295 h 142875"/>
                  <a:gd name="connsiteX2" fmla="*/ 22974 w 31547"/>
                  <a:gd name="connsiteY2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547" h="142875">
                    <a:moveTo>
                      <a:pt x="31547" y="142875"/>
                    </a:moveTo>
                    <a:cubicBezTo>
                      <a:pt x="16545" y="120491"/>
                      <a:pt x="1543" y="98107"/>
                      <a:pt x="114" y="74295"/>
                    </a:cubicBezTo>
                    <a:cubicBezTo>
                      <a:pt x="-1315" y="50483"/>
                      <a:pt x="10829" y="25241"/>
                      <a:pt x="2297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0" name="Freeform: Shape 19">
                <a:extLst>
                  <a:ext uri="{FF2B5EF4-FFF2-40B4-BE49-F238E27FC236}">
                    <a16:creationId xmlns:a16="http://schemas.microsoft.com/office/drawing/2014/main" id="{057E04C9-A934-4BBF-93A0-2A48D7BB8F9B}"/>
                  </a:ext>
                </a:extLst>
              </p:cNvPr>
              <p:cNvSpPr/>
              <p:nvPr/>
            </p:nvSpPr>
            <p:spPr>
              <a:xfrm>
                <a:off x="4864290" y="3573621"/>
                <a:ext cx="2208628" cy="2208628"/>
              </a:xfrm>
              <a:custGeom>
                <a:avLst/>
                <a:gdLst>
                  <a:gd name="connsiteX0" fmla="*/ 1104314 w 2208628"/>
                  <a:gd name="connsiteY0" fmla="*/ 143598 h 2208628"/>
                  <a:gd name="connsiteX1" fmla="*/ 996529 w 2208628"/>
                  <a:gd name="connsiteY1" fmla="*/ 251383 h 2208628"/>
                  <a:gd name="connsiteX2" fmla="*/ 1104314 w 2208628"/>
                  <a:gd name="connsiteY2" fmla="*/ 359168 h 2208628"/>
                  <a:gd name="connsiteX3" fmla="*/ 1212099 w 2208628"/>
                  <a:gd name="connsiteY3" fmla="*/ 251383 h 2208628"/>
                  <a:gd name="connsiteX4" fmla="*/ 1104314 w 2208628"/>
                  <a:gd name="connsiteY4" fmla="*/ 143598 h 2208628"/>
                  <a:gd name="connsiteX5" fmla="*/ 1104314 w 2208628"/>
                  <a:gd name="connsiteY5" fmla="*/ 0 h 2208628"/>
                  <a:gd name="connsiteX6" fmla="*/ 2208628 w 2208628"/>
                  <a:gd name="connsiteY6" fmla="*/ 1104314 h 2208628"/>
                  <a:gd name="connsiteX7" fmla="*/ 1104314 w 2208628"/>
                  <a:gd name="connsiteY7" fmla="*/ 2208628 h 2208628"/>
                  <a:gd name="connsiteX8" fmla="*/ 0 w 2208628"/>
                  <a:gd name="connsiteY8" fmla="*/ 1104314 h 2208628"/>
                  <a:gd name="connsiteX9" fmla="*/ 1104314 w 2208628"/>
                  <a:gd name="connsiteY9" fmla="*/ 0 h 220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08628" h="2208628">
                    <a:moveTo>
                      <a:pt x="1104314" y="143598"/>
                    </a:moveTo>
                    <a:cubicBezTo>
                      <a:pt x="1044786" y="143598"/>
                      <a:pt x="996529" y="191855"/>
                      <a:pt x="996529" y="251383"/>
                    </a:cubicBezTo>
                    <a:cubicBezTo>
                      <a:pt x="996529" y="310911"/>
                      <a:pt x="1044786" y="359168"/>
                      <a:pt x="1104314" y="359168"/>
                    </a:cubicBezTo>
                    <a:cubicBezTo>
                      <a:pt x="1163842" y="359168"/>
                      <a:pt x="1212099" y="310911"/>
                      <a:pt x="1212099" y="251383"/>
                    </a:cubicBezTo>
                    <a:cubicBezTo>
                      <a:pt x="1212099" y="191855"/>
                      <a:pt x="1163842" y="143598"/>
                      <a:pt x="1104314" y="143598"/>
                    </a:cubicBezTo>
                    <a:close/>
                    <a:moveTo>
                      <a:pt x="1104314" y="0"/>
                    </a:moveTo>
                    <a:cubicBezTo>
                      <a:pt x="1714210" y="0"/>
                      <a:pt x="2208628" y="494418"/>
                      <a:pt x="2208628" y="1104314"/>
                    </a:cubicBezTo>
                    <a:cubicBezTo>
                      <a:pt x="2208628" y="1714210"/>
                      <a:pt x="1714210" y="2208628"/>
                      <a:pt x="1104314" y="2208628"/>
                    </a:cubicBezTo>
                    <a:cubicBezTo>
                      <a:pt x="494418" y="2208628"/>
                      <a:pt x="0" y="1714210"/>
                      <a:pt x="0" y="1104314"/>
                    </a:cubicBezTo>
                    <a:cubicBezTo>
                      <a:pt x="0" y="494418"/>
                      <a:pt x="494418" y="0"/>
                      <a:pt x="110431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9900">
                      <a:lumMod val="88000"/>
                      <a:lumOff val="12000"/>
                      <a:alpha val="50000"/>
                    </a:srgbClr>
                  </a:gs>
                  <a:gs pos="100000">
                    <a:srgbClr val="FFCC00">
                      <a:alpha val="70000"/>
                    </a:srgbClr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FF9900"/>
                    </a:gs>
                    <a:gs pos="100000">
                      <a:srgbClr val="FFCC00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  <a:reflection blurRad="6350" stA="35000" endPos="900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40" name="Group 39">
                <a:extLst>
                  <a:ext uri="{FF2B5EF4-FFF2-40B4-BE49-F238E27FC236}">
                    <a16:creationId xmlns:a16="http://schemas.microsoft.com/office/drawing/2014/main" id="{C0D0F899-833F-420E-82CB-CA929109DE37}"/>
                  </a:ext>
                </a:extLst>
              </p:cNvPr>
              <p:cNvGrpSpPr/>
              <p:nvPr/>
            </p:nvGrpSpPr>
            <p:grpSpPr>
              <a:xfrm>
                <a:off x="5586031" y="173147"/>
                <a:ext cx="769257" cy="769257"/>
                <a:chOff x="4496334" y="213865"/>
                <a:chExt cx="769257" cy="769257"/>
              </a:xfrm>
            </p:grpSpPr>
            <p:sp>
              <p:nvSpPr>
                <p:cNvPr id="32" name="Oval 31">
                  <a:extLst>
                    <a:ext uri="{FF2B5EF4-FFF2-40B4-BE49-F238E27FC236}">
                      <a16:creationId xmlns:a16="http://schemas.microsoft.com/office/drawing/2014/main" id="{96746E8F-9175-45A0-A65A-11E5F0492B2D}"/>
                    </a:ext>
                  </a:extLst>
                </p:cNvPr>
                <p:cNvSpPr/>
                <p:nvPr/>
              </p:nvSpPr>
              <p:spPr>
                <a:xfrm>
                  <a:off x="4496334" y="213865"/>
                  <a:ext cx="769257" cy="76925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3" name="Oval 32">
                  <a:extLst>
                    <a:ext uri="{FF2B5EF4-FFF2-40B4-BE49-F238E27FC236}">
                      <a16:creationId xmlns:a16="http://schemas.microsoft.com/office/drawing/2014/main" id="{62897699-3D79-4867-97B6-52C3DCD0AE86}"/>
                    </a:ext>
                  </a:extLst>
                </p:cNvPr>
                <p:cNvSpPr/>
                <p:nvPr/>
              </p:nvSpPr>
              <p:spPr>
                <a:xfrm>
                  <a:off x="4671643" y="349674"/>
                  <a:ext cx="418637" cy="41863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FF9900">
                        <a:lumMod val="88000"/>
                        <a:lumOff val="12000"/>
                      </a:srgbClr>
                    </a:gs>
                    <a:gs pos="100000">
                      <a:srgbClr val="FFCC00"/>
                    </a:gs>
                  </a:gsLst>
                  <a:lin ang="0" scaled="1"/>
                  <a:tileRect/>
                </a:gradFill>
                <a:ln>
                  <a:gradFill>
                    <a:gsLst>
                      <a:gs pos="0">
                        <a:srgbClr val="FF9900"/>
                      </a:gs>
                      <a:gs pos="100000">
                        <a:srgbClr val="FFCC00">
                          <a:alpha val="0"/>
                        </a:srgbClr>
                      </a:gs>
                    </a:gsLst>
                    <a:lin ang="19200000" scaled="0"/>
                  </a:gradFill>
                </a:ln>
                <a:effectLst>
                  <a:innerShdw blurRad="317500" dir="8400000">
                    <a:schemeClr val="bg1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</p:grpSp>
          <p:cxnSp>
            <p:nvCxnSpPr>
              <p:cNvPr id="53" name="Straight Connector 52">
                <a:extLst>
                  <a:ext uri="{FF2B5EF4-FFF2-40B4-BE49-F238E27FC236}">
                    <a16:creationId xmlns:a16="http://schemas.microsoft.com/office/drawing/2014/main" id="{CCCF36B1-C983-4D8D-A2BC-232598546795}"/>
                  </a:ext>
                </a:extLst>
              </p:cNvPr>
              <p:cNvCxnSpPr>
                <a:cxnSpLocks/>
                <a:stCxn id="32" idx="4"/>
                <a:endCxn id="20" idx="5"/>
              </p:cNvCxnSpPr>
              <p:nvPr/>
            </p:nvCxnSpPr>
            <p:spPr>
              <a:xfrm flipH="1">
                <a:off x="5968605" y="942404"/>
                <a:ext cx="2056" cy="263121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1" name="Freeform: Shape 80">
                <a:extLst>
                  <a:ext uri="{FF2B5EF4-FFF2-40B4-BE49-F238E27FC236}">
                    <a16:creationId xmlns:a16="http://schemas.microsoft.com/office/drawing/2014/main" id="{DF28B970-B7D3-4943-A2E6-16F51889E37C}"/>
                  </a:ext>
                </a:extLst>
              </p:cNvPr>
              <p:cNvSpPr/>
              <p:nvPr/>
            </p:nvSpPr>
            <p:spPr>
              <a:xfrm flipH="1">
                <a:off x="5907646" y="3416008"/>
                <a:ext cx="60959" cy="346905"/>
              </a:xfrm>
              <a:custGeom>
                <a:avLst/>
                <a:gdLst>
                  <a:gd name="connsiteX0" fmla="*/ 0 w 64970"/>
                  <a:gd name="connsiteY0" fmla="*/ 11823 h 147491"/>
                  <a:gd name="connsiteX1" fmla="*/ 62865 w 64970"/>
                  <a:gd name="connsiteY1" fmla="*/ 11823 h 147491"/>
                  <a:gd name="connsiteX2" fmla="*/ 45720 w 64970"/>
                  <a:gd name="connsiteY2" fmla="*/ 134696 h 147491"/>
                  <a:gd name="connsiteX3" fmla="*/ 2857 w 64970"/>
                  <a:gd name="connsiteY3" fmla="*/ 137553 h 147491"/>
                  <a:gd name="connsiteX0" fmla="*/ 0 w 49664"/>
                  <a:gd name="connsiteY0" fmla="*/ 3631 h 137775"/>
                  <a:gd name="connsiteX1" fmla="*/ 42563 w 49664"/>
                  <a:gd name="connsiteY1" fmla="*/ 26491 h 137775"/>
                  <a:gd name="connsiteX2" fmla="*/ 45720 w 49664"/>
                  <a:gd name="connsiteY2" fmla="*/ 126504 h 137775"/>
                  <a:gd name="connsiteX3" fmla="*/ 2857 w 49664"/>
                  <a:gd name="connsiteY3" fmla="*/ 129361 h 137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64" h="137775">
                    <a:moveTo>
                      <a:pt x="0" y="3631"/>
                    </a:moveTo>
                    <a:cubicBezTo>
                      <a:pt x="27622" y="-6609"/>
                      <a:pt x="34943" y="6012"/>
                      <a:pt x="42563" y="26491"/>
                    </a:cubicBezTo>
                    <a:cubicBezTo>
                      <a:pt x="50183" y="46970"/>
                      <a:pt x="52338" y="109359"/>
                      <a:pt x="45720" y="126504"/>
                    </a:cubicBezTo>
                    <a:cubicBezTo>
                      <a:pt x="39102" y="143649"/>
                      <a:pt x="19288" y="138410"/>
                      <a:pt x="2857" y="12936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2" name="Freeform: Shape 81">
                <a:extLst>
                  <a:ext uri="{FF2B5EF4-FFF2-40B4-BE49-F238E27FC236}">
                    <a16:creationId xmlns:a16="http://schemas.microsoft.com/office/drawing/2014/main" id="{FECCF5FF-84C7-47BB-BCD9-02FEDF2DA590}"/>
                  </a:ext>
                </a:extLst>
              </p:cNvPr>
              <p:cNvSpPr/>
              <p:nvPr/>
            </p:nvSpPr>
            <p:spPr>
              <a:xfrm>
                <a:off x="5942899" y="3393918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3" name="Freeform: Shape 82">
                <a:extLst>
                  <a:ext uri="{FF2B5EF4-FFF2-40B4-BE49-F238E27FC236}">
                    <a16:creationId xmlns:a16="http://schemas.microsoft.com/office/drawing/2014/main" id="{B27476EE-CF2F-4028-90E6-07F9ADE09488}"/>
                  </a:ext>
                </a:extLst>
              </p:cNvPr>
              <p:cNvSpPr/>
              <p:nvPr/>
            </p:nvSpPr>
            <p:spPr>
              <a:xfrm>
                <a:off x="5949565" y="3374865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7" name="Oval 96">
                <a:extLst>
                  <a:ext uri="{FF2B5EF4-FFF2-40B4-BE49-F238E27FC236}">
                    <a16:creationId xmlns:a16="http://schemas.microsoft.com/office/drawing/2014/main" id="{5F52D426-5001-48C3-B633-FA67C69E28CE}"/>
                  </a:ext>
                </a:extLst>
              </p:cNvPr>
              <p:cNvSpPr/>
              <p:nvPr/>
            </p:nvSpPr>
            <p:spPr>
              <a:xfrm>
                <a:off x="5039688" y="5629149"/>
                <a:ext cx="1794737" cy="70997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74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84" name="Rectangle: Rounded Corners 83">
              <a:extLst>
                <a:ext uri="{FF2B5EF4-FFF2-40B4-BE49-F238E27FC236}">
                  <a16:creationId xmlns:a16="http://schemas.microsoft.com/office/drawing/2014/main" id="{ECA9569D-EDC6-4D59-9EE1-A8751CB54B12}"/>
                </a:ext>
              </a:extLst>
            </p:cNvPr>
            <p:cNvSpPr/>
            <p:nvPr/>
          </p:nvSpPr>
          <p:spPr>
            <a:xfrm>
              <a:off x="3807918" y="4325416"/>
              <a:ext cx="3036198" cy="404253"/>
            </a:xfrm>
            <a:prstGeom prst="roundRect">
              <a:avLst>
                <a:gd name="adj" fmla="val 50000"/>
              </a:avLst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557213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  <a:cs typeface="Arial"/>
                </a:rPr>
                <a:t>Be active </a:t>
              </a:r>
            </a:p>
            <a:p>
              <a:pPr algn="ctr" defTabSz="557213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  <a:cs typeface="Arial"/>
                </a:rPr>
                <a:t>and </a:t>
              </a:r>
            </a:p>
            <a:p>
              <a:pPr algn="ctr" defTabSz="557213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  <a:cs typeface="Arial"/>
                </a:rPr>
                <a:t>participate</a:t>
              </a:r>
            </a:p>
          </p:txBody>
        </p:sp>
      </p:grpSp>
      <p:grpSp>
        <p:nvGrpSpPr>
          <p:cNvPr id="11" name="Group 10">
            <a:extLst>
              <a:ext uri="{FF2B5EF4-FFF2-40B4-BE49-F238E27FC236}">
                <a16:creationId xmlns:a16="http://schemas.microsoft.com/office/drawing/2014/main" id="{5A1E34F6-A724-4DCA-9F97-EA19B732040D}"/>
              </a:ext>
            </a:extLst>
          </p:cNvPr>
          <p:cNvGrpSpPr/>
          <p:nvPr/>
        </p:nvGrpSpPr>
        <p:grpSpPr>
          <a:xfrm>
            <a:off x="8056161" y="1381730"/>
            <a:ext cx="1656471" cy="4063754"/>
            <a:chOff x="5740517" y="47799"/>
            <a:chExt cx="2208628" cy="5418338"/>
          </a:xfrm>
        </p:grpSpPr>
        <p:grpSp>
          <p:nvGrpSpPr>
            <p:cNvPr id="3" name="Group 2">
              <a:extLst>
                <a:ext uri="{FF2B5EF4-FFF2-40B4-BE49-F238E27FC236}">
                  <a16:creationId xmlns:a16="http://schemas.microsoft.com/office/drawing/2014/main" id="{D8FA8295-C1A7-4773-88C6-725B3B35F50D}"/>
                </a:ext>
              </a:extLst>
            </p:cNvPr>
            <p:cNvGrpSpPr/>
            <p:nvPr/>
          </p:nvGrpSpPr>
          <p:grpSpPr>
            <a:xfrm>
              <a:off x="5740517" y="47799"/>
              <a:ext cx="2208628" cy="5418338"/>
              <a:chOff x="2946244" y="184577"/>
              <a:chExt cx="2208628" cy="5418338"/>
            </a:xfrm>
          </p:grpSpPr>
          <p:sp>
            <p:nvSpPr>
              <p:cNvPr id="74" name="Freeform: Shape 73">
                <a:extLst>
                  <a:ext uri="{FF2B5EF4-FFF2-40B4-BE49-F238E27FC236}">
                    <a16:creationId xmlns:a16="http://schemas.microsoft.com/office/drawing/2014/main" id="{D7BE03DD-D845-433B-8D65-3F374AC9FB91}"/>
                  </a:ext>
                </a:extLst>
              </p:cNvPr>
              <p:cNvSpPr/>
              <p:nvPr/>
            </p:nvSpPr>
            <p:spPr>
              <a:xfrm>
                <a:off x="4011925" y="3297855"/>
                <a:ext cx="45719" cy="190237"/>
              </a:xfrm>
              <a:custGeom>
                <a:avLst/>
                <a:gdLst>
                  <a:gd name="connsiteX0" fmla="*/ 31547 w 31547"/>
                  <a:gd name="connsiteY0" fmla="*/ 142875 h 142875"/>
                  <a:gd name="connsiteX1" fmla="*/ 114 w 31547"/>
                  <a:gd name="connsiteY1" fmla="*/ 74295 h 142875"/>
                  <a:gd name="connsiteX2" fmla="*/ 22974 w 31547"/>
                  <a:gd name="connsiteY2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547" h="142875">
                    <a:moveTo>
                      <a:pt x="31547" y="142875"/>
                    </a:moveTo>
                    <a:cubicBezTo>
                      <a:pt x="16545" y="120491"/>
                      <a:pt x="1543" y="98107"/>
                      <a:pt x="114" y="74295"/>
                    </a:cubicBezTo>
                    <a:cubicBezTo>
                      <a:pt x="-1315" y="50483"/>
                      <a:pt x="10829" y="25241"/>
                      <a:pt x="2297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9" name="Freeform: Shape 18">
                <a:extLst>
                  <a:ext uri="{FF2B5EF4-FFF2-40B4-BE49-F238E27FC236}">
                    <a16:creationId xmlns:a16="http://schemas.microsoft.com/office/drawing/2014/main" id="{289F9BD3-AFE2-479D-8EFA-651C98F06908}"/>
                  </a:ext>
                </a:extLst>
              </p:cNvPr>
              <p:cNvSpPr/>
              <p:nvPr/>
            </p:nvSpPr>
            <p:spPr>
              <a:xfrm>
                <a:off x="2946244" y="3308817"/>
                <a:ext cx="2208628" cy="2208628"/>
              </a:xfrm>
              <a:custGeom>
                <a:avLst/>
                <a:gdLst>
                  <a:gd name="connsiteX0" fmla="*/ 1104314 w 2208628"/>
                  <a:gd name="connsiteY0" fmla="*/ 123187 h 2208628"/>
                  <a:gd name="connsiteX1" fmla="*/ 996529 w 2208628"/>
                  <a:gd name="connsiteY1" fmla="*/ 230972 h 2208628"/>
                  <a:gd name="connsiteX2" fmla="*/ 1104314 w 2208628"/>
                  <a:gd name="connsiteY2" fmla="*/ 338757 h 2208628"/>
                  <a:gd name="connsiteX3" fmla="*/ 1212099 w 2208628"/>
                  <a:gd name="connsiteY3" fmla="*/ 230972 h 2208628"/>
                  <a:gd name="connsiteX4" fmla="*/ 1104314 w 2208628"/>
                  <a:gd name="connsiteY4" fmla="*/ 123187 h 2208628"/>
                  <a:gd name="connsiteX5" fmla="*/ 1104314 w 2208628"/>
                  <a:gd name="connsiteY5" fmla="*/ 0 h 2208628"/>
                  <a:gd name="connsiteX6" fmla="*/ 2208628 w 2208628"/>
                  <a:gd name="connsiteY6" fmla="*/ 1104314 h 2208628"/>
                  <a:gd name="connsiteX7" fmla="*/ 1104314 w 2208628"/>
                  <a:gd name="connsiteY7" fmla="*/ 2208628 h 2208628"/>
                  <a:gd name="connsiteX8" fmla="*/ 0 w 2208628"/>
                  <a:gd name="connsiteY8" fmla="*/ 1104314 h 2208628"/>
                  <a:gd name="connsiteX9" fmla="*/ 1104314 w 2208628"/>
                  <a:gd name="connsiteY9" fmla="*/ 0 h 220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08628" h="2208628">
                    <a:moveTo>
                      <a:pt x="1104314" y="123187"/>
                    </a:moveTo>
                    <a:cubicBezTo>
                      <a:pt x="1044786" y="123187"/>
                      <a:pt x="996529" y="171444"/>
                      <a:pt x="996529" y="230972"/>
                    </a:cubicBezTo>
                    <a:cubicBezTo>
                      <a:pt x="996529" y="290500"/>
                      <a:pt x="1044786" y="338757"/>
                      <a:pt x="1104314" y="338757"/>
                    </a:cubicBezTo>
                    <a:cubicBezTo>
                      <a:pt x="1163842" y="338757"/>
                      <a:pt x="1212099" y="290500"/>
                      <a:pt x="1212099" y="230972"/>
                    </a:cubicBezTo>
                    <a:cubicBezTo>
                      <a:pt x="1212099" y="171444"/>
                      <a:pt x="1163842" y="123187"/>
                      <a:pt x="1104314" y="123187"/>
                    </a:cubicBezTo>
                    <a:close/>
                    <a:moveTo>
                      <a:pt x="1104314" y="0"/>
                    </a:moveTo>
                    <a:cubicBezTo>
                      <a:pt x="1714210" y="0"/>
                      <a:pt x="2208628" y="494418"/>
                      <a:pt x="2208628" y="1104314"/>
                    </a:cubicBezTo>
                    <a:cubicBezTo>
                      <a:pt x="2208628" y="1714210"/>
                      <a:pt x="1714210" y="2208628"/>
                      <a:pt x="1104314" y="2208628"/>
                    </a:cubicBezTo>
                    <a:cubicBezTo>
                      <a:pt x="494418" y="2208628"/>
                      <a:pt x="0" y="1714210"/>
                      <a:pt x="0" y="1104314"/>
                    </a:cubicBezTo>
                    <a:cubicBezTo>
                      <a:pt x="0" y="494418"/>
                      <a:pt x="494418" y="0"/>
                      <a:pt x="110431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0099CC">
                      <a:alpha val="49804"/>
                    </a:srgbClr>
                  </a:gs>
                  <a:gs pos="100000">
                    <a:srgbClr val="00CCFF">
                      <a:alpha val="69804"/>
                    </a:srgbClr>
                  </a:gs>
                </a:gsLst>
                <a:lin ang="0" scaled="1"/>
                <a:tileRect/>
              </a:gradFill>
              <a:ln>
                <a:gradFill>
                  <a:gsLst>
                    <a:gs pos="0">
                      <a:srgbClr val="0099CC"/>
                    </a:gs>
                    <a:gs pos="100000">
                      <a:srgbClr val="00CCFF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  <a:reflection blurRad="6350" stA="35000" endPos="90000" dir="5400000" sy="-100000" algn="bl" rotWithShape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41" name="Group 40">
                <a:extLst>
                  <a:ext uri="{FF2B5EF4-FFF2-40B4-BE49-F238E27FC236}">
                    <a16:creationId xmlns:a16="http://schemas.microsoft.com/office/drawing/2014/main" id="{A283ED2C-FB38-4E24-BB58-E4DD922AE5D3}"/>
                  </a:ext>
                </a:extLst>
              </p:cNvPr>
              <p:cNvGrpSpPr/>
              <p:nvPr/>
            </p:nvGrpSpPr>
            <p:grpSpPr>
              <a:xfrm>
                <a:off x="3655092" y="184577"/>
                <a:ext cx="769257" cy="769257"/>
                <a:chOff x="3118066" y="170063"/>
                <a:chExt cx="769257" cy="769257"/>
              </a:xfrm>
            </p:grpSpPr>
            <p:sp>
              <p:nvSpPr>
                <p:cNvPr id="30" name="Oval 29">
                  <a:extLst>
                    <a:ext uri="{FF2B5EF4-FFF2-40B4-BE49-F238E27FC236}">
                      <a16:creationId xmlns:a16="http://schemas.microsoft.com/office/drawing/2014/main" id="{4722BFA1-8133-4D7D-98FB-358C29FC0D02}"/>
                    </a:ext>
                  </a:extLst>
                </p:cNvPr>
                <p:cNvSpPr/>
                <p:nvPr/>
              </p:nvSpPr>
              <p:spPr>
                <a:xfrm>
                  <a:off x="3118066" y="170063"/>
                  <a:ext cx="769257" cy="76925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1" name="Oval 30">
                  <a:extLst>
                    <a:ext uri="{FF2B5EF4-FFF2-40B4-BE49-F238E27FC236}">
                      <a16:creationId xmlns:a16="http://schemas.microsoft.com/office/drawing/2014/main" id="{546ADDB2-FE29-4DBC-9B09-410876138581}"/>
                    </a:ext>
                  </a:extLst>
                </p:cNvPr>
                <p:cNvSpPr/>
                <p:nvPr/>
              </p:nvSpPr>
              <p:spPr>
                <a:xfrm>
                  <a:off x="3278087" y="350943"/>
                  <a:ext cx="418638" cy="41863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0099CC"/>
                    </a:gs>
                    <a:gs pos="100000">
                      <a:srgbClr val="00CCFF"/>
                    </a:gs>
                  </a:gsLst>
                  <a:lin ang="0" scaled="1"/>
                  <a:tileRect/>
                </a:gradFill>
                <a:ln>
                  <a:gradFill>
                    <a:gsLst>
                      <a:gs pos="0">
                        <a:srgbClr val="0099CC"/>
                      </a:gs>
                      <a:gs pos="100000">
                        <a:srgbClr val="00CCFF">
                          <a:alpha val="0"/>
                        </a:srgbClr>
                      </a:gs>
                    </a:gsLst>
                    <a:lin ang="19200000" scaled="0"/>
                  </a:gradFill>
                </a:ln>
                <a:effectLst>
                  <a:innerShdw blurRad="317500" dir="8400000">
                    <a:schemeClr val="bg1"/>
                  </a:inn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</p:grpSp>
          <p:cxnSp>
            <p:nvCxnSpPr>
              <p:cNvPr id="48" name="Straight Connector 47">
                <a:extLst>
                  <a:ext uri="{FF2B5EF4-FFF2-40B4-BE49-F238E27FC236}">
                    <a16:creationId xmlns:a16="http://schemas.microsoft.com/office/drawing/2014/main" id="{2AB7DF42-404C-4667-ACEF-E1455B4B57F8}"/>
                  </a:ext>
                </a:extLst>
              </p:cNvPr>
              <p:cNvCxnSpPr>
                <a:cxnSpLocks/>
                <a:stCxn id="30" idx="4"/>
                <a:endCxn id="19" idx="5"/>
              </p:cNvCxnSpPr>
              <p:nvPr/>
            </p:nvCxnSpPr>
            <p:spPr>
              <a:xfrm>
                <a:off x="4039721" y="953834"/>
                <a:ext cx="10837" cy="2354982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5" name="Freeform: Shape 74">
                <a:extLst>
                  <a:ext uri="{FF2B5EF4-FFF2-40B4-BE49-F238E27FC236}">
                    <a16:creationId xmlns:a16="http://schemas.microsoft.com/office/drawing/2014/main" id="{41654E2A-E43B-4221-AFC7-1E564C660AFB}"/>
                  </a:ext>
                </a:extLst>
              </p:cNvPr>
              <p:cNvSpPr/>
              <p:nvPr/>
            </p:nvSpPr>
            <p:spPr>
              <a:xfrm>
                <a:off x="4043472" y="3302796"/>
                <a:ext cx="45719" cy="182438"/>
              </a:xfrm>
              <a:custGeom>
                <a:avLst/>
                <a:gdLst>
                  <a:gd name="connsiteX0" fmla="*/ 0 w 64970"/>
                  <a:gd name="connsiteY0" fmla="*/ 11823 h 147491"/>
                  <a:gd name="connsiteX1" fmla="*/ 62865 w 64970"/>
                  <a:gd name="connsiteY1" fmla="*/ 11823 h 147491"/>
                  <a:gd name="connsiteX2" fmla="*/ 45720 w 64970"/>
                  <a:gd name="connsiteY2" fmla="*/ 134696 h 147491"/>
                  <a:gd name="connsiteX3" fmla="*/ 2857 w 64970"/>
                  <a:gd name="connsiteY3" fmla="*/ 137553 h 147491"/>
                  <a:gd name="connsiteX0" fmla="*/ 0 w 49664"/>
                  <a:gd name="connsiteY0" fmla="*/ 3631 h 137775"/>
                  <a:gd name="connsiteX1" fmla="*/ 42563 w 49664"/>
                  <a:gd name="connsiteY1" fmla="*/ 26491 h 137775"/>
                  <a:gd name="connsiteX2" fmla="*/ 45720 w 49664"/>
                  <a:gd name="connsiteY2" fmla="*/ 126504 h 137775"/>
                  <a:gd name="connsiteX3" fmla="*/ 2857 w 49664"/>
                  <a:gd name="connsiteY3" fmla="*/ 129361 h 137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64" h="137775">
                    <a:moveTo>
                      <a:pt x="0" y="3631"/>
                    </a:moveTo>
                    <a:cubicBezTo>
                      <a:pt x="27622" y="-6609"/>
                      <a:pt x="34943" y="6012"/>
                      <a:pt x="42563" y="26491"/>
                    </a:cubicBezTo>
                    <a:cubicBezTo>
                      <a:pt x="50183" y="46970"/>
                      <a:pt x="52338" y="109359"/>
                      <a:pt x="45720" y="126504"/>
                    </a:cubicBezTo>
                    <a:cubicBezTo>
                      <a:pt x="39102" y="143649"/>
                      <a:pt x="19288" y="138410"/>
                      <a:pt x="2857" y="12936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6" name="Freeform: Shape 75">
                <a:extLst>
                  <a:ext uri="{FF2B5EF4-FFF2-40B4-BE49-F238E27FC236}">
                    <a16:creationId xmlns:a16="http://schemas.microsoft.com/office/drawing/2014/main" id="{7B0A1992-ADCB-478E-ACC2-C977A99DD7AF}"/>
                  </a:ext>
                </a:extLst>
              </p:cNvPr>
              <p:cNvSpPr/>
              <p:nvPr/>
            </p:nvSpPr>
            <p:spPr>
              <a:xfrm>
                <a:off x="4017767" y="3280707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77" name="Freeform: Shape 76">
                <a:extLst>
                  <a:ext uri="{FF2B5EF4-FFF2-40B4-BE49-F238E27FC236}">
                    <a16:creationId xmlns:a16="http://schemas.microsoft.com/office/drawing/2014/main" id="{E64F327D-3774-4617-B795-F3350EC95C25}"/>
                  </a:ext>
                </a:extLst>
              </p:cNvPr>
              <p:cNvSpPr/>
              <p:nvPr/>
            </p:nvSpPr>
            <p:spPr>
              <a:xfrm>
                <a:off x="4024433" y="3261654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6" name="Oval 95">
                <a:extLst>
                  <a:ext uri="{FF2B5EF4-FFF2-40B4-BE49-F238E27FC236}">
                    <a16:creationId xmlns:a16="http://schemas.microsoft.com/office/drawing/2014/main" id="{70AB8EA1-3F30-4177-82AE-0C56809CBE97}"/>
                  </a:ext>
                </a:extLst>
              </p:cNvPr>
              <p:cNvSpPr/>
              <p:nvPr/>
            </p:nvSpPr>
            <p:spPr>
              <a:xfrm>
                <a:off x="3168962" y="5531918"/>
                <a:ext cx="1794737" cy="70997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74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D8B15A6-4B18-4A91-AFC8-DCB4E3AF14D6}"/>
                </a:ext>
              </a:extLst>
            </p:cNvPr>
            <p:cNvSpPr/>
            <p:nvPr/>
          </p:nvSpPr>
          <p:spPr>
            <a:xfrm>
              <a:off x="5987184" y="3410453"/>
              <a:ext cx="1877011" cy="16004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685800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Mute the </a:t>
              </a:r>
            </a:p>
            <a:p>
              <a:pPr algn="ctr" defTabSz="685800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microphone</a:t>
              </a:r>
            </a:p>
            <a:p>
              <a:pPr algn="ctr" defTabSz="685800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 until I </a:t>
              </a:r>
            </a:p>
            <a:p>
              <a:pPr algn="ctr" defTabSz="685800" rtl="1" hangingPunct="0">
                <a:defRPr/>
              </a:pPr>
              <a:r>
                <a:rPr lang="en-US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ask you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C3952D7-C0CD-4B05-B65F-679AB94A6CF3}"/>
              </a:ext>
            </a:extLst>
          </p:cNvPr>
          <p:cNvGrpSpPr/>
          <p:nvPr/>
        </p:nvGrpSpPr>
        <p:grpSpPr>
          <a:xfrm>
            <a:off x="8068394" y="1319304"/>
            <a:ext cx="1702710" cy="3994841"/>
            <a:chOff x="7580615" y="307660"/>
            <a:chExt cx="2270280" cy="5326454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7090A4C6-0ACE-4A8F-802F-CA2D618C13AC}"/>
                </a:ext>
              </a:extLst>
            </p:cNvPr>
            <p:cNvGrpSpPr/>
            <p:nvPr/>
          </p:nvGrpSpPr>
          <p:grpSpPr>
            <a:xfrm>
              <a:off x="7588680" y="307660"/>
              <a:ext cx="2208628" cy="5326454"/>
              <a:chOff x="8496628" y="435429"/>
              <a:chExt cx="2208628" cy="5326454"/>
            </a:xfrm>
          </p:grpSpPr>
          <p:sp>
            <p:nvSpPr>
              <p:cNvPr id="91" name="Freeform: Shape 90">
                <a:extLst>
                  <a:ext uri="{FF2B5EF4-FFF2-40B4-BE49-F238E27FC236}">
                    <a16:creationId xmlns:a16="http://schemas.microsoft.com/office/drawing/2014/main" id="{ECCA6C05-9E12-4153-8A2C-8B007D98B6FA}"/>
                  </a:ext>
                </a:extLst>
              </p:cNvPr>
              <p:cNvSpPr/>
              <p:nvPr/>
            </p:nvSpPr>
            <p:spPr>
              <a:xfrm>
                <a:off x="9562617" y="3441238"/>
                <a:ext cx="45719" cy="190237"/>
              </a:xfrm>
              <a:custGeom>
                <a:avLst/>
                <a:gdLst>
                  <a:gd name="connsiteX0" fmla="*/ 31547 w 31547"/>
                  <a:gd name="connsiteY0" fmla="*/ 142875 h 142875"/>
                  <a:gd name="connsiteX1" fmla="*/ 114 w 31547"/>
                  <a:gd name="connsiteY1" fmla="*/ 74295 h 142875"/>
                  <a:gd name="connsiteX2" fmla="*/ 22974 w 31547"/>
                  <a:gd name="connsiteY2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547" h="142875">
                    <a:moveTo>
                      <a:pt x="31547" y="142875"/>
                    </a:moveTo>
                    <a:cubicBezTo>
                      <a:pt x="16545" y="120491"/>
                      <a:pt x="1543" y="98107"/>
                      <a:pt x="114" y="74295"/>
                    </a:cubicBezTo>
                    <a:cubicBezTo>
                      <a:pt x="-1315" y="50483"/>
                      <a:pt x="10829" y="25241"/>
                      <a:pt x="2297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3" name="Freeform: Shape 22">
                <a:extLst>
                  <a:ext uri="{FF2B5EF4-FFF2-40B4-BE49-F238E27FC236}">
                    <a16:creationId xmlns:a16="http://schemas.microsoft.com/office/drawing/2014/main" id="{9CB42899-DD88-45DE-930E-0A28FB23B5EF}"/>
                  </a:ext>
                </a:extLst>
              </p:cNvPr>
              <p:cNvSpPr/>
              <p:nvPr/>
            </p:nvSpPr>
            <p:spPr>
              <a:xfrm>
                <a:off x="8496628" y="3299081"/>
                <a:ext cx="2208628" cy="2208628"/>
              </a:xfrm>
              <a:custGeom>
                <a:avLst/>
                <a:gdLst>
                  <a:gd name="connsiteX0" fmla="*/ 1104314 w 2208628"/>
                  <a:gd name="connsiteY0" fmla="*/ 124227 h 2208628"/>
                  <a:gd name="connsiteX1" fmla="*/ 996529 w 2208628"/>
                  <a:gd name="connsiteY1" fmla="*/ 232012 h 2208628"/>
                  <a:gd name="connsiteX2" fmla="*/ 1104314 w 2208628"/>
                  <a:gd name="connsiteY2" fmla="*/ 339797 h 2208628"/>
                  <a:gd name="connsiteX3" fmla="*/ 1212099 w 2208628"/>
                  <a:gd name="connsiteY3" fmla="*/ 232012 h 2208628"/>
                  <a:gd name="connsiteX4" fmla="*/ 1104314 w 2208628"/>
                  <a:gd name="connsiteY4" fmla="*/ 124227 h 2208628"/>
                  <a:gd name="connsiteX5" fmla="*/ 1104314 w 2208628"/>
                  <a:gd name="connsiteY5" fmla="*/ 0 h 2208628"/>
                  <a:gd name="connsiteX6" fmla="*/ 2208628 w 2208628"/>
                  <a:gd name="connsiteY6" fmla="*/ 1104314 h 2208628"/>
                  <a:gd name="connsiteX7" fmla="*/ 1104314 w 2208628"/>
                  <a:gd name="connsiteY7" fmla="*/ 2208628 h 2208628"/>
                  <a:gd name="connsiteX8" fmla="*/ 0 w 2208628"/>
                  <a:gd name="connsiteY8" fmla="*/ 1104314 h 2208628"/>
                  <a:gd name="connsiteX9" fmla="*/ 1104314 w 2208628"/>
                  <a:gd name="connsiteY9" fmla="*/ 0 h 220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08628" h="2208628">
                    <a:moveTo>
                      <a:pt x="1104314" y="124227"/>
                    </a:moveTo>
                    <a:cubicBezTo>
                      <a:pt x="1044786" y="124227"/>
                      <a:pt x="996529" y="172484"/>
                      <a:pt x="996529" y="232012"/>
                    </a:cubicBezTo>
                    <a:cubicBezTo>
                      <a:pt x="996529" y="291540"/>
                      <a:pt x="1044786" y="339797"/>
                      <a:pt x="1104314" y="339797"/>
                    </a:cubicBezTo>
                    <a:cubicBezTo>
                      <a:pt x="1163842" y="339797"/>
                      <a:pt x="1212099" y="291540"/>
                      <a:pt x="1212099" y="232012"/>
                    </a:cubicBezTo>
                    <a:cubicBezTo>
                      <a:pt x="1212099" y="172484"/>
                      <a:pt x="1163842" y="124227"/>
                      <a:pt x="1104314" y="124227"/>
                    </a:cubicBezTo>
                    <a:close/>
                    <a:moveTo>
                      <a:pt x="1104314" y="0"/>
                    </a:moveTo>
                    <a:cubicBezTo>
                      <a:pt x="1714210" y="0"/>
                      <a:pt x="2208628" y="494418"/>
                      <a:pt x="2208628" y="1104314"/>
                    </a:cubicBezTo>
                    <a:cubicBezTo>
                      <a:pt x="2208628" y="1714210"/>
                      <a:pt x="1714210" y="2208628"/>
                      <a:pt x="1104314" y="2208628"/>
                    </a:cubicBezTo>
                    <a:cubicBezTo>
                      <a:pt x="494418" y="2208628"/>
                      <a:pt x="0" y="1714210"/>
                      <a:pt x="0" y="1104314"/>
                    </a:cubicBezTo>
                    <a:cubicBezTo>
                      <a:pt x="0" y="494418"/>
                      <a:pt x="494418" y="0"/>
                      <a:pt x="110431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FF0066">
                      <a:alpha val="49804"/>
                    </a:srgbClr>
                  </a:gs>
                  <a:gs pos="100000">
                    <a:srgbClr val="FF3399">
                      <a:alpha val="69804"/>
                    </a:srgbClr>
                  </a:gs>
                </a:gsLst>
                <a:lin ang="0" scaled="0"/>
                <a:tileRect/>
              </a:gradFill>
              <a:ln>
                <a:gradFill>
                  <a:gsLst>
                    <a:gs pos="0">
                      <a:srgbClr val="FF0066"/>
                    </a:gs>
                    <a:gs pos="100000">
                      <a:srgbClr val="FF3399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  <a:reflection blurRad="6350" stA="35000" endPos="90000" dir="5400000" sy="-100000" algn="bl" rotWithShape="0"/>
              </a:effectLst>
              <a:scene3d>
                <a:camera prst="orthographicFront"/>
                <a:lightRig rig="chilly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 dirty="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38" name="Group 37">
                <a:extLst>
                  <a:ext uri="{FF2B5EF4-FFF2-40B4-BE49-F238E27FC236}">
                    <a16:creationId xmlns:a16="http://schemas.microsoft.com/office/drawing/2014/main" id="{BA28B76C-5107-436E-B803-6592BADC7185}"/>
                  </a:ext>
                </a:extLst>
              </p:cNvPr>
              <p:cNvGrpSpPr/>
              <p:nvPr/>
            </p:nvGrpSpPr>
            <p:grpSpPr>
              <a:xfrm>
                <a:off x="9217095" y="435429"/>
                <a:ext cx="769257" cy="769257"/>
                <a:chOff x="7255412" y="400287"/>
                <a:chExt cx="769257" cy="769257"/>
              </a:xfrm>
            </p:grpSpPr>
            <p:sp>
              <p:nvSpPr>
                <p:cNvPr id="36" name="Oval 35">
                  <a:extLst>
                    <a:ext uri="{FF2B5EF4-FFF2-40B4-BE49-F238E27FC236}">
                      <a16:creationId xmlns:a16="http://schemas.microsoft.com/office/drawing/2014/main" id="{AE32F8C6-A1E2-4A41-ACB9-A9D887FE8A80}"/>
                    </a:ext>
                  </a:extLst>
                </p:cNvPr>
                <p:cNvSpPr/>
                <p:nvPr/>
              </p:nvSpPr>
              <p:spPr>
                <a:xfrm>
                  <a:off x="7255412" y="400287"/>
                  <a:ext cx="769257" cy="76925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7" name="Oval 36">
                  <a:extLst>
                    <a:ext uri="{FF2B5EF4-FFF2-40B4-BE49-F238E27FC236}">
                      <a16:creationId xmlns:a16="http://schemas.microsoft.com/office/drawing/2014/main" id="{08B37D97-0B59-4F86-8678-171A761C541D}"/>
                    </a:ext>
                  </a:extLst>
                </p:cNvPr>
                <p:cNvSpPr/>
                <p:nvPr/>
              </p:nvSpPr>
              <p:spPr>
                <a:xfrm>
                  <a:off x="7430721" y="575111"/>
                  <a:ext cx="418639" cy="41863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FF0066"/>
                    </a:gs>
                    <a:gs pos="100000">
                      <a:srgbClr val="FF3399"/>
                    </a:gs>
                  </a:gsLst>
                  <a:lin ang="0" scaled="0"/>
                  <a:tileRect/>
                </a:gradFill>
                <a:ln>
                  <a:gradFill>
                    <a:gsLst>
                      <a:gs pos="0">
                        <a:srgbClr val="FF0066"/>
                      </a:gs>
                      <a:gs pos="100000">
                        <a:srgbClr val="FF3399">
                          <a:alpha val="0"/>
                        </a:srgbClr>
                      </a:gs>
                    </a:gsLst>
                    <a:lin ang="19200000" scaled="0"/>
                  </a:gradFill>
                </a:ln>
                <a:effectLst>
                  <a:innerShdw blurRad="317500" dir="8400000">
                    <a:schemeClr val="bg1"/>
                  </a:innerShdw>
                </a:effectLst>
                <a:scene3d>
                  <a:camera prst="orthographicFront"/>
                  <a:lightRig rig="chilly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</p:grpSp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35D97D61-3B74-473E-B47D-20E6942675C3}"/>
                  </a:ext>
                </a:extLst>
              </p:cNvPr>
              <p:cNvCxnSpPr>
                <a:cxnSpLocks/>
                <a:stCxn id="36" idx="4"/>
                <a:endCxn id="23" idx="5"/>
              </p:cNvCxnSpPr>
              <p:nvPr/>
            </p:nvCxnSpPr>
            <p:spPr>
              <a:xfrm flipH="1">
                <a:off x="9600943" y="1204686"/>
                <a:ext cx="781" cy="209439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2" name="Freeform: Shape 91">
                <a:extLst>
                  <a:ext uri="{FF2B5EF4-FFF2-40B4-BE49-F238E27FC236}">
                    <a16:creationId xmlns:a16="http://schemas.microsoft.com/office/drawing/2014/main" id="{62A2AEA3-0A47-404D-BA63-A6A151284C7A}"/>
                  </a:ext>
                </a:extLst>
              </p:cNvPr>
              <p:cNvSpPr/>
              <p:nvPr/>
            </p:nvSpPr>
            <p:spPr>
              <a:xfrm>
                <a:off x="9594164" y="3446179"/>
                <a:ext cx="45719" cy="182438"/>
              </a:xfrm>
              <a:custGeom>
                <a:avLst/>
                <a:gdLst>
                  <a:gd name="connsiteX0" fmla="*/ 0 w 64970"/>
                  <a:gd name="connsiteY0" fmla="*/ 11823 h 147491"/>
                  <a:gd name="connsiteX1" fmla="*/ 62865 w 64970"/>
                  <a:gd name="connsiteY1" fmla="*/ 11823 h 147491"/>
                  <a:gd name="connsiteX2" fmla="*/ 45720 w 64970"/>
                  <a:gd name="connsiteY2" fmla="*/ 134696 h 147491"/>
                  <a:gd name="connsiteX3" fmla="*/ 2857 w 64970"/>
                  <a:gd name="connsiteY3" fmla="*/ 137553 h 147491"/>
                  <a:gd name="connsiteX0" fmla="*/ 0 w 49664"/>
                  <a:gd name="connsiteY0" fmla="*/ 3631 h 137775"/>
                  <a:gd name="connsiteX1" fmla="*/ 42563 w 49664"/>
                  <a:gd name="connsiteY1" fmla="*/ 26491 h 137775"/>
                  <a:gd name="connsiteX2" fmla="*/ 45720 w 49664"/>
                  <a:gd name="connsiteY2" fmla="*/ 126504 h 137775"/>
                  <a:gd name="connsiteX3" fmla="*/ 2857 w 49664"/>
                  <a:gd name="connsiteY3" fmla="*/ 129361 h 137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64" h="137775">
                    <a:moveTo>
                      <a:pt x="0" y="3631"/>
                    </a:moveTo>
                    <a:cubicBezTo>
                      <a:pt x="27622" y="-6609"/>
                      <a:pt x="34943" y="6012"/>
                      <a:pt x="42563" y="26491"/>
                    </a:cubicBezTo>
                    <a:cubicBezTo>
                      <a:pt x="50183" y="46970"/>
                      <a:pt x="52338" y="109359"/>
                      <a:pt x="45720" y="126504"/>
                    </a:cubicBezTo>
                    <a:cubicBezTo>
                      <a:pt x="39102" y="143649"/>
                      <a:pt x="19288" y="138410"/>
                      <a:pt x="2857" y="12936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3" name="Freeform: Shape 92">
                <a:extLst>
                  <a:ext uri="{FF2B5EF4-FFF2-40B4-BE49-F238E27FC236}">
                    <a16:creationId xmlns:a16="http://schemas.microsoft.com/office/drawing/2014/main" id="{A58B8F7C-74DA-4C48-AF4F-AC70DAA0F081}"/>
                  </a:ext>
                </a:extLst>
              </p:cNvPr>
              <p:cNvSpPr/>
              <p:nvPr/>
            </p:nvSpPr>
            <p:spPr>
              <a:xfrm>
                <a:off x="9568459" y="3424090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4" name="Freeform: Shape 93">
                <a:extLst>
                  <a:ext uri="{FF2B5EF4-FFF2-40B4-BE49-F238E27FC236}">
                    <a16:creationId xmlns:a16="http://schemas.microsoft.com/office/drawing/2014/main" id="{2A0E65F2-9997-4D1C-84DC-F85F573B215D}"/>
                  </a:ext>
                </a:extLst>
              </p:cNvPr>
              <p:cNvSpPr/>
              <p:nvPr/>
            </p:nvSpPr>
            <p:spPr>
              <a:xfrm>
                <a:off x="9575125" y="3405037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9" name="Oval 98">
                <a:extLst>
                  <a:ext uri="{FF2B5EF4-FFF2-40B4-BE49-F238E27FC236}">
                    <a16:creationId xmlns:a16="http://schemas.microsoft.com/office/drawing/2014/main" id="{46CD492D-9EE2-49DC-BCB4-B7D0D832510B}"/>
                  </a:ext>
                </a:extLst>
              </p:cNvPr>
              <p:cNvSpPr/>
              <p:nvPr/>
            </p:nvSpPr>
            <p:spPr>
              <a:xfrm>
                <a:off x="8742514" y="5690886"/>
                <a:ext cx="1794737" cy="70997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74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7FD7982-5695-4FDB-AAA0-340681526BFE}"/>
                </a:ext>
              </a:extLst>
            </p:cNvPr>
            <p:cNvSpPr/>
            <p:nvPr/>
          </p:nvSpPr>
          <p:spPr>
            <a:xfrm>
              <a:off x="7580615" y="3719436"/>
              <a:ext cx="2270280" cy="147732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342900">
                <a:defRPr/>
              </a:pPr>
              <a:r>
                <a:rPr lang="en-US" sz="1650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Follow the </a:t>
              </a:r>
            </a:p>
            <a:p>
              <a:pPr algn="ctr" defTabSz="342900">
                <a:defRPr/>
              </a:pPr>
              <a:r>
                <a:rPr lang="en-US" sz="1650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teacher’s rules</a:t>
              </a:r>
            </a:p>
            <a:p>
              <a:pPr algn="ctr" defTabSz="342900">
                <a:defRPr/>
              </a:pPr>
              <a:r>
                <a:rPr lang="en-US" sz="1650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 and do </a:t>
              </a:r>
            </a:p>
            <a:p>
              <a:pPr algn="ctr" defTabSz="342900">
                <a:defRPr/>
              </a:pPr>
              <a:r>
                <a:rPr lang="en-US" sz="1650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the tasks</a:t>
              </a:r>
            </a:p>
          </p:txBody>
        </p:sp>
      </p:grpSp>
      <p:sp>
        <p:nvSpPr>
          <p:cNvPr id="89" name="Title 1">
            <a:extLst>
              <a:ext uri="{FF2B5EF4-FFF2-40B4-BE49-F238E27FC236}">
                <a16:creationId xmlns:a16="http://schemas.microsoft.com/office/drawing/2014/main" id="{B2A07AF3-2CE4-4AAD-B8F6-B38BC0B3B032}"/>
              </a:ext>
            </a:extLst>
          </p:cNvPr>
          <p:cNvSpPr txBox="1">
            <a:spLocks/>
          </p:cNvSpPr>
          <p:nvPr/>
        </p:nvSpPr>
        <p:spPr>
          <a:xfrm>
            <a:off x="1395447" y="204331"/>
            <a:ext cx="8375657" cy="73769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34289" rIns="34289" anchor="b">
            <a:noAutofit/>
          </a:bodyPr>
          <a:lstStyle>
            <a:lvl1pPr marL="0" marR="0" indent="0" algn="ctr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0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1pPr>
            <a:lvl2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2pPr>
            <a:lvl3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3pPr>
            <a:lvl4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4pPr>
            <a:lvl5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5pPr>
            <a:lvl6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6pPr>
            <a:lvl7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7pPr>
            <a:lvl8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8pPr>
            <a:lvl9pPr marL="0" marR="0" indent="0" algn="l" defTabSz="914400" latinLnBrk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4400" b="0" i="0" u="none" strike="noStrike" cap="none" spc="0" baseline="0">
                <a:solidFill>
                  <a:srgbClr val="000000"/>
                </a:solidFill>
                <a:uFillTx/>
                <a:latin typeface="Arial Black"/>
                <a:ea typeface="Arial Black"/>
                <a:cs typeface="Arial Black"/>
                <a:sym typeface="Arial Black"/>
              </a:defRPr>
            </a:lvl9pPr>
          </a:lstStyle>
          <a:p>
            <a:pPr defTabSz="685800">
              <a:defRPr/>
            </a:pPr>
            <a:r>
              <a:rPr lang="en-US" sz="4400" b="1" dirty="0">
                <a:solidFill>
                  <a:srgbClr val="0000FF"/>
                </a:solidFill>
              </a:rPr>
              <a:t>Online Learning Rules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8A5FE127-06F4-421B-A2B3-2985BDECC41E}"/>
              </a:ext>
            </a:extLst>
          </p:cNvPr>
          <p:cNvGrpSpPr/>
          <p:nvPr/>
        </p:nvGrpSpPr>
        <p:grpSpPr>
          <a:xfrm>
            <a:off x="7952612" y="1328240"/>
            <a:ext cx="1889966" cy="3534419"/>
            <a:chOff x="8676673" y="477866"/>
            <a:chExt cx="2519954" cy="4712558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6610F450-2927-44D5-940D-B2422147550C}"/>
                </a:ext>
              </a:extLst>
            </p:cNvPr>
            <p:cNvGrpSpPr/>
            <p:nvPr/>
          </p:nvGrpSpPr>
          <p:grpSpPr>
            <a:xfrm>
              <a:off x="8809885" y="477866"/>
              <a:ext cx="2208628" cy="4712558"/>
              <a:chOff x="6679891" y="388313"/>
              <a:chExt cx="2208628" cy="4712558"/>
            </a:xfrm>
          </p:grpSpPr>
          <p:sp>
            <p:nvSpPr>
              <p:cNvPr id="85" name="Freeform: Shape 84">
                <a:extLst>
                  <a:ext uri="{FF2B5EF4-FFF2-40B4-BE49-F238E27FC236}">
                    <a16:creationId xmlns:a16="http://schemas.microsoft.com/office/drawing/2014/main" id="{8516214F-E766-4B62-9E82-8040C5E96E93}"/>
                  </a:ext>
                </a:extLst>
              </p:cNvPr>
              <p:cNvSpPr/>
              <p:nvPr/>
            </p:nvSpPr>
            <p:spPr>
              <a:xfrm>
                <a:off x="7745571" y="2821152"/>
                <a:ext cx="45719" cy="190237"/>
              </a:xfrm>
              <a:custGeom>
                <a:avLst/>
                <a:gdLst>
                  <a:gd name="connsiteX0" fmla="*/ 31547 w 31547"/>
                  <a:gd name="connsiteY0" fmla="*/ 142875 h 142875"/>
                  <a:gd name="connsiteX1" fmla="*/ 114 w 31547"/>
                  <a:gd name="connsiteY1" fmla="*/ 74295 h 142875"/>
                  <a:gd name="connsiteX2" fmla="*/ 22974 w 31547"/>
                  <a:gd name="connsiteY2" fmla="*/ 0 h 142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1547" h="142875">
                    <a:moveTo>
                      <a:pt x="31547" y="142875"/>
                    </a:moveTo>
                    <a:cubicBezTo>
                      <a:pt x="16545" y="120491"/>
                      <a:pt x="1543" y="98107"/>
                      <a:pt x="114" y="74295"/>
                    </a:cubicBezTo>
                    <a:cubicBezTo>
                      <a:pt x="-1315" y="50483"/>
                      <a:pt x="10829" y="25241"/>
                      <a:pt x="22974" y="0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22" name="Freeform: Shape 21">
                <a:extLst>
                  <a:ext uri="{FF2B5EF4-FFF2-40B4-BE49-F238E27FC236}">
                    <a16:creationId xmlns:a16="http://schemas.microsoft.com/office/drawing/2014/main" id="{63094720-7C51-4532-8AE1-235B96FCE28E}"/>
                  </a:ext>
                </a:extLst>
              </p:cNvPr>
              <p:cNvSpPr/>
              <p:nvPr/>
            </p:nvSpPr>
            <p:spPr>
              <a:xfrm>
                <a:off x="6679891" y="2844360"/>
                <a:ext cx="2208628" cy="2208628"/>
              </a:xfrm>
              <a:custGeom>
                <a:avLst/>
                <a:gdLst>
                  <a:gd name="connsiteX0" fmla="*/ 1104314 w 2208628"/>
                  <a:gd name="connsiteY0" fmla="*/ 137153 h 2208628"/>
                  <a:gd name="connsiteX1" fmla="*/ 996529 w 2208628"/>
                  <a:gd name="connsiteY1" fmla="*/ 244938 h 2208628"/>
                  <a:gd name="connsiteX2" fmla="*/ 1104314 w 2208628"/>
                  <a:gd name="connsiteY2" fmla="*/ 352723 h 2208628"/>
                  <a:gd name="connsiteX3" fmla="*/ 1212099 w 2208628"/>
                  <a:gd name="connsiteY3" fmla="*/ 244938 h 2208628"/>
                  <a:gd name="connsiteX4" fmla="*/ 1104314 w 2208628"/>
                  <a:gd name="connsiteY4" fmla="*/ 137153 h 2208628"/>
                  <a:gd name="connsiteX5" fmla="*/ 1104314 w 2208628"/>
                  <a:gd name="connsiteY5" fmla="*/ 0 h 2208628"/>
                  <a:gd name="connsiteX6" fmla="*/ 2208628 w 2208628"/>
                  <a:gd name="connsiteY6" fmla="*/ 1104314 h 2208628"/>
                  <a:gd name="connsiteX7" fmla="*/ 1104314 w 2208628"/>
                  <a:gd name="connsiteY7" fmla="*/ 2208628 h 2208628"/>
                  <a:gd name="connsiteX8" fmla="*/ 0 w 2208628"/>
                  <a:gd name="connsiteY8" fmla="*/ 1104314 h 2208628"/>
                  <a:gd name="connsiteX9" fmla="*/ 1104314 w 2208628"/>
                  <a:gd name="connsiteY9" fmla="*/ 0 h 220862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208628" h="2208628">
                    <a:moveTo>
                      <a:pt x="1104314" y="137153"/>
                    </a:moveTo>
                    <a:cubicBezTo>
                      <a:pt x="1044786" y="137153"/>
                      <a:pt x="996529" y="185410"/>
                      <a:pt x="996529" y="244938"/>
                    </a:cubicBezTo>
                    <a:cubicBezTo>
                      <a:pt x="996529" y="304466"/>
                      <a:pt x="1044786" y="352723"/>
                      <a:pt x="1104314" y="352723"/>
                    </a:cubicBezTo>
                    <a:cubicBezTo>
                      <a:pt x="1163842" y="352723"/>
                      <a:pt x="1212099" y="304466"/>
                      <a:pt x="1212099" y="244938"/>
                    </a:cubicBezTo>
                    <a:cubicBezTo>
                      <a:pt x="1212099" y="185410"/>
                      <a:pt x="1163842" y="137153"/>
                      <a:pt x="1104314" y="137153"/>
                    </a:cubicBezTo>
                    <a:close/>
                    <a:moveTo>
                      <a:pt x="1104314" y="0"/>
                    </a:moveTo>
                    <a:cubicBezTo>
                      <a:pt x="1714210" y="0"/>
                      <a:pt x="2208628" y="494418"/>
                      <a:pt x="2208628" y="1104314"/>
                    </a:cubicBezTo>
                    <a:cubicBezTo>
                      <a:pt x="2208628" y="1714210"/>
                      <a:pt x="1714210" y="2208628"/>
                      <a:pt x="1104314" y="2208628"/>
                    </a:cubicBezTo>
                    <a:cubicBezTo>
                      <a:pt x="494418" y="2208628"/>
                      <a:pt x="0" y="1714210"/>
                      <a:pt x="0" y="1104314"/>
                    </a:cubicBezTo>
                    <a:cubicBezTo>
                      <a:pt x="0" y="494418"/>
                      <a:pt x="494418" y="0"/>
                      <a:pt x="1104314" y="0"/>
                    </a:cubicBezTo>
                    <a:close/>
                  </a:path>
                </a:pathLst>
              </a:custGeom>
              <a:gradFill flip="none" rotWithShape="1">
                <a:gsLst>
                  <a:gs pos="0">
                    <a:srgbClr val="660066">
                      <a:alpha val="50000"/>
                    </a:srgbClr>
                  </a:gs>
                  <a:gs pos="100000">
                    <a:srgbClr val="CC00CC">
                      <a:alpha val="69804"/>
                    </a:srgbClr>
                  </a:gs>
                </a:gsLst>
                <a:lin ang="0" scaled="0"/>
                <a:tileRect/>
              </a:gradFill>
              <a:ln>
                <a:gradFill>
                  <a:gsLst>
                    <a:gs pos="0">
                      <a:srgbClr val="660066"/>
                    </a:gs>
                    <a:gs pos="100000">
                      <a:srgbClr val="CC00CC">
                        <a:alpha val="0"/>
                      </a:srgbClr>
                    </a:gs>
                  </a:gsLst>
                  <a:lin ang="19200000" scaled="0"/>
                </a:gradFill>
              </a:ln>
              <a:effectLst>
                <a:innerShdw blurRad="317500" dir="8400000">
                  <a:schemeClr val="bg1"/>
                </a:innerShdw>
                <a:reflection blurRad="6350" stA="35000" endPos="90000" dir="5400000" sy="-100000" algn="bl" rotWithShape="0"/>
              </a:effectLst>
              <a:scene3d>
                <a:camera prst="orthographicFront"/>
                <a:lightRig rig="chilly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 dirty="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grpSp>
            <p:nvGrpSpPr>
              <p:cNvPr id="39" name="Group 38">
                <a:extLst>
                  <a:ext uri="{FF2B5EF4-FFF2-40B4-BE49-F238E27FC236}">
                    <a16:creationId xmlns:a16="http://schemas.microsoft.com/office/drawing/2014/main" id="{A0DB7FCD-B0F9-4DE5-BD77-ABD0320C9B7C}"/>
                  </a:ext>
                </a:extLst>
              </p:cNvPr>
              <p:cNvGrpSpPr/>
              <p:nvPr/>
            </p:nvGrpSpPr>
            <p:grpSpPr>
              <a:xfrm>
                <a:off x="7399576" y="388313"/>
                <a:ext cx="769257" cy="769257"/>
                <a:chOff x="5877141" y="400287"/>
                <a:chExt cx="769257" cy="769257"/>
              </a:xfrm>
            </p:grpSpPr>
            <p:sp>
              <p:nvSpPr>
                <p:cNvPr id="34" name="Oval 33">
                  <a:extLst>
                    <a:ext uri="{FF2B5EF4-FFF2-40B4-BE49-F238E27FC236}">
                      <a16:creationId xmlns:a16="http://schemas.microsoft.com/office/drawing/2014/main" id="{5EA17841-E8C7-40F1-996D-32016E82F0FB}"/>
                    </a:ext>
                  </a:extLst>
                </p:cNvPr>
                <p:cNvSpPr/>
                <p:nvPr/>
              </p:nvSpPr>
              <p:spPr>
                <a:xfrm>
                  <a:off x="5877141" y="400287"/>
                  <a:ext cx="769257" cy="769257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>
                  <a:noFill/>
                </a:ln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  <p:sp>
              <p:nvSpPr>
                <p:cNvPr id="35" name="Oval 34">
                  <a:extLst>
                    <a:ext uri="{FF2B5EF4-FFF2-40B4-BE49-F238E27FC236}">
                      <a16:creationId xmlns:a16="http://schemas.microsoft.com/office/drawing/2014/main" id="{A7085B4D-A1A9-4696-B928-149384449E98}"/>
                    </a:ext>
                  </a:extLst>
                </p:cNvPr>
                <p:cNvSpPr/>
                <p:nvPr/>
              </p:nvSpPr>
              <p:spPr>
                <a:xfrm>
                  <a:off x="6052450" y="575111"/>
                  <a:ext cx="418638" cy="418638"/>
                </a:xfrm>
                <a:prstGeom prst="ellipse">
                  <a:avLst/>
                </a:prstGeom>
                <a:gradFill flip="none" rotWithShape="1">
                  <a:gsLst>
                    <a:gs pos="0">
                      <a:srgbClr val="660066"/>
                    </a:gs>
                    <a:gs pos="100000">
                      <a:srgbClr val="CC00CC"/>
                    </a:gs>
                  </a:gsLst>
                  <a:lin ang="0" scaled="0"/>
                  <a:tileRect/>
                </a:gradFill>
                <a:ln>
                  <a:gradFill>
                    <a:gsLst>
                      <a:gs pos="0">
                        <a:srgbClr val="660066"/>
                      </a:gs>
                      <a:gs pos="100000">
                        <a:srgbClr val="CC00CC">
                          <a:alpha val="0"/>
                        </a:srgbClr>
                      </a:gs>
                    </a:gsLst>
                    <a:lin ang="19200000" scaled="0"/>
                  </a:gradFill>
                </a:ln>
                <a:effectLst>
                  <a:innerShdw blurRad="317500" dir="8400000">
                    <a:schemeClr val="bg1"/>
                  </a:innerShdw>
                </a:effectLst>
                <a:scene3d>
                  <a:camera prst="orthographicFront"/>
                  <a:lightRig rig="chilly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  <a:prstTxWarp prst="textNoShape">
                    <a:avLst/>
                  </a:prstTxWarp>
                  <a:noAutofit/>
                </a:bodyPr>
                <a:lstStyle/>
                <a:p>
                  <a:pPr algn="ctr" defTabSz="685800" rtl="1" hangingPunct="0">
                    <a:defRPr/>
                  </a:pPr>
                  <a:endParaRPr lang="en-US" sz="1350">
                    <a:solidFill>
                      <a:srgbClr val="FFFFFF"/>
                    </a:solidFill>
                    <a:latin typeface="Arial"/>
                    <a:cs typeface="Arial"/>
                  </a:endParaRPr>
                </a:p>
              </p:txBody>
            </p:sp>
          </p:grpSp>
          <p:cxnSp>
            <p:nvCxnSpPr>
              <p:cNvPr id="56" name="Straight Connector 55">
                <a:extLst>
                  <a:ext uri="{FF2B5EF4-FFF2-40B4-BE49-F238E27FC236}">
                    <a16:creationId xmlns:a16="http://schemas.microsoft.com/office/drawing/2014/main" id="{9214B9F5-8F54-475D-8D32-5042F28DBA43}"/>
                  </a:ext>
                </a:extLst>
              </p:cNvPr>
              <p:cNvCxnSpPr>
                <a:cxnSpLocks/>
                <a:stCxn id="34" idx="4"/>
                <a:endCxn id="22" idx="5"/>
              </p:cNvCxnSpPr>
              <p:nvPr/>
            </p:nvCxnSpPr>
            <p:spPr>
              <a:xfrm>
                <a:off x="7784205" y="1157570"/>
                <a:ext cx="0" cy="168679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6" name="Freeform: Shape 85">
                <a:extLst>
                  <a:ext uri="{FF2B5EF4-FFF2-40B4-BE49-F238E27FC236}">
                    <a16:creationId xmlns:a16="http://schemas.microsoft.com/office/drawing/2014/main" id="{D9D41BF1-B65C-4E42-B050-1A4A55E7E054}"/>
                  </a:ext>
                </a:extLst>
              </p:cNvPr>
              <p:cNvSpPr/>
              <p:nvPr/>
            </p:nvSpPr>
            <p:spPr>
              <a:xfrm>
                <a:off x="7777118" y="2826093"/>
                <a:ext cx="45719" cy="182438"/>
              </a:xfrm>
              <a:custGeom>
                <a:avLst/>
                <a:gdLst>
                  <a:gd name="connsiteX0" fmla="*/ 0 w 64970"/>
                  <a:gd name="connsiteY0" fmla="*/ 11823 h 147491"/>
                  <a:gd name="connsiteX1" fmla="*/ 62865 w 64970"/>
                  <a:gd name="connsiteY1" fmla="*/ 11823 h 147491"/>
                  <a:gd name="connsiteX2" fmla="*/ 45720 w 64970"/>
                  <a:gd name="connsiteY2" fmla="*/ 134696 h 147491"/>
                  <a:gd name="connsiteX3" fmla="*/ 2857 w 64970"/>
                  <a:gd name="connsiteY3" fmla="*/ 137553 h 147491"/>
                  <a:gd name="connsiteX0" fmla="*/ 0 w 49664"/>
                  <a:gd name="connsiteY0" fmla="*/ 3631 h 137775"/>
                  <a:gd name="connsiteX1" fmla="*/ 42563 w 49664"/>
                  <a:gd name="connsiteY1" fmla="*/ 26491 h 137775"/>
                  <a:gd name="connsiteX2" fmla="*/ 45720 w 49664"/>
                  <a:gd name="connsiteY2" fmla="*/ 126504 h 137775"/>
                  <a:gd name="connsiteX3" fmla="*/ 2857 w 49664"/>
                  <a:gd name="connsiteY3" fmla="*/ 129361 h 137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9664" h="137775">
                    <a:moveTo>
                      <a:pt x="0" y="3631"/>
                    </a:moveTo>
                    <a:cubicBezTo>
                      <a:pt x="27622" y="-6609"/>
                      <a:pt x="34943" y="6012"/>
                      <a:pt x="42563" y="26491"/>
                    </a:cubicBezTo>
                    <a:cubicBezTo>
                      <a:pt x="50183" y="46970"/>
                      <a:pt x="52338" y="109359"/>
                      <a:pt x="45720" y="126504"/>
                    </a:cubicBezTo>
                    <a:cubicBezTo>
                      <a:pt x="39102" y="143649"/>
                      <a:pt x="19288" y="138410"/>
                      <a:pt x="2857" y="129361"/>
                    </a:cubicBez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7" name="Freeform: Shape 86">
                <a:extLst>
                  <a:ext uri="{FF2B5EF4-FFF2-40B4-BE49-F238E27FC236}">
                    <a16:creationId xmlns:a16="http://schemas.microsoft.com/office/drawing/2014/main" id="{0CD65818-302D-465E-B1EC-0A491351A345}"/>
                  </a:ext>
                </a:extLst>
              </p:cNvPr>
              <p:cNvSpPr/>
              <p:nvPr/>
            </p:nvSpPr>
            <p:spPr>
              <a:xfrm>
                <a:off x="7751413" y="2804004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88" name="Freeform: Shape 87">
                <a:extLst>
                  <a:ext uri="{FF2B5EF4-FFF2-40B4-BE49-F238E27FC236}">
                    <a16:creationId xmlns:a16="http://schemas.microsoft.com/office/drawing/2014/main" id="{B23C4DBF-7BD5-4D3A-A172-0F460697E89D}"/>
                  </a:ext>
                </a:extLst>
              </p:cNvPr>
              <p:cNvSpPr/>
              <p:nvPr/>
            </p:nvSpPr>
            <p:spPr>
              <a:xfrm>
                <a:off x="7758079" y="2784951"/>
                <a:ext cx="48578" cy="37147"/>
              </a:xfrm>
              <a:custGeom>
                <a:avLst/>
                <a:gdLst>
                  <a:gd name="connsiteX0" fmla="*/ 0 w 48578"/>
                  <a:gd name="connsiteY0" fmla="*/ 37147 h 37147"/>
                  <a:gd name="connsiteX1" fmla="*/ 48578 w 48578"/>
                  <a:gd name="connsiteY1" fmla="*/ 0 h 3714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48578" h="37147">
                    <a:moveTo>
                      <a:pt x="0" y="37147"/>
                    </a:moveTo>
                    <a:lnTo>
                      <a:pt x="48578" y="0"/>
                    </a:lnTo>
                  </a:path>
                </a:pathLst>
              </a:cu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98" name="Oval 97">
                <a:extLst>
                  <a:ext uri="{FF2B5EF4-FFF2-40B4-BE49-F238E27FC236}">
                    <a16:creationId xmlns:a16="http://schemas.microsoft.com/office/drawing/2014/main" id="{169E80C6-F659-4F10-BD85-5611702E25FD}"/>
                  </a:ext>
                </a:extLst>
              </p:cNvPr>
              <p:cNvSpPr/>
              <p:nvPr/>
            </p:nvSpPr>
            <p:spPr>
              <a:xfrm>
                <a:off x="6909288" y="5029874"/>
                <a:ext cx="1794737" cy="70997"/>
              </a:xfrm>
              <a:prstGeom prst="ellipse">
                <a:avLst/>
              </a:prstGeom>
              <a:gradFill flip="none" rotWithShape="1">
                <a:gsLst>
                  <a:gs pos="0">
                    <a:schemeClr val="tx1">
                      <a:alpha val="74000"/>
                    </a:schemeClr>
                  </a:gs>
                  <a:gs pos="100000">
                    <a:schemeClr val="tx1">
                      <a:alpha val="0"/>
                    </a:scheme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  <a:effectLst>
                <a:softEdge rad="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685800" rtl="1" hangingPunct="0">
                  <a:defRPr/>
                </a:pPr>
                <a:endParaRPr lang="en-US" sz="1350">
                  <a:solidFill>
                    <a:srgbClr val="FFFFFF"/>
                  </a:solidFill>
                  <a:latin typeface="Arial"/>
                  <a:cs typeface="Arial"/>
                </a:endParaRPr>
              </a:p>
            </p:txBody>
          </p:sp>
        </p:grp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C1D0063C-4A85-4C92-A3C8-5D1DAA572E67}"/>
                </a:ext>
              </a:extLst>
            </p:cNvPr>
            <p:cNvSpPr/>
            <p:nvPr/>
          </p:nvSpPr>
          <p:spPr>
            <a:xfrm>
              <a:off x="8676673" y="3209480"/>
              <a:ext cx="2519954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6858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en-US" sz="1650" b="1" dirty="0">
                  <a:solidFill>
                    <a:srgbClr val="000000">
                      <a:lumMod val="95000"/>
                      <a:lumOff val="5000"/>
                    </a:srgbClr>
                  </a:solidFill>
                  <a:latin typeface="Comic Sans MS" panose="030F0702030302020204" pitchFamily="66" charset="0"/>
                </a:rPr>
                <a:t>No chatting during the lesson</a:t>
              </a:r>
            </a:p>
            <a:p>
              <a:pPr algn="ctr" defTabSz="685800" eaLnBrk="0" fontAlgn="base" hangingPunct="0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altLang="en-US" sz="1650" b="1" dirty="0">
                <a:solidFill>
                  <a:srgbClr val="000000">
                    <a:lumMod val="95000"/>
                    <a:lumOff val="5000"/>
                  </a:srgbClr>
                </a:solidFill>
                <a:latin typeface="Comic Sans MS" panose="030F0702030302020204" pitchFamily="66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835426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573 0.00741 L -0.64141 -0.007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357" y="-74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365 0.01343 L -4.375E-6 -3.7037E-6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8" y="-57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9167E-6 3.7037E-6 L -0.15625 -0.005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813" y="-278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9167E-6 -3.7037E-6 L -0.49127 0.0041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570" y="208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666 0.00393 L -0.31615 -0.00301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14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8E83DB6-6139-4121-A070-44B0CDC473BC}"/>
              </a:ext>
            </a:extLst>
          </p:cNvPr>
          <p:cNvGrpSpPr/>
          <p:nvPr/>
        </p:nvGrpSpPr>
        <p:grpSpPr>
          <a:xfrm>
            <a:off x="1514008" y="185116"/>
            <a:ext cx="8874176" cy="7519828"/>
            <a:chOff x="1514008" y="185116"/>
            <a:chExt cx="8195412" cy="6487768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70BBE61A-1284-45A8-A0F2-C1822396313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b="16440"/>
            <a:stretch/>
          </p:blipFill>
          <p:spPr>
            <a:xfrm>
              <a:off x="1514008" y="185116"/>
              <a:ext cx="8195412" cy="5421205"/>
            </a:xfrm>
            <a:prstGeom prst="rect">
              <a:avLst/>
            </a:prstGeom>
          </p:spPr>
        </p:pic>
        <p:sp>
          <p:nvSpPr>
            <p:cNvPr id="3" name="Oval 2">
              <a:extLst>
                <a:ext uri="{FF2B5EF4-FFF2-40B4-BE49-F238E27FC236}">
                  <a16:creationId xmlns:a16="http://schemas.microsoft.com/office/drawing/2014/main" id="{36A12A7F-B75B-497F-98B9-7272FF9530A3}"/>
                </a:ext>
              </a:extLst>
            </p:cNvPr>
            <p:cNvSpPr/>
            <p:nvPr/>
          </p:nvSpPr>
          <p:spPr>
            <a:xfrm>
              <a:off x="3987384" y="4871803"/>
              <a:ext cx="3282846" cy="1801081"/>
            </a:xfrm>
            <a:prstGeom prst="ellipse">
              <a:avLst/>
            </a:prstGeom>
            <a:ln>
              <a:solidFill>
                <a:schemeClr val="bg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" name="Google Shape;719;p27">
            <a:extLst>
              <a:ext uri="{FF2B5EF4-FFF2-40B4-BE49-F238E27FC236}">
                <a16:creationId xmlns:a16="http://schemas.microsoft.com/office/drawing/2014/main" id="{29C82110-F391-4CAF-B192-18575DA465EC}"/>
              </a:ext>
            </a:extLst>
          </p:cNvPr>
          <p:cNvGrpSpPr/>
          <p:nvPr/>
        </p:nvGrpSpPr>
        <p:grpSpPr>
          <a:xfrm>
            <a:off x="10595892" y="736543"/>
            <a:ext cx="1490486" cy="960916"/>
            <a:chOff x="-75881" y="2283499"/>
            <a:chExt cx="772313" cy="497910"/>
          </a:xfrm>
        </p:grpSpPr>
        <p:sp>
          <p:nvSpPr>
            <p:cNvPr id="6" name="Google Shape;720;p27">
              <a:extLst>
                <a:ext uri="{FF2B5EF4-FFF2-40B4-BE49-F238E27FC236}">
                  <a16:creationId xmlns:a16="http://schemas.microsoft.com/office/drawing/2014/main" id="{626C3E3D-8E1C-41E3-A821-6752DCCBE905}"/>
                </a:ext>
              </a:extLst>
            </p:cNvPr>
            <p:cNvSpPr/>
            <p:nvPr/>
          </p:nvSpPr>
          <p:spPr>
            <a:xfrm>
              <a:off x="36336" y="2283499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" name="Google Shape;721;p27">
              <a:extLst>
                <a:ext uri="{FF2B5EF4-FFF2-40B4-BE49-F238E27FC236}">
                  <a16:creationId xmlns:a16="http://schemas.microsoft.com/office/drawing/2014/main" id="{F228FE49-BB77-42B5-8D0B-255B89FFC925}"/>
                </a:ext>
              </a:extLst>
            </p:cNvPr>
            <p:cNvSpPr/>
            <p:nvPr/>
          </p:nvSpPr>
          <p:spPr>
            <a:xfrm>
              <a:off x="-75881" y="22836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" name="Google Shape;719;p27">
            <a:extLst>
              <a:ext uri="{FF2B5EF4-FFF2-40B4-BE49-F238E27FC236}">
                <a16:creationId xmlns:a16="http://schemas.microsoft.com/office/drawing/2014/main" id="{44AE4ECD-6ADD-4FC8-B06A-1DC89ABA254C}"/>
              </a:ext>
            </a:extLst>
          </p:cNvPr>
          <p:cNvGrpSpPr/>
          <p:nvPr/>
        </p:nvGrpSpPr>
        <p:grpSpPr>
          <a:xfrm rot="19270867">
            <a:off x="136580" y="5536038"/>
            <a:ext cx="1490486" cy="960916"/>
            <a:chOff x="-75881" y="2283499"/>
            <a:chExt cx="772313" cy="497910"/>
          </a:xfrm>
        </p:grpSpPr>
        <p:sp>
          <p:nvSpPr>
            <p:cNvPr id="9" name="Google Shape;720;p27">
              <a:extLst>
                <a:ext uri="{FF2B5EF4-FFF2-40B4-BE49-F238E27FC236}">
                  <a16:creationId xmlns:a16="http://schemas.microsoft.com/office/drawing/2014/main" id="{438EB06B-6D41-422C-AC76-01F725AB3627}"/>
                </a:ext>
              </a:extLst>
            </p:cNvPr>
            <p:cNvSpPr/>
            <p:nvPr/>
          </p:nvSpPr>
          <p:spPr>
            <a:xfrm>
              <a:off x="36336" y="2283499"/>
              <a:ext cx="627897" cy="471965"/>
            </a:xfrm>
            <a:custGeom>
              <a:avLst/>
              <a:gdLst/>
              <a:ahLst/>
              <a:cxnLst/>
              <a:rect l="l" t="t" r="r" b="b"/>
              <a:pathLst>
                <a:path w="18974" h="14262" extrusionOk="0">
                  <a:moveTo>
                    <a:pt x="2988" y="1"/>
                  </a:moveTo>
                  <a:cubicBezTo>
                    <a:pt x="2525" y="1"/>
                    <a:pt x="2056" y="123"/>
                    <a:pt x="1593" y="416"/>
                  </a:cubicBezTo>
                  <a:cubicBezTo>
                    <a:pt x="1" y="1425"/>
                    <a:pt x="39" y="3716"/>
                    <a:pt x="350" y="5361"/>
                  </a:cubicBezTo>
                  <a:cubicBezTo>
                    <a:pt x="797" y="7721"/>
                    <a:pt x="2174" y="9760"/>
                    <a:pt x="3820" y="11461"/>
                  </a:cubicBezTo>
                  <a:cubicBezTo>
                    <a:pt x="5052" y="12735"/>
                    <a:pt x="6440" y="14261"/>
                    <a:pt x="8322" y="14261"/>
                  </a:cubicBezTo>
                  <a:cubicBezTo>
                    <a:pt x="8371" y="14261"/>
                    <a:pt x="8421" y="14260"/>
                    <a:pt x="8470" y="14258"/>
                  </a:cubicBezTo>
                  <a:cubicBezTo>
                    <a:pt x="12386" y="14096"/>
                    <a:pt x="16661" y="11734"/>
                    <a:pt x="18086" y="7966"/>
                  </a:cubicBezTo>
                  <a:cubicBezTo>
                    <a:pt x="18657" y="6462"/>
                    <a:pt x="18974" y="4192"/>
                    <a:pt x="17952" y="2803"/>
                  </a:cubicBezTo>
                  <a:cubicBezTo>
                    <a:pt x="17453" y="2124"/>
                    <a:pt x="16710" y="1879"/>
                    <a:pt x="15917" y="1879"/>
                  </a:cubicBezTo>
                  <a:cubicBezTo>
                    <a:pt x="15596" y="1879"/>
                    <a:pt x="15266" y="1919"/>
                    <a:pt x="14941" y="1987"/>
                  </a:cubicBezTo>
                  <a:cubicBezTo>
                    <a:pt x="14900" y="1970"/>
                    <a:pt x="14860" y="1956"/>
                    <a:pt x="14817" y="1944"/>
                  </a:cubicBezTo>
                  <a:cubicBezTo>
                    <a:pt x="14573" y="1878"/>
                    <a:pt x="14346" y="1848"/>
                    <a:pt x="14131" y="1848"/>
                  </a:cubicBezTo>
                  <a:cubicBezTo>
                    <a:pt x="13095" y="1848"/>
                    <a:pt x="12355" y="2550"/>
                    <a:pt x="11556" y="3329"/>
                  </a:cubicBezTo>
                  <a:cubicBezTo>
                    <a:pt x="10541" y="4317"/>
                    <a:pt x="9538" y="5315"/>
                    <a:pt x="8535" y="6314"/>
                  </a:cubicBezTo>
                  <a:cubicBezTo>
                    <a:pt x="8423" y="4413"/>
                    <a:pt x="7620" y="2785"/>
                    <a:pt x="6213" y="1454"/>
                  </a:cubicBezTo>
                  <a:cubicBezTo>
                    <a:pt x="6087" y="1333"/>
                    <a:pt x="5935" y="1244"/>
                    <a:pt x="5767" y="1194"/>
                  </a:cubicBezTo>
                  <a:cubicBezTo>
                    <a:pt x="4945" y="560"/>
                    <a:pt x="3980" y="1"/>
                    <a:pt x="2988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721;p27">
              <a:extLst>
                <a:ext uri="{FF2B5EF4-FFF2-40B4-BE49-F238E27FC236}">
                  <a16:creationId xmlns:a16="http://schemas.microsoft.com/office/drawing/2014/main" id="{44D9987C-E3D4-4801-BD59-14B0B5541380}"/>
                </a:ext>
              </a:extLst>
            </p:cNvPr>
            <p:cNvSpPr/>
            <p:nvPr/>
          </p:nvSpPr>
          <p:spPr>
            <a:xfrm>
              <a:off x="-75881" y="2283664"/>
              <a:ext cx="772313" cy="497744"/>
            </a:xfrm>
            <a:custGeom>
              <a:avLst/>
              <a:gdLst/>
              <a:ahLst/>
              <a:cxnLst/>
              <a:rect l="l" t="t" r="r" b="b"/>
              <a:pathLst>
                <a:path w="23338" h="15041" extrusionOk="0">
                  <a:moveTo>
                    <a:pt x="7095" y="721"/>
                  </a:moveTo>
                  <a:cubicBezTo>
                    <a:pt x="7622" y="721"/>
                    <a:pt x="8178" y="845"/>
                    <a:pt x="8741" y="1117"/>
                  </a:cubicBezTo>
                  <a:cubicBezTo>
                    <a:pt x="10751" y="2088"/>
                    <a:pt x="11547" y="4287"/>
                    <a:pt x="11823" y="6364"/>
                  </a:cubicBezTo>
                  <a:cubicBezTo>
                    <a:pt x="11672" y="6627"/>
                    <a:pt x="11920" y="6868"/>
                    <a:pt x="12174" y="6868"/>
                  </a:cubicBezTo>
                  <a:cubicBezTo>
                    <a:pt x="12290" y="6868"/>
                    <a:pt x="12407" y="6819"/>
                    <a:pt x="12489" y="6699"/>
                  </a:cubicBezTo>
                  <a:cubicBezTo>
                    <a:pt x="13875" y="4691"/>
                    <a:pt x="15594" y="2216"/>
                    <a:pt x="18283" y="2043"/>
                  </a:cubicBezTo>
                  <a:cubicBezTo>
                    <a:pt x="18379" y="2037"/>
                    <a:pt x="18473" y="2034"/>
                    <a:pt x="18566" y="2034"/>
                  </a:cubicBezTo>
                  <a:cubicBezTo>
                    <a:pt x="21416" y="2034"/>
                    <a:pt x="22590" y="4930"/>
                    <a:pt x="21547" y="7369"/>
                  </a:cubicBezTo>
                  <a:cubicBezTo>
                    <a:pt x="19845" y="11346"/>
                    <a:pt x="14967" y="13248"/>
                    <a:pt x="11085" y="14216"/>
                  </a:cubicBezTo>
                  <a:cubicBezTo>
                    <a:pt x="11079" y="14216"/>
                    <a:pt x="11075" y="14221"/>
                    <a:pt x="11071" y="14222"/>
                  </a:cubicBezTo>
                  <a:cubicBezTo>
                    <a:pt x="8029" y="12032"/>
                    <a:pt x="3303" y="8519"/>
                    <a:pt x="3592" y="4333"/>
                  </a:cubicBezTo>
                  <a:cubicBezTo>
                    <a:pt x="3735" y="2272"/>
                    <a:pt x="5232" y="721"/>
                    <a:pt x="7095" y="721"/>
                  </a:cubicBezTo>
                  <a:close/>
                  <a:moveTo>
                    <a:pt x="6988" y="1"/>
                  </a:moveTo>
                  <a:cubicBezTo>
                    <a:pt x="5758" y="1"/>
                    <a:pt x="4566" y="507"/>
                    <a:pt x="3767" y="1587"/>
                  </a:cubicBezTo>
                  <a:cubicBezTo>
                    <a:pt x="1" y="6676"/>
                    <a:pt x="7237" y="12429"/>
                    <a:pt x="10797" y="14970"/>
                  </a:cubicBezTo>
                  <a:cubicBezTo>
                    <a:pt x="10866" y="15019"/>
                    <a:pt x="10933" y="15041"/>
                    <a:pt x="10996" y="15041"/>
                  </a:cubicBezTo>
                  <a:cubicBezTo>
                    <a:pt x="11172" y="15041"/>
                    <a:pt x="11310" y="14876"/>
                    <a:pt x="11337" y="14691"/>
                  </a:cubicBezTo>
                  <a:cubicBezTo>
                    <a:pt x="15885" y="14101"/>
                    <a:pt x="23337" y="10392"/>
                    <a:pt x="22676" y="4904"/>
                  </a:cubicBezTo>
                  <a:cubicBezTo>
                    <a:pt x="22413" y="2733"/>
                    <a:pt x="20731" y="1287"/>
                    <a:pt x="18602" y="1287"/>
                  </a:cubicBezTo>
                  <a:cubicBezTo>
                    <a:pt x="18492" y="1287"/>
                    <a:pt x="18382" y="1291"/>
                    <a:pt x="18271" y="1299"/>
                  </a:cubicBezTo>
                  <a:cubicBezTo>
                    <a:pt x="15565" y="1484"/>
                    <a:pt x="13768" y="3605"/>
                    <a:pt x="12293" y="5682"/>
                  </a:cubicBezTo>
                  <a:cubicBezTo>
                    <a:pt x="12066" y="3642"/>
                    <a:pt x="11183" y="1634"/>
                    <a:pt x="9306" y="607"/>
                  </a:cubicBezTo>
                  <a:cubicBezTo>
                    <a:pt x="8581" y="209"/>
                    <a:pt x="7777" y="1"/>
                    <a:pt x="698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27158139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4333647" y="-74253"/>
            <a:ext cx="2152917" cy="97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r>
              <a:rPr lang="en-US" sz="3733" b="1" dirty="0">
                <a:solidFill>
                  <a:srgbClr val="FF0000"/>
                </a:solidFill>
              </a:rPr>
              <a:t>Objective </a:t>
            </a:r>
            <a:endParaRPr sz="3733" b="1" dirty="0">
              <a:solidFill>
                <a:srgbClr val="FF0000"/>
              </a:solidFill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983598" y="107247"/>
            <a:ext cx="4739072" cy="1410151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0C2B3F"/>
              </a:solidFill>
            </a:endParaRPr>
          </a:p>
        </p:txBody>
      </p:sp>
      <p:sp>
        <p:nvSpPr>
          <p:cNvPr id="602" name="Google Shape;602;p25"/>
          <p:cNvSpPr txBox="1">
            <a:spLocks noGrp="1"/>
          </p:cNvSpPr>
          <p:nvPr>
            <p:ph type="title"/>
          </p:nvPr>
        </p:nvSpPr>
        <p:spPr>
          <a:xfrm>
            <a:off x="1849159" y="4353087"/>
            <a:ext cx="1245600" cy="769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800" b="1">
                <a:solidFill>
                  <a:srgbClr val="009900"/>
                </a:solidFill>
              </a:rPr>
              <a:t>02</a:t>
            </a:r>
            <a:endParaRPr sz="4800" b="1">
              <a:solidFill>
                <a:srgbClr val="009900"/>
              </a:solidFill>
            </a:endParaRPr>
          </a:p>
        </p:txBody>
      </p:sp>
      <p:sp>
        <p:nvSpPr>
          <p:cNvPr id="603" name="Google Shape;603;p25"/>
          <p:cNvSpPr txBox="1">
            <a:spLocks noGrp="1"/>
          </p:cNvSpPr>
          <p:nvPr>
            <p:ph type="title" idx="2"/>
          </p:nvPr>
        </p:nvSpPr>
        <p:spPr>
          <a:xfrm>
            <a:off x="4333647" y="1368119"/>
            <a:ext cx="1245600" cy="769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800" b="1">
                <a:solidFill>
                  <a:srgbClr val="FF0066"/>
                </a:solidFill>
              </a:rPr>
              <a:t>01</a:t>
            </a:r>
            <a:endParaRPr sz="4800" b="1">
              <a:solidFill>
                <a:srgbClr val="FF0066"/>
              </a:solidFill>
            </a:endParaRPr>
          </a:p>
        </p:txBody>
      </p:sp>
      <p:sp>
        <p:nvSpPr>
          <p:cNvPr id="606" name="Google Shape;606;p25"/>
          <p:cNvSpPr/>
          <p:nvPr/>
        </p:nvSpPr>
        <p:spPr>
          <a:xfrm>
            <a:off x="1884026" y="4091580"/>
            <a:ext cx="1343588" cy="1205969"/>
          </a:xfrm>
          <a:custGeom>
            <a:avLst/>
            <a:gdLst/>
            <a:ahLst/>
            <a:cxnLst/>
            <a:rect l="l" t="t" r="r" b="b"/>
            <a:pathLst>
              <a:path w="21541" h="20955" extrusionOk="0">
                <a:moveTo>
                  <a:pt x="10380" y="1271"/>
                </a:moveTo>
                <a:cubicBezTo>
                  <a:pt x="10686" y="1271"/>
                  <a:pt x="10990" y="1334"/>
                  <a:pt x="11297" y="1350"/>
                </a:cubicBezTo>
                <a:cubicBezTo>
                  <a:pt x="12423" y="1411"/>
                  <a:pt x="13557" y="1522"/>
                  <a:pt x="14572" y="2027"/>
                </a:cubicBezTo>
                <a:cubicBezTo>
                  <a:pt x="15560" y="2518"/>
                  <a:pt x="16321" y="3332"/>
                  <a:pt x="17086" y="4124"/>
                </a:cubicBezTo>
                <a:cubicBezTo>
                  <a:pt x="17666" y="4726"/>
                  <a:pt x="18177" y="5369"/>
                  <a:pt x="18616" y="6078"/>
                </a:cubicBezTo>
                <a:cubicBezTo>
                  <a:pt x="19101" y="6865"/>
                  <a:pt x="19596" y="7620"/>
                  <a:pt x="19750" y="8581"/>
                </a:cubicBezTo>
                <a:cubicBezTo>
                  <a:pt x="19984" y="10037"/>
                  <a:pt x="19926" y="11472"/>
                  <a:pt x="19568" y="12875"/>
                </a:cubicBezTo>
                <a:cubicBezTo>
                  <a:pt x="19371" y="13651"/>
                  <a:pt x="18939" y="14348"/>
                  <a:pt x="18455" y="15033"/>
                </a:cubicBezTo>
                <a:cubicBezTo>
                  <a:pt x="18082" y="15557"/>
                  <a:pt x="17590" y="16027"/>
                  <a:pt x="17332" y="16647"/>
                </a:cubicBezTo>
                <a:cubicBezTo>
                  <a:pt x="17210" y="16943"/>
                  <a:pt x="16847" y="17036"/>
                  <a:pt x="16614" y="17250"/>
                </a:cubicBezTo>
                <a:cubicBezTo>
                  <a:pt x="15995" y="17816"/>
                  <a:pt x="15281" y="18277"/>
                  <a:pt x="14489" y="18633"/>
                </a:cubicBezTo>
                <a:cubicBezTo>
                  <a:pt x="13772" y="18956"/>
                  <a:pt x="13062" y="19125"/>
                  <a:pt x="12286" y="19223"/>
                </a:cubicBezTo>
                <a:cubicBezTo>
                  <a:pt x="11373" y="19339"/>
                  <a:pt x="10481" y="19499"/>
                  <a:pt x="9544" y="19499"/>
                </a:cubicBezTo>
                <a:cubicBezTo>
                  <a:pt x="9530" y="19499"/>
                  <a:pt x="9516" y="19499"/>
                  <a:pt x="9502" y="19499"/>
                </a:cubicBezTo>
                <a:cubicBezTo>
                  <a:pt x="8528" y="19495"/>
                  <a:pt x="7621" y="19191"/>
                  <a:pt x="6670" y="19111"/>
                </a:cubicBezTo>
                <a:cubicBezTo>
                  <a:pt x="6220" y="19073"/>
                  <a:pt x="5757" y="18589"/>
                  <a:pt x="5403" y="18213"/>
                </a:cubicBezTo>
                <a:cubicBezTo>
                  <a:pt x="4823" y="17598"/>
                  <a:pt x="4264" y="16952"/>
                  <a:pt x="3708" y="16314"/>
                </a:cubicBezTo>
                <a:cubicBezTo>
                  <a:pt x="3264" y="15802"/>
                  <a:pt x="2848" y="15294"/>
                  <a:pt x="2569" y="14698"/>
                </a:cubicBezTo>
                <a:cubicBezTo>
                  <a:pt x="2024" y="13538"/>
                  <a:pt x="1460" y="12373"/>
                  <a:pt x="1384" y="11032"/>
                </a:cubicBezTo>
                <a:cubicBezTo>
                  <a:pt x="1371" y="10207"/>
                  <a:pt x="1572" y="9394"/>
                  <a:pt x="1807" y="8604"/>
                </a:cubicBezTo>
                <a:cubicBezTo>
                  <a:pt x="2086" y="7660"/>
                  <a:pt x="2432" y="6700"/>
                  <a:pt x="3043" y="5933"/>
                </a:cubicBezTo>
                <a:cubicBezTo>
                  <a:pt x="3694" y="5116"/>
                  <a:pt x="4208" y="4176"/>
                  <a:pt x="5135" y="3562"/>
                </a:cubicBezTo>
                <a:cubicBezTo>
                  <a:pt x="5513" y="3311"/>
                  <a:pt x="5827" y="2918"/>
                  <a:pt x="6252" y="2686"/>
                </a:cubicBezTo>
                <a:cubicBezTo>
                  <a:pt x="6882" y="2342"/>
                  <a:pt x="7511" y="2007"/>
                  <a:pt x="8226" y="1848"/>
                </a:cubicBezTo>
                <a:cubicBezTo>
                  <a:pt x="8759" y="1732"/>
                  <a:pt x="9282" y="1574"/>
                  <a:pt x="9791" y="1375"/>
                </a:cubicBezTo>
                <a:cubicBezTo>
                  <a:pt x="9990" y="1296"/>
                  <a:pt x="10185" y="1271"/>
                  <a:pt x="10380" y="1271"/>
                </a:cubicBezTo>
                <a:close/>
                <a:moveTo>
                  <a:pt x="10799" y="1"/>
                </a:moveTo>
                <a:cubicBezTo>
                  <a:pt x="10727" y="1"/>
                  <a:pt x="10655" y="13"/>
                  <a:pt x="10584" y="42"/>
                </a:cubicBezTo>
                <a:cubicBezTo>
                  <a:pt x="10009" y="278"/>
                  <a:pt x="9375" y="91"/>
                  <a:pt x="8808" y="317"/>
                </a:cubicBezTo>
                <a:cubicBezTo>
                  <a:pt x="8754" y="261"/>
                  <a:pt x="8708" y="240"/>
                  <a:pt x="8667" y="240"/>
                </a:cubicBezTo>
                <a:cubicBezTo>
                  <a:pt x="8575" y="240"/>
                  <a:pt x="8504" y="341"/>
                  <a:pt x="8416" y="390"/>
                </a:cubicBezTo>
                <a:cubicBezTo>
                  <a:pt x="8052" y="594"/>
                  <a:pt x="7699" y="853"/>
                  <a:pt x="7306" y="961"/>
                </a:cubicBezTo>
                <a:cubicBezTo>
                  <a:pt x="6103" y="1289"/>
                  <a:pt x="5153" y="2041"/>
                  <a:pt x="4241" y="2808"/>
                </a:cubicBezTo>
                <a:cubicBezTo>
                  <a:pt x="3275" y="3620"/>
                  <a:pt x="2469" y="4600"/>
                  <a:pt x="1773" y="5672"/>
                </a:cubicBezTo>
                <a:cubicBezTo>
                  <a:pt x="1011" y="6846"/>
                  <a:pt x="733" y="8177"/>
                  <a:pt x="353" y="9481"/>
                </a:cubicBezTo>
                <a:cubicBezTo>
                  <a:pt x="1" y="10694"/>
                  <a:pt x="427" y="11817"/>
                  <a:pt x="670" y="12973"/>
                </a:cubicBezTo>
                <a:cubicBezTo>
                  <a:pt x="755" y="13377"/>
                  <a:pt x="957" y="13705"/>
                  <a:pt x="1085" y="14072"/>
                </a:cubicBezTo>
                <a:cubicBezTo>
                  <a:pt x="1301" y="14691"/>
                  <a:pt x="1405" y="15338"/>
                  <a:pt x="1968" y="15786"/>
                </a:cubicBezTo>
                <a:cubicBezTo>
                  <a:pt x="2086" y="15880"/>
                  <a:pt x="2254" y="16065"/>
                  <a:pt x="2223" y="16275"/>
                </a:cubicBezTo>
                <a:cubicBezTo>
                  <a:pt x="2188" y="16525"/>
                  <a:pt x="2279" y="16645"/>
                  <a:pt x="2528" y="16654"/>
                </a:cubicBezTo>
                <a:cubicBezTo>
                  <a:pt x="2795" y="16663"/>
                  <a:pt x="2823" y="16922"/>
                  <a:pt x="2885" y="17076"/>
                </a:cubicBezTo>
                <a:cubicBezTo>
                  <a:pt x="3254" y="17993"/>
                  <a:pt x="3963" y="18664"/>
                  <a:pt x="4684" y="19241"/>
                </a:cubicBezTo>
                <a:cubicBezTo>
                  <a:pt x="5224" y="19675"/>
                  <a:pt x="5899" y="20012"/>
                  <a:pt x="6632" y="20218"/>
                </a:cubicBezTo>
                <a:cubicBezTo>
                  <a:pt x="7431" y="20443"/>
                  <a:pt x="8204" y="20761"/>
                  <a:pt x="9041" y="20827"/>
                </a:cubicBezTo>
                <a:cubicBezTo>
                  <a:pt x="9525" y="20864"/>
                  <a:pt x="10024" y="20954"/>
                  <a:pt x="10505" y="20954"/>
                </a:cubicBezTo>
                <a:cubicBezTo>
                  <a:pt x="10680" y="20954"/>
                  <a:pt x="10852" y="20943"/>
                  <a:pt x="11021" y="20912"/>
                </a:cubicBezTo>
                <a:cubicBezTo>
                  <a:pt x="12688" y="20610"/>
                  <a:pt x="14399" y="20410"/>
                  <a:pt x="15888" y="19478"/>
                </a:cubicBezTo>
                <a:cubicBezTo>
                  <a:pt x="16547" y="19067"/>
                  <a:pt x="17225" y="18662"/>
                  <a:pt x="17756" y="18104"/>
                </a:cubicBezTo>
                <a:cubicBezTo>
                  <a:pt x="18284" y="17549"/>
                  <a:pt x="18700" y="16886"/>
                  <a:pt x="19148" y="16258"/>
                </a:cubicBezTo>
                <a:cubicBezTo>
                  <a:pt x="19286" y="16061"/>
                  <a:pt x="19312" y="15753"/>
                  <a:pt x="19485" y="15619"/>
                </a:cubicBezTo>
                <a:cubicBezTo>
                  <a:pt x="20144" y="15106"/>
                  <a:pt x="20516" y="14343"/>
                  <a:pt x="20738" y="13647"/>
                </a:cubicBezTo>
                <a:cubicBezTo>
                  <a:pt x="21268" y="11996"/>
                  <a:pt x="21541" y="10298"/>
                  <a:pt x="21107" y="8513"/>
                </a:cubicBezTo>
                <a:cubicBezTo>
                  <a:pt x="20928" y="7778"/>
                  <a:pt x="20725" y="7011"/>
                  <a:pt x="20499" y="6310"/>
                </a:cubicBezTo>
                <a:cubicBezTo>
                  <a:pt x="20254" y="5548"/>
                  <a:pt x="19604" y="4869"/>
                  <a:pt x="19087" y="4197"/>
                </a:cubicBezTo>
                <a:cubicBezTo>
                  <a:pt x="18280" y="3147"/>
                  <a:pt x="17121" y="2454"/>
                  <a:pt x="16070" y="1659"/>
                </a:cubicBezTo>
                <a:cubicBezTo>
                  <a:pt x="15430" y="1174"/>
                  <a:pt x="14692" y="917"/>
                  <a:pt x="13946" y="677"/>
                </a:cubicBezTo>
                <a:cubicBezTo>
                  <a:pt x="13430" y="511"/>
                  <a:pt x="12993" y="167"/>
                  <a:pt x="12399" y="156"/>
                </a:cubicBezTo>
                <a:cubicBezTo>
                  <a:pt x="12394" y="156"/>
                  <a:pt x="12390" y="156"/>
                  <a:pt x="12386" y="156"/>
                </a:cubicBezTo>
                <a:cubicBezTo>
                  <a:pt x="12166" y="156"/>
                  <a:pt x="11974" y="273"/>
                  <a:pt x="11741" y="273"/>
                </a:cubicBezTo>
                <a:cubicBezTo>
                  <a:pt x="11665" y="273"/>
                  <a:pt x="11585" y="260"/>
                  <a:pt x="11497" y="227"/>
                </a:cubicBezTo>
                <a:cubicBezTo>
                  <a:pt x="11300" y="151"/>
                  <a:pt x="11052" y="1"/>
                  <a:pt x="10799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0C2B3F"/>
              </a:solidFill>
            </a:endParaRPr>
          </a:p>
        </p:txBody>
      </p:sp>
      <p:sp>
        <p:nvSpPr>
          <p:cNvPr id="607" name="Google Shape;607;p25"/>
          <p:cNvSpPr/>
          <p:nvPr/>
        </p:nvSpPr>
        <p:spPr>
          <a:xfrm>
            <a:off x="4333647" y="1225160"/>
            <a:ext cx="1400357" cy="1108888"/>
          </a:xfrm>
          <a:custGeom>
            <a:avLst/>
            <a:gdLst/>
            <a:ahLst/>
            <a:cxnLst/>
            <a:rect l="l" t="t" r="r" b="b"/>
            <a:pathLst>
              <a:path w="21541" h="20955" extrusionOk="0">
                <a:moveTo>
                  <a:pt x="10380" y="1271"/>
                </a:moveTo>
                <a:cubicBezTo>
                  <a:pt x="10686" y="1271"/>
                  <a:pt x="10990" y="1334"/>
                  <a:pt x="11297" y="1350"/>
                </a:cubicBezTo>
                <a:cubicBezTo>
                  <a:pt x="12423" y="1411"/>
                  <a:pt x="13557" y="1522"/>
                  <a:pt x="14572" y="2027"/>
                </a:cubicBezTo>
                <a:cubicBezTo>
                  <a:pt x="15560" y="2518"/>
                  <a:pt x="16321" y="3332"/>
                  <a:pt x="17086" y="4124"/>
                </a:cubicBezTo>
                <a:cubicBezTo>
                  <a:pt x="17666" y="4726"/>
                  <a:pt x="18177" y="5369"/>
                  <a:pt x="18616" y="6078"/>
                </a:cubicBezTo>
                <a:cubicBezTo>
                  <a:pt x="19101" y="6865"/>
                  <a:pt x="19596" y="7620"/>
                  <a:pt x="19750" y="8581"/>
                </a:cubicBezTo>
                <a:cubicBezTo>
                  <a:pt x="19984" y="10037"/>
                  <a:pt x="19926" y="11472"/>
                  <a:pt x="19568" y="12875"/>
                </a:cubicBezTo>
                <a:cubicBezTo>
                  <a:pt x="19371" y="13651"/>
                  <a:pt x="18939" y="14348"/>
                  <a:pt x="18455" y="15033"/>
                </a:cubicBezTo>
                <a:cubicBezTo>
                  <a:pt x="18082" y="15557"/>
                  <a:pt x="17590" y="16027"/>
                  <a:pt x="17332" y="16647"/>
                </a:cubicBezTo>
                <a:cubicBezTo>
                  <a:pt x="17210" y="16943"/>
                  <a:pt x="16847" y="17036"/>
                  <a:pt x="16614" y="17250"/>
                </a:cubicBezTo>
                <a:cubicBezTo>
                  <a:pt x="15995" y="17816"/>
                  <a:pt x="15281" y="18277"/>
                  <a:pt x="14489" y="18633"/>
                </a:cubicBezTo>
                <a:cubicBezTo>
                  <a:pt x="13772" y="18956"/>
                  <a:pt x="13062" y="19125"/>
                  <a:pt x="12286" y="19223"/>
                </a:cubicBezTo>
                <a:cubicBezTo>
                  <a:pt x="11373" y="19339"/>
                  <a:pt x="10481" y="19499"/>
                  <a:pt x="9544" y="19499"/>
                </a:cubicBezTo>
                <a:cubicBezTo>
                  <a:pt x="9530" y="19499"/>
                  <a:pt x="9516" y="19499"/>
                  <a:pt x="9502" y="19499"/>
                </a:cubicBezTo>
                <a:cubicBezTo>
                  <a:pt x="8528" y="19495"/>
                  <a:pt x="7621" y="19191"/>
                  <a:pt x="6670" y="19111"/>
                </a:cubicBezTo>
                <a:cubicBezTo>
                  <a:pt x="6220" y="19073"/>
                  <a:pt x="5757" y="18589"/>
                  <a:pt x="5403" y="18213"/>
                </a:cubicBezTo>
                <a:cubicBezTo>
                  <a:pt x="4823" y="17598"/>
                  <a:pt x="4264" y="16952"/>
                  <a:pt x="3708" y="16314"/>
                </a:cubicBezTo>
                <a:cubicBezTo>
                  <a:pt x="3264" y="15802"/>
                  <a:pt x="2848" y="15294"/>
                  <a:pt x="2569" y="14698"/>
                </a:cubicBezTo>
                <a:cubicBezTo>
                  <a:pt x="2024" y="13538"/>
                  <a:pt x="1460" y="12373"/>
                  <a:pt x="1384" y="11032"/>
                </a:cubicBezTo>
                <a:cubicBezTo>
                  <a:pt x="1371" y="10207"/>
                  <a:pt x="1572" y="9394"/>
                  <a:pt x="1807" y="8604"/>
                </a:cubicBezTo>
                <a:cubicBezTo>
                  <a:pt x="2086" y="7660"/>
                  <a:pt x="2432" y="6700"/>
                  <a:pt x="3043" y="5933"/>
                </a:cubicBezTo>
                <a:cubicBezTo>
                  <a:pt x="3694" y="5116"/>
                  <a:pt x="4208" y="4176"/>
                  <a:pt x="5135" y="3562"/>
                </a:cubicBezTo>
                <a:cubicBezTo>
                  <a:pt x="5513" y="3311"/>
                  <a:pt x="5827" y="2918"/>
                  <a:pt x="6252" y="2686"/>
                </a:cubicBezTo>
                <a:cubicBezTo>
                  <a:pt x="6882" y="2342"/>
                  <a:pt x="7511" y="2007"/>
                  <a:pt x="8226" y="1848"/>
                </a:cubicBezTo>
                <a:cubicBezTo>
                  <a:pt x="8759" y="1732"/>
                  <a:pt x="9282" y="1574"/>
                  <a:pt x="9791" y="1375"/>
                </a:cubicBezTo>
                <a:cubicBezTo>
                  <a:pt x="9990" y="1296"/>
                  <a:pt x="10185" y="1271"/>
                  <a:pt x="10380" y="1271"/>
                </a:cubicBezTo>
                <a:close/>
                <a:moveTo>
                  <a:pt x="10799" y="1"/>
                </a:moveTo>
                <a:cubicBezTo>
                  <a:pt x="10727" y="1"/>
                  <a:pt x="10655" y="13"/>
                  <a:pt x="10584" y="42"/>
                </a:cubicBezTo>
                <a:cubicBezTo>
                  <a:pt x="10009" y="278"/>
                  <a:pt x="9375" y="91"/>
                  <a:pt x="8808" y="317"/>
                </a:cubicBezTo>
                <a:cubicBezTo>
                  <a:pt x="8754" y="261"/>
                  <a:pt x="8708" y="240"/>
                  <a:pt x="8667" y="240"/>
                </a:cubicBezTo>
                <a:cubicBezTo>
                  <a:pt x="8575" y="240"/>
                  <a:pt x="8504" y="341"/>
                  <a:pt x="8416" y="390"/>
                </a:cubicBezTo>
                <a:cubicBezTo>
                  <a:pt x="8052" y="594"/>
                  <a:pt x="7699" y="853"/>
                  <a:pt x="7306" y="961"/>
                </a:cubicBezTo>
                <a:cubicBezTo>
                  <a:pt x="6103" y="1289"/>
                  <a:pt x="5153" y="2041"/>
                  <a:pt x="4241" y="2808"/>
                </a:cubicBezTo>
                <a:cubicBezTo>
                  <a:pt x="3275" y="3620"/>
                  <a:pt x="2469" y="4600"/>
                  <a:pt x="1773" y="5672"/>
                </a:cubicBezTo>
                <a:cubicBezTo>
                  <a:pt x="1011" y="6846"/>
                  <a:pt x="733" y="8177"/>
                  <a:pt x="353" y="9481"/>
                </a:cubicBezTo>
                <a:cubicBezTo>
                  <a:pt x="1" y="10694"/>
                  <a:pt x="427" y="11817"/>
                  <a:pt x="670" y="12973"/>
                </a:cubicBezTo>
                <a:cubicBezTo>
                  <a:pt x="755" y="13377"/>
                  <a:pt x="957" y="13705"/>
                  <a:pt x="1085" y="14072"/>
                </a:cubicBezTo>
                <a:cubicBezTo>
                  <a:pt x="1301" y="14691"/>
                  <a:pt x="1405" y="15338"/>
                  <a:pt x="1968" y="15786"/>
                </a:cubicBezTo>
                <a:cubicBezTo>
                  <a:pt x="2086" y="15880"/>
                  <a:pt x="2254" y="16065"/>
                  <a:pt x="2223" y="16275"/>
                </a:cubicBezTo>
                <a:cubicBezTo>
                  <a:pt x="2188" y="16525"/>
                  <a:pt x="2279" y="16645"/>
                  <a:pt x="2528" y="16654"/>
                </a:cubicBezTo>
                <a:cubicBezTo>
                  <a:pt x="2795" y="16663"/>
                  <a:pt x="2823" y="16922"/>
                  <a:pt x="2885" y="17076"/>
                </a:cubicBezTo>
                <a:cubicBezTo>
                  <a:pt x="3254" y="17993"/>
                  <a:pt x="3963" y="18664"/>
                  <a:pt x="4684" y="19241"/>
                </a:cubicBezTo>
                <a:cubicBezTo>
                  <a:pt x="5224" y="19675"/>
                  <a:pt x="5899" y="20012"/>
                  <a:pt x="6632" y="20218"/>
                </a:cubicBezTo>
                <a:cubicBezTo>
                  <a:pt x="7431" y="20443"/>
                  <a:pt x="8204" y="20761"/>
                  <a:pt x="9041" y="20827"/>
                </a:cubicBezTo>
                <a:cubicBezTo>
                  <a:pt x="9525" y="20864"/>
                  <a:pt x="10024" y="20954"/>
                  <a:pt x="10505" y="20954"/>
                </a:cubicBezTo>
                <a:cubicBezTo>
                  <a:pt x="10680" y="20954"/>
                  <a:pt x="10852" y="20943"/>
                  <a:pt x="11021" y="20912"/>
                </a:cubicBezTo>
                <a:cubicBezTo>
                  <a:pt x="12688" y="20610"/>
                  <a:pt x="14399" y="20410"/>
                  <a:pt x="15888" y="19478"/>
                </a:cubicBezTo>
                <a:cubicBezTo>
                  <a:pt x="16547" y="19067"/>
                  <a:pt x="17225" y="18662"/>
                  <a:pt x="17756" y="18104"/>
                </a:cubicBezTo>
                <a:cubicBezTo>
                  <a:pt x="18284" y="17549"/>
                  <a:pt x="18700" y="16886"/>
                  <a:pt x="19148" y="16258"/>
                </a:cubicBezTo>
                <a:cubicBezTo>
                  <a:pt x="19286" y="16061"/>
                  <a:pt x="19312" y="15753"/>
                  <a:pt x="19485" y="15619"/>
                </a:cubicBezTo>
                <a:cubicBezTo>
                  <a:pt x="20144" y="15106"/>
                  <a:pt x="20516" y="14343"/>
                  <a:pt x="20738" y="13647"/>
                </a:cubicBezTo>
                <a:cubicBezTo>
                  <a:pt x="21268" y="11996"/>
                  <a:pt x="21541" y="10298"/>
                  <a:pt x="21107" y="8513"/>
                </a:cubicBezTo>
                <a:cubicBezTo>
                  <a:pt x="20928" y="7778"/>
                  <a:pt x="20725" y="7011"/>
                  <a:pt x="20499" y="6310"/>
                </a:cubicBezTo>
                <a:cubicBezTo>
                  <a:pt x="20254" y="5548"/>
                  <a:pt x="19604" y="4869"/>
                  <a:pt x="19087" y="4197"/>
                </a:cubicBezTo>
                <a:cubicBezTo>
                  <a:pt x="18280" y="3147"/>
                  <a:pt x="17121" y="2454"/>
                  <a:pt x="16070" y="1659"/>
                </a:cubicBezTo>
                <a:cubicBezTo>
                  <a:pt x="15430" y="1174"/>
                  <a:pt x="14692" y="917"/>
                  <a:pt x="13946" y="677"/>
                </a:cubicBezTo>
                <a:cubicBezTo>
                  <a:pt x="13430" y="511"/>
                  <a:pt x="12993" y="167"/>
                  <a:pt x="12399" y="156"/>
                </a:cubicBezTo>
                <a:cubicBezTo>
                  <a:pt x="12394" y="156"/>
                  <a:pt x="12390" y="156"/>
                  <a:pt x="12386" y="156"/>
                </a:cubicBezTo>
                <a:cubicBezTo>
                  <a:pt x="12166" y="156"/>
                  <a:pt x="11974" y="273"/>
                  <a:pt x="11741" y="273"/>
                </a:cubicBezTo>
                <a:cubicBezTo>
                  <a:pt x="11665" y="273"/>
                  <a:pt x="11585" y="260"/>
                  <a:pt x="11497" y="227"/>
                </a:cubicBezTo>
                <a:cubicBezTo>
                  <a:pt x="11300" y="151"/>
                  <a:pt x="11052" y="1"/>
                  <a:pt x="10799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0C2B3F"/>
              </a:solidFill>
            </a:endParaRPr>
          </a:p>
        </p:txBody>
      </p:sp>
      <p:sp>
        <p:nvSpPr>
          <p:cNvPr id="622" name="Google Shape;622;p25"/>
          <p:cNvSpPr txBox="1">
            <a:spLocks noGrp="1"/>
          </p:cNvSpPr>
          <p:nvPr>
            <p:ph type="subTitle" idx="1"/>
          </p:nvPr>
        </p:nvSpPr>
        <p:spPr>
          <a:xfrm>
            <a:off x="2889666" y="4500712"/>
            <a:ext cx="8344579" cy="10961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/>
            <a:r>
              <a:rPr lang="en-US" sz="3600" b="1"/>
              <a:t>Use the present perfect tense. </a:t>
            </a:r>
            <a:r>
              <a:rPr lang="en-US" sz="3600">
                <a:solidFill>
                  <a:srgbClr val="FF0000"/>
                </a:solidFill>
              </a:rPr>
              <a:t>(Alef L11) </a:t>
            </a:r>
            <a:endParaRPr sz="3600" dirty="0">
              <a:solidFill>
                <a:srgbClr val="FF0000"/>
              </a:solidFill>
            </a:endParaRPr>
          </a:p>
        </p:txBody>
      </p:sp>
      <p:grpSp>
        <p:nvGrpSpPr>
          <p:cNvPr id="39" name="Google Shape;413;p23">
            <a:extLst>
              <a:ext uri="{FF2B5EF4-FFF2-40B4-BE49-F238E27FC236}">
                <a16:creationId xmlns:a16="http://schemas.microsoft.com/office/drawing/2014/main" id="{D52F31F1-D8FB-421E-85AB-E3392AD6D6B6}"/>
              </a:ext>
            </a:extLst>
          </p:cNvPr>
          <p:cNvGrpSpPr/>
          <p:nvPr/>
        </p:nvGrpSpPr>
        <p:grpSpPr>
          <a:xfrm>
            <a:off x="10867761" y="231850"/>
            <a:ext cx="925223" cy="945475"/>
            <a:chOff x="1214230" y="1280862"/>
            <a:chExt cx="693917" cy="709106"/>
          </a:xfrm>
        </p:grpSpPr>
        <p:sp>
          <p:nvSpPr>
            <p:cNvPr id="40" name="Google Shape;414;p23">
              <a:extLst>
                <a:ext uri="{FF2B5EF4-FFF2-40B4-BE49-F238E27FC236}">
                  <a16:creationId xmlns:a16="http://schemas.microsoft.com/office/drawing/2014/main" id="{A990985E-5F17-4C92-8728-FEBADD880FE5}"/>
                </a:ext>
              </a:extLst>
            </p:cNvPr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415;p23">
              <a:extLst>
                <a:ext uri="{FF2B5EF4-FFF2-40B4-BE49-F238E27FC236}">
                  <a16:creationId xmlns:a16="http://schemas.microsoft.com/office/drawing/2014/main" id="{284CCE78-CCE0-42AB-9B79-B9EAFDC1BB6A}"/>
                </a:ext>
              </a:extLst>
            </p:cNvPr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416;p23">
              <a:extLst>
                <a:ext uri="{FF2B5EF4-FFF2-40B4-BE49-F238E27FC236}">
                  <a16:creationId xmlns:a16="http://schemas.microsoft.com/office/drawing/2014/main" id="{B008E6B4-4A18-4761-866C-F978913B5ED1}"/>
                </a:ext>
              </a:extLst>
            </p:cNvPr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8" name="Google Shape;520;p23">
            <a:extLst>
              <a:ext uri="{FF2B5EF4-FFF2-40B4-BE49-F238E27FC236}">
                <a16:creationId xmlns:a16="http://schemas.microsoft.com/office/drawing/2014/main" id="{A5C0003D-CA69-41E2-9A70-D2A2C48ED4A6}"/>
              </a:ext>
            </a:extLst>
          </p:cNvPr>
          <p:cNvGrpSpPr/>
          <p:nvPr/>
        </p:nvGrpSpPr>
        <p:grpSpPr>
          <a:xfrm>
            <a:off x="279096" y="5136355"/>
            <a:ext cx="1808133" cy="1658908"/>
            <a:chOff x="5751609" y="213662"/>
            <a:chExt cx="1480128" cy="1386642"/>
          </a:xfrm>
        </p:grpSpPr>
        <p:grpSp>
          <p:nvGrpSpPr>
            <p:cNvPr id="59" name="Google Shape;521;p23">
              <a:extLst>
                <a:ext uri="{FF2B5EF4-FFF2-40B4-BE49-F238E27FC236}">
                  <a16:creationId xmlns:a16="http://schemas.microsoft.com/office/drawing/2014/main" id="{CF4175B2-24BE-48FE-89B6-376F23F73FD5}"/>
                </a:ext>
              </a:extLst>
            </p:cNvPr>
            <p:cNvGrpSpPr/>
            <p:nvPr/>
          </p:nvGrpSpPr>
          <p:grpSpPr>
            <a:xfrm>
              <a:off x="5751609" y="213662"/>
              <a:ext cx="1480128" cy="1386642"/>
              <a:chOff x="5751609" y="213662"/>
              <a:chExt cx="1480128" cy="1386642"/>
            </a:xfrm>
          </p:grpSpPr>
          <p:sp>
            <p:nvSpPr>
              <p:cNvPr id="66" name="Google Shape;522;p23">
                <a:extLst>
                  <a:ext uri="{FF2B5EF4-FFF2-40B4-BE49-F238E27FC236}">
                    <a16:creationId xmlns:a16="http://schemas.microsoft.com/office/drawing/2014/main" id="{5515AD46-02DC-4D7B-B67F-5DA7A92551AC}"/>
                  </a:ext>
                </a:extLst>
              </p:cNvPr>
              <p:cNvSpPr/>
              <p:nvPr/>
            </p:nvSpPr>
            <p:spPr>
              <a:xfrm>
                <a:off x="5751609" y="213662"/>
                <a:ext cx="1480128" cy="1386642"/>
              </a:xfrm>
              <a:custGeom>
                <a:avLst/>
                <a:gdLst/>
                <a:ahLst/>
                <a:cxnLst/>
                <a:rect l="l" t="t" r="r" b="b"/>
                <a:pathLst>
                  <a:path w="44727" h="41902" extrusionOk="0">
                    <a:moveTo>
                      <a:pt x="13287" y="2579"/>
                    </a:moveTo>
                    <a:cubicBezTo>
                      <a:pt x="13503" y="2579"/>
                      <a:pt x="13717" y="2594"/>
                      <a:pt x="13935" y="2646"/>
                    </a:cubicBezTo>
                    <a:cubicBezTo>
                      <a:pt x="14225" y="2711"/>
                      <a:pt x="14482" y="2837"/>
                      <a:pt x="14750" y="2952"/>
                    </a:cubicBezTo>
                    <a:cubicBezTo>
                      <a:pt x="11990" y="7841"/>
                      <a:pt x="9108" y="12713"/>
                      <a:pt x="6648" y="17733"/>
                    </a:cubicBezTo>
                    <a:cubicBezTo>
                      <a:pt x="6568" y="17897"/>
                      <a:pt x="6642" y="18046"/>
                      <a:pt x="6761" y="18112"/>
                    </a:cubicBezTo>
                    <a:cubicBezTo>
                      <a:pt x="6752" y="18194"/>
                      <a:pt x="6781" y="18282"/>
                      <a:pt x="6859" y="18323"/>
                    </a:cubicBezTo>
                    <a:cubicBezTo>
                      <a:pt x="8967" y="19418"/>
                      <a:pt x="11139" y="20127"/>
                      <a:pt x="13105" y="21518"/>
                    </a:cubicBezTo>
                    <a:cubicBezTo>
                      <a:pt x="13994" y="22150"/>
                      <a:pt x="14831" y="22850"/>
                      <a:pt x="15608" y="23615"/>
                    </a:cubicBezTo>
                    <a:cubicBezTo>
                      <a:pt x="12195" y="21381"/>
                      <a:pt x="8149" y="19944"/>
                      <a:pt x="4133" y="19944"/>
                    </a:cubicBezTo>
                    <a:cubicBezTo>
                      <a:pt x="4087" y="19944"/>
                      <a:pt x="4040" y="19944"/>
                      <a:pt x="3994" y="19945"/>
                    </a:cubicBezTo>
                    <a:cubicBezTo>
                      <a:pt x="5691" y="17242"/>
                      <a:pt x="7008" y="14227"/>
                      <a:pt x="8463" y="11388"/>
                    </a:cubicBezTo>
                    <a:cubicBezTo>
                      <a:pt x="9953" y="8475"/>
                      <a:pt x="11442" y="5562"/>
                      <a:pt x="12928" y="2647"/>
                    </a:cubicBezTo>
                    <a:lnTo>
                      <a:pt x="12928" y="2649"/>
                    </a:lnTo>
                    <a:cubicBezTo>
                      <a:pt x="12934" y="2629"/>
                      <a:pt x="12940" y="2609"/>
                      <a:pt x="12943" y="2589"/>
                    </a:cubicBezTo>
                    <a:cubicBezTo>
                      <a:pt x="13059" y="2584"/>
                      <a:pt x="13173" y="2579"/>
                      <a:pt x="13287" y="2579"/>
                    </a:cubicBezTo>
                    <a:close/>
                    <a:moveTo>
                      <a:pt x="16898" y="682"/>
                    </a:moveTo>
                    <a:cubicBezTo>
                      <a:pt x="19774" y="776"/>
                      <a:pt x="22163" y="1857"/>
                      <a:pt x="24212" y="3895"/>
                    </a:cubicBezTo>
                    <a:cubicBezTo>
                      <a:pt x="26082" y="5756"/>
                      <a:pt x="27939" y="8202"/>
                      <a:pt x="28003" y="10938"/>
                    </a:cubicBezTo>
                    <a:cubicBezTo>
                      <a:pt x="28005" y="10948"/>
                      <a:pt x="28008" y="10959"/>
                      <a:pt x="28011" y="10970"/>
                    </a:cubicBezTo>
                    <a:cubicBezTo>
                      <a:pt x="25275" y="16344"/>
                      <a:pt x="22290" y="21515"/>
                      <a:pt x="19216" y="26698"/>
                    </a:cubicBezTo>
                    <a:cubicBezTo>
                      <a:pt x="19181" y="26644"/>
                      <a:pt x="19144" y="26592"/>
                      <a:pt x="19109" y="26538"/>
                    </a:cubicBezTo>
                    <a:cubicBezTo>
                      <a:pt x="19111" y="26450"/>
                      <a:pt x="19077" y="26359"/>
                      <a:pt x="18991" y="26278"/>
                    </a:cubicBezTo>
                    <a:cubicBezTo>
                      <a:pt x="18938" y="26227"/>
                      <a:pt x="18879" y="26178"/>
                      <a:pt x="18826" y="26128"/>
                    </a:cubicBezTo>
                    <a:cubicBezTo>
                      <a:pt x="16205" y="22428"/>
                      <a:pt x="11695" y="18599"/>
                      <a:pt x="7173" y="17949"/>
                    </a:cubicBezTo>
                    <a:cubicBezTo>
                      <a:pt x="10786" y="12478"/>
                      <a:pt x="13821" y="6468"/>
                      <a:pt x="16898" y="682"/>
                    </a:cubicBezTo>
                    <a:close/>
                    <a:moveTo>
                      <a:pt x="28691" y="11244"/>
                    </a:moveTo>
                    <a:cubicBezTo>
                      <a:pt x="31648" y="11396"/>
                      <a:pt x="34445" y="11827"/>
                      <a:pt x="36972" y="13509"/>
                    </a:cubicBezTo>
                    <a:cubicBezTo>
                      <a:pt x="39421" y="15140"/>
                      <a:pt x="41196" y="17502"/>
                      <a:pt x="42205" y="20251"/>
                    </a:cubicBezTo>
                    <a:cubicBezTo>
                      <a:pt x="42167" y="20280"/>
                      <a:pt x="42135" y="20316"/>
                      <a:pt x="42111" y="20357"/>
                    </a:cubicBezTo>
                    <a:cubicBezTo>
                      <a:pt x="38978" y="25428"/>
                      <a:pt x="34053" y="29401"/>
                      <a:pt x="31906" y="35060"/>
                    </a:cubicBezTo>
                    <a:cubicBezTo>
                      <a:pt x="29970" y="30305"/>
                      <a:pt x="24912" y="26960"/>
                      <a:pt x="19804" y="26918"/>
                    </a:cubicBezTo>
                    <a:cubicBezTo>
                      <a:pt x="23180" y="21985"/>
                      <a:pt x="26122" y="16634"/>
                      <a:pt x="28691" y="11244"/>
                    </a:cubicBezTo>
                    <a:close/>
                    <a:moveTo>
                      <a:pt x="41948" y="21977"/>
                    </a:moveTo>
                    <a:cubicBezTo>
                      <a:pt x="42731" y="22305"/>
                      <a:pt x="43181" y="22997"/>
                      <a:pt x="43241" y="23817"/>
                    </a:cubicBezTo>
                    <a:cubicBezTo>
                      <a:pt x="43201" y="23840"/>
                      <a:pt x="43164" y="23869"/>
                      <a:pt x="43135" y="23903"/>
                    </a:cubicBezTo>
                    <a:cubicBezTo>
                      <a:pt x="39317" y="28356"/>
                      <a:pt x="34949" y="32922"/>
                      <a:pt x="32158" y="38137"/>
                    </a:cubicBezTo>
                    <a:cubicBezTo>
                      <a:pt x="30895" y="35363"/>
                      <a:pt x="28953" y="33041"/>
                      <a:pt x="26651" y="31050"/>
                    </a:cubicBezTo>
                    <a:cubicBezTo>
                      <a:pt x="25240" y="29831"/>
                      <a:pt x="23702" y="28569"/>
                      <a:pt x="21959" y="27868"/>
                    </a:cubicBezTo>
                    <a:lnTo>
                      <a:pt x="21959" y="27868"/>
                    </a:lnTo>
                    <a:cubicBezTo>
                      <a:pt x="26171" y="28845"/>
                      <a:pt x="29498" y="31658"/>
                      <a:pt x="31406" y="35746"/>
                    </a:cubicBezTo>
                    <a:cubicBezTo>
                      <a:pt x="31465" y="35872"/>
                      <a:pt x="31576" y="35925"/>
                      <a:pt x="31692" y="35925"/>
                    </a:cubicBezTo>
                    <a:cubicBezTo>
                      <a:pt x="31750" y="35925"/>
                      <a:pt x="31809" y="35911"/>
                      <a:pt x="31864" y="35887"/>
                    </a:cubicBezTo>
                    <a:cubicBezTo>
                      <a:pt x="31914" y="35911"/>
                      <a:pt x="31970" y="35923"/>
                      <a:pt x="32026" y="35923"/>
                    </a:cubicBezTo>
                    <a:cubicBezTo>
                      <a:pt x="32152" y="35923"/>
                      <a:pt x="32280" y="35859"/>
                      <a:pt x="32337" y="35710"/>
                    </a:cubicBezTo>
                    <a:cubicBezTo>
                      <a:pt x="34388" y="30372"/>
                      <a:pt x="38755" y="26587"/>
                      <a:pt x="41948" y="21977"/>
                    </a:cubicBezTo>
                    <a:close/>
                    <a:moveTo>
                      <a:pt x="9788" y="2664"/>
                    </a:moveTo>
                    <a:cubicBezTo>
                      <a:pt x="10503" y="2737"/>
                      <a:pt x="11165" y="2880"/>
                      <a:pt x="11846" y="3130"/>
                    </a:cubicBezTo>
                    <a:cubicBezTo>
                      <a:pt x="10453" y="5860"/>
                      <a:pt x="9059" y="8593"/>
                      <a:pt x="7665" y="11325"/>
                    </a:cubicBezTo>
                    <a:cubicBezTo>
                      <a:pt x="6236" y="14136"/>
                      <a:pt x="4590" y="16938"/>
                      <a:pt x="3423" y="19868"/>
                    </a:cubicBezTo>
                    <a:cubicBezTo>
                      <a:pt x="3406" y="19913"/>
                      <a:pt x="3401" y="19960"/>
                      <a:pt x="3413" y="20006"/>
                    </a:cubicBezTo>
                    <a:cubicBezTo>
                      <a:pt x="3268" y="20127"/>
                      <a:pt x="3326" y="20406"/>
                      <a:pt x="3567" y="20437"/>
                    </a:cubicBezTo>
                    <a:cubicBezTo>
                      <a:pt x="9126" y="21158"/>
                      <a:pt x="13989" y="22878"/>
                      <a:pt x="18225" y="26621"/>
                    </a:cubicBezTo>
                    <a:cubicBezTo>
                      <a:pt x="18371" y="26816"/>
                      <a:pt x="18516" y="27009"/>
                      <a:pt x="18659" y="27208"/>
                    </a:cubicBezTo>
                    <a:cubicBezTo>
                      <a:pt x="18742" y="27324"/>
                      <a:pt x="18858" y="27372"/>
                      <a:pt x="18971" y="27372"/>
                    </a:cubicBezTo>
                    <a:cubicBezTo>
                      <a:pt x="19008" y="27372"/>
                      <a:pt x="19045" y="27367"/>
                      <a:pt x="19080" y="27358"/>
                    </a:cubicBezTo>
                    <a:cubicBezTo>
                      <a:pt x="19126" y="27445"/>
                      <a:pt x="19218" y="27500"/>
                      <a:pt x="19317" y="27502"/>
                    </a:cubicBezTo>
                    <a:cubicBezTo>
                      <a:pt x="19337" y="27503"/>
                      <a:pt x="19357" y="27506"/>
                      <a:pt x="19379" y="27506"/>
                    </a:cubicBezTo>
                    <a:cubicBezTo>
                      <a:pt x="19377" y="27584"/>
                      <a:pt x="19417" y="27663"/>
                      <a:pt x="19507" y="27686"/>
                    </a:cubicBezTo>
                    <a:cubicBezTo>
                      <a:pt x="24727" y="28974"/>
                      <a:pt x="29585" y="34045"/>
                      <a:pt x="31653" y="38875"/>
                    </a:cubicBezTo>
                    <a:cubicBezTo>
                      <a:pt x="31714" y="39018"/>
                      <a:pt x="31821" y="39077"/>
                      <a:pt x="31932" y="39077"/>
                    </a:cubicBezTo>
                    <a:cubicBezTo>
                      <a:pt x="32070" y="39077"/>
                      <a:pt x="32215" y="38989"/>
                      <a:pt x="32293" y="38857"/>
                    </a:cubicBezTo>
                    <a:cubicBezTo>
                      <a:pt x="32359" y="38840"/>
                      <a:pt x="32417" y="38799"/>
                      <a:pt x="32457" y="38744"/>
                    </a:cubicBezTo>
                    <a:cubicBezTo>
                      <a:pt x="35823" y="34107"/>
                      <a:pt x="39334" y="29684"/>
                      <a:pt x="42971" y="25270"/>
                    </a:cubicBezTo>
                    <a:cubicBezTo>
                      <a:pt x="43330" y="25547"/>
                      <a:pt x="43671" y="25854"/>
                      <a:pt x="43955" y="26209"/>
                    </a:cubicBezTo>
                    <a:cubicBezTo>
                      <a:pt x="43932" y="26223"/>
                      <a:pt x="43910" y="26241"/>
                      <a:pt x="43893" y="26261"/>
                    </a:cubicBezTo>
                    <a:cubicBezTo>
                      <a:pt x="40136" y="31064"/>
                      <a:pt x="36194" y="35918"/>
                      <a:pt x="33005" y="41125"/>
                    </a:cubicBezTo>
                    <a:cubicBezTo>
                      <a:pt x="29844" y="36573"/>
                      <a:pt x="25931" y="32118"/>
                      <a:pt x="21240" y="29111"/>
                    </a:cubicBezTo>
                    <a:cubicBezTo>
                      <a:pt x="21207" y="29092"/>
                      <a:pt x="21169" y="29081"/>
                      <a:pt x="21131" y="29081"/>
                    </a:cubicBezTo>
                    <a:cubicBezTo>
                      <a:pt x="21061" y="29015"/>
                      <a:pt x="20969" y="28975"/>
                      <a:pt x="20876" y="28975"/>
                    </a:cubicBezTo>
                    <a:cubicBezTo>
                      <a:pt x="20772" y="28975"/>
                      <a:pt x="20668" y="29025"/>
                      <a:pt x="20593" y="29147"/>
                    </a:cubicBezTo>
                    <a:cubicBezTo>
                      <a:pt x="20305" y="29616"/>
                      <a:pt x="19571" y="29842"/>
                      <a:pt x="18929" y="29842"/>
                    </a:cubicBezTo>
                    <a:cubicBezTo>
                      <a:pt x="18681" y="29842"/>
                      <a:pt x="18447" y="29809"/>
                      <a:pt x="18258" y="29742"/>
                    </a:cubicBezTo>
                    <a:cubicBezTo>
                      <a:pt x="17167" y="29363"/>
                      <a:pt x="17725" y="28261"/>
                      <a:pt x="17529" y="27463"/>
                    </a:cubicBezTo>
                    <a:cubicBezTo>
                      <a:pt x="17513" y="27405"/>
                      <a:pt x="17475" y="27358"/>
                      <a:pt x="17421" y="27332"/>
                    </a:cubicBezTo>
                    <a:cubicBezTo>
                      <a:pt x="17417" y="27220"/>
                      <a:pt x="17365" y="27111"/>
                      <a:pt x="17242" y="27038"/>
                    </a:cubicBezTo>
                    <a:cubicBezTo>
                      <a:pt x="12344" y="24060"/>
                      <a:pt x="6435" y="21767"/>
                      <a:pt x="647" y="21524"/>
                    </a:cubicBezTo>
                    <a:cubicBezTo>
                      <a:pt x="689" y="21507"/>
                      <a:pt x="725" y="21476"/>
                      <a:pt x="750" y="21438"/>
                    </a:cubicBezTo>
                    <a:cubicBezTo>
                      <a:pt x="4285" y="15592"/>
                      <a:pt x="6953" y="9028"/>
                      <a:pt x="9756" y="2806"/>
                    </a:cubicBezTo>
                    <a:cubicBezTo>
                      <a:pt x="9776" y="2760"/>
                      <a:pt x="9786" y="2713"/>
                      <a:pt x="9788" y="2664"/>
                    </a:cubicBezTo>
                    <a:close/>
                    <a:moveTo>
                      <a:pt x="16592" y="1"/>
                    </a:moveTo>
                    <a:cubicBezTo>
                      <a:pt x="16478" y="1"/>
                      <a:pt x="16365" y="56"/>
                      <a:pt x="16291" y="190"/>
                    </a:cubicBezTo>
                    <a:cubicBezTo>
                      <a:pt x="15888" y="924"/>
                      <a:pt x="15481" y="1656"/>
                      <a:pt x="15069" y="2388"/>
                    </a:cubicBezTo>
                    <a:cubicBezTo>
                      <a:pt x="14597" y="2066"/>
                      <a:pt x="13968" y="1913"/>
                      <a:pt x="13374" y="1913"/>
                    </a:cubicBezTo>
                    <a:cubicBezTo>
                      <a:pt x="13155" y="1913"/>
                      <a:pt x="12941" y="1934"/>
                      <a:pt x="12741" y="1975"/>
                    </a:cubicBezTo>
                    <a:cubicBezTo>
                      <a:pt x="12672" y="1989"/>
                      <a:pt x="12611" y="2030"/>
                      <a:pt x="12571" y="2090"/>
                    </a:cubicBezTo>
                    <a:cubicBezTo>
                      <a:pt x="12460" y="2090"/>
                      <a:pt x="12350" y="2139"/>
                      <a:pt x="12283" y="2272"/>
                    </a:cubicBezTo>
                    <a:lnTo>
                      <a:pt x="12119" y="2594"/>
                    </a:lnTo>
                    <a:cubicBezTo>
                      <a:pt x="11468" y="2292"/>
                      <a:pt x="10733" y="2112"/>
                      <a:pt x="10008" y="2112"/>
                    </a:cubicBezTo>
                    <a:cubicBezTo>
                      <a:pt x="9864" y="2112"/>
                      <a:pt x="9720" y="2119"/>
                      <a:pt x="9577" y="2134"/>
                    </a:cubicBezTo>
                    <a:cubicBezTo>
                      <a:pt x="9494" y="2140"/>
                      <a:pt x="9417" y="2188"/>
                      <a:pt x="9374" y="2260"/>
                    </a:cubicBezTo>
                    <a:cubicBezTo>
                      <a:pt x="9276" y="2267"/>
                      <a:pt x="9184" y="2318"/>
                      <a:pt x="9129" y="2440"/>
                    </a:cubicBezTo>
                    <a:cubicBezTo>
                      <a:pt x="6314" y="8749"/>
                      <a:pt x="2942" y="14874"/>
                      <a:pt x="309" y="21253"/>
                    </a:cubicBezTo>
                    <a:cubicBezTo>
                      <a:pt x="261" y="21371"/>
                      <a:pt x="321" y="21463"/>
                      <a:pt x="413" y="21512"/>
                    </a:cubicBezTo>
                    <a:cubicBezTo>
                      <a:pt x="385" y="21512"/>
                      <a:pt x="358" y="21509"/>
                      <a:pt x="332" y="21507"/>
                    </a:cubicBezTo>
                    <a:cubicBezTo>
                      <a:pt x="330" y="21507"/>
                      <a:pt x="327" y="21507"/>
                      <a:pt x="325" y="21507"/>
                    </a:cubicBezTo>
                    <a:cubicBezTo>
                      <a:pt x="67" y="21507"/>
                      <a:pt x="0" y="21929"/>
                      <a:pt x="268" y="21976"/>
                    </a:cubicBezTo>
                    <a:cubicBezTo>
                      <a:pt x="6219" y="23057"/>
                      <a:pt x="11624" y="24541"/>
                      <a:pt x="16861" y="27690"/>
                    </a:cubicBezTo>
                    <a:cubicBezTo>
                      <a:pt x="16882" y="27702"/>
                      <a:pt x="16904" y="27713"/>
                      <a:pt x="16927" y="27721"/>
                    </a:cubicBezTo>
                    <a:cubicBezTo>
                      <a:pt x="16513" y="28686"/>
                      <a:pt x="16988" y="30044"/>
                      <a:pt x="17977" y="30406"/>
                    </a:cubicBezTo>
                    <a:cubicBezTo>
                      <a:pt x="18257" y="30508"/>
                      <a:pt x="18604" y="30562"/>
                      <a:pt x="18966" y="30562"/>
                    </a:cubicBezTo>
                    <a:cubicBezTo>
                      <a:pt x="19799" y="30562"/>
                      <a:pt x="20720" y="30278"/>
                      <a:pt x="21126" y="29646"/>
                    </a:cubicBezTo>
                    <a:cubicBezTo>
                      <a:pt x="25373" y="33360"/>
                      <a:pt x="29296" y="37039"/>
                      <a:pt x="32515" y="41733"/>
                    </a:cubicBezTo>
                    <a:cubicBezTo>
                      <a:pt x="32597" y="41852"/>
                      <a:pt x="32713" y="41901"/>
                      <a:pt x="32827" y="41901"/>
                    </a:cubicBezTo>
                    <a:cubicBezTo>
                      <a:pt x="33025" y="41901"/>
                      <a:pt x="33220" y="41755"/>
                      <a:pt x="33230" y="41566"/>
                    </a:cubicBezTo>
                    <a:cubicBezTo>
                      <a:pt x="33290" y="41562"/>
                      <a:pt x="33347" y="41533"/>
                      <a:pt x="33384" y="41484"/>
                    </a:cubicBezTo>
                    <a:cubicBezTo>
                      <a:pt x="37180" y="36681"/>
                      <a:pt x="40600" y="31571"/>
                      <a:pt x="44377" y="26747"/>
                    </a:cubicBezTo>
                    <a:cubicBezTo>
                      <a:pt x="44445" y="26662"/>
                      <a:pt x="44469" y="26554"/>
                      <a:pt x="44445" y="26450"/>
                    </a:cubicBezTo>
                    <a:cubicBezTo>
                      <a:pt x="44612" y="26385"/>
                      <a:pt x="44726" y="26212"/>
                      <a:pt x="44592" y="26034"/>
                    </a:cubicBezTo>
                    <a:cubicBezTo>
                      <a:pt x="44230" y="25557"/>
                      <a:pt x="43804" y="25166"/>
                      <a:pt x="43275" y="24900"/>
                    </a:cubicBezTo>
                    <a:cubicBezTo>
                      <a:pt x="43405" y="24743"/>
                      <a:pt x="43533" y="24587"/>
                      <a:pt x="43662" y="24429"/>
                    </a:cubicBezTo>
                    <a:cubicBezTo>
                      <a:pt x="43682" y="24408"/>
                      <a:pt x="43697" y="24383"/>
                      <a:pt x="43711" y="24357"/>
                    </a:cubicBezTo>
                    <a:cubicBezTo>
                      <a:pt x="43820" y="24333"/>
                      <a:pt x="43910" y="24259"/>
                      <a:pt x="43932" y="24122"/>
                    </a:cubicBezTo>
                    <a:cubicBezTo>
                      <a:pt x="44097" y="22991"/>
                      <a:pt x="43351" y="21829"/>
                      <a:pt x="42256" y="21527"/>
                    </a:cubicBezTo>
                    <a:cubicBezTo>
                      <a:pt x="42431" y="21267"/>
                      <a:pt x="42602" y="21006"/>
                      <a:pt x="42768" y="20740"/>
                    </a:cubicBezTo>
                    <a:cubicBezTo>
                      <a:pt x="42814" y="20671"/>
                      <a:pt x="42833" y="20588"/>
                      <a:pt x="42823" y="20507"/>
                    </a:cubicBezTo>
                    <a:cubicBezTo>
                      <a:pt x="42957" y="20430"/>
                      <a:pt x="43043" y="20285"/>
                      <a:pt x="42973" y="20092"/>
                    </a:cubicBezTo>
                    <a:cubicBezTo>
                      <a:pt x="41079" y="14880"/>
                      <a:pt x="36005" y="10587"/>
                      <a:pt x="30348" y="10587"/>
                    </a:cubicBezTo>
                    <a:cubicBezTo>
                      <a:pt x="29824" y="10587"/>
                      <a:pt x="29295" y="10624"/>
                      <a:pt x="28763" y="10700"/>
                    </a:cubicBezTo>
                    <a:cubicBezTo>
                      <a:pt x="28476" y="5641"/>
                      <a:pt x="22914" y="70"/>
                      <a:pt x="17718" y="70"/>
                    </a:cubicBezTo>
                    <a:cubicBezTo>
                      <a:pt x="17437" y="70"/>
                      <a:pt x="17157" y="86"/>
                      <a:pt x="16879" y="120"/>
                    </a:cubicBezTo>
                    <a:cubicBezTo>
                      <a:pt x="16801" y="46"/>
                      <a:pt x="16696" y="1"/>
                      <a:pt x="165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7" name="Google Shape;523;p23">
                <a:extLst>
                  <a:ext uri="{FF2B5EF4-FFF2-40B4-BE49-F238E27FC236}">
                    <a16:creationId xmlns:a16="http://schemas.microsoft.com/office/drawing/2014/main" id="{D7563063-92E6-4579-9E28-BFC10BA6FFAB}"/>
                  </a:ext>
                </a:extLst>
              </p:cNvPr>
              <p:cNvSpPr/>
              <p:nvPr/>
            </p:nvSpPr>
            <p:spPr>
              <a:xfrm>
                <a:off x="6084917" y="757670"/>
                <a:ext cx="306734" cy="212917"/>
              </a:xfrm>
              <a:custGeom>
                <a:avLst/>
                <a:gdLst/>
                <a:ahLst/>
                <a:cxnLst/>
                <a:rect l="l" t="t" r="r" b="b"/>
                <a:pathLst>
                  <a:path w="9269" h="6434" extrusionOk="0">
                    <a:moveTo>
                      <a:pt x="237" y="0"/>
                    </a:moveTo>
                    <a:cubicBezTo>
                      <a:pt x="233" y="0"/>
                      <a:pt x="229" y="0"/>
                      <a:pt x="226" y="0"/>
                    </a:cubicBezTo>
                    <a:cubicBezTo>
                      <a:pt x="1" y="0"/>
                      <a:pt x="10" y="323"/>
                      <a:pt x="226" y="345"/>
                    </a:cubicBezTo>
                    <a:cubicBezTo>
                      <a:pt x="4012" y="729"/>
                      <a:pt x="7026" y="2849"/>
                      <a:pt x="8644" y="6290"/>
                    </a:cubicBezTo>
                    <a:cubicBezTo>
                      <a:pt x="8691" y="6391"/>
                      <a:pt x="8782" y="6433"/>
                      <a:pt x="8877" y="6433"/>
                    </a:cubicBezTo>
                    <a:cubicBezTo>
                      <a:pt x="9065" y="6433"/>
                      <a:pt x="9269" y="6269"/>
                      <a:pt x="9184" y="6064"/>
                    </a:cubicBezTo>
                    <a:cubicBezTo>
                      <a:pt x="7709" y="2492"/>
                      <a:pt x="4115" y="0"/>
                      <a:pt x="2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8" name="Google Shape;524;p23">
                <a:extLst>
                  <a:ext uri="{FF2B5EF4-FFF2-40B4-BE49-F238E27FC236}">
                    <a16:creationId xmlns:a16="http://schemas.microsoft.com/office/drawing/2014/main" id="{3940E069-B391-41B5-8D8B-D3EED382447A}"/>
                  </a:ext>
                </a:extLst>
              </p:cNvPr>
              <p:cNvSpPr/>
              <p:nvPr/>
            </p:nvSpPr>
            <p:spPr>
              <a:xfrm>
                <a:off x="6151201" y="657234"/>
                <a:ext cx="315769" cy="210303"/>
              </a:xfrm>
              <a:custGeom>
                <a:avLst/>
                <a:gdLst/>
                <a:ahLst/>
                <a:cxnLst/>
                <a:rect l="l" t="t" r="r" b="b"/>
                <a:pathLst>
                  <a:path w="9542" h="6355" extrusionOk="0">
                    <a:moveTo>
                      <a:pt x="258" y="0"/>
                    </a:moveTo>
                    <a:cubicBezTo>
                      <a:pt x="41" y="0"/>
                      <a:pt x="0" y="361"/>
                      <a:pt x="222" y="410"/>
                    </a:cubicBezTo>
                    <a:cubicBezTo>
                      <a:pt x="3815" y="1199"/>
                      <a:pt x="6841" y="3024"/>
                      <a:pt x="8803" y="6198"/>
                    </a:cubicBezTo>
                    <a:cubicBezTo>
                      <a:pt x="8872" y="6308"/>
                      <a:pt x="8974" y="6354"/>
                      <a:pt x="9075" y="6354"/>
                    </a:cubicBezTo>
                    <a:cubicBezTo>
                      <a:pt x="9308" y="6354"/>
                      <a:pt x="9542" y="6113"/>
                      <a:pt x="9381" y="5859"/>
                    </a:cubicBezTo>
                    <a:cubicBezTo>
                      <a:pt x="7371" y="2678"/>
                      <a:pt x="4074" y="358"/>
                      <a:pt x="278" y="1"/>
                    </a:cubicBezTo>
                    <a:cubicBezTo>
                      <a:pt x="271" y="0"/>
                      <a:pt x="265" y="0"/>
                      <a:pt x="25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9" name="Google Shape;525;p23">
                <a:extLst>
                  <a:ext uri="{FF2B5EF4-FFF2-40B4-BE49-F238E27FC236}">
                    <a16:creationId xmlns:a16="http://schemas.microsoft.com/office/drawing/2014/main" id="{20B5B61A-ACEC-4D7C-94A9-5FDE44CD21F8}"/>
                  </a:ext>
                </a:extLst>
              </p:cNvPr>
              <p:cNvSpPr/>
              <p:nvPr/>
            </p:nvSpPr>
            <p:spPr>
              <a:xfrm>
                <a:off x="6219041" y="566924"/>
                <a:ext cx="312360" cy="191639"/>
              </a:xfrm>
              <a:custGeom>
                <a:avLst/>
                <a:gdLst/>
                <a:ahLst/>
                <a:cxnLst/>
                <a:rect l="l" t="t" r="r" b="b"/>
                <a:pathLst>
                  <a:path w="9439" h="5791" extrusionOk="0">
                    <a:moveTo>
                      <a:pt x="262" y="1"/>
                    </a:moveTo>
                    <a:cubicBezTo>
                      <a:pt x="49" y="1"/>
                      <a:pt x="0" y="332"/>
                      <a:pt x="215" y="384"/>
                    </a:cubicBezTo>
                    <a:cubicBezTo>
                      <a:pt x="3765" y="1231"/>
                      <a:pt x="6497" y="2687"/>
                      <a:pt x="8718" y="5651"/>
                    </a:cubicBezTo>
                    <a:cubicBezTo>
                      <a:pt x="8792" y="5749"/>
                      <a:pt x="8894" y="5791"/>
                      <a:pt x="8994" y="5791"/>
                    </a:cubicBezTo>
                    <a:cubicBezTo>
                      <a:pt x="9222" y="5791"/>
                      <a:pt x="9438" y="5573"/>
                      <a:pt x="9277" y="5323"/>
                    </a:cubicBezTo>
                    <a:cubicBezTo>
                      <a:pt x="7373" y="2375"/>
                      <a:pt x="3835" y="73"/>
                      <a:pt x="267" y="1"/>
                    </a:cubicBezTo>
                    <a:cubicBezTo>
                      <a:pt x="265" y="1"/>
                      <a:pt x="264" y="1"/>
                      <a:pt x="26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0" name="Google Shape;526;p23">
                <a:extLst>
                  <a:ext uri="{FF2B5EF4-FFF2-40B4-BE49-F238E27FC236}">
                    <a16:creationId xmlns:a16="http://schemas.microsoft.com/office/drawing/2014/main" id="{136C4040-9F7F-4A4F-A87E-884A02D839A4}"/>
                  </a:ext>
                </a:extLst>
              </p:cNvPr>
              <p:cNvSpPr/>
              <p:nvPr/>
            </p:nvSpPr>
            <p:spPr>
              <a:xfrm>
                <a:off x="6273213" y="468805"/>
                <a:ext cx="310474" cy="188892"/>
              </a:xfrm>
              <a:custGeom>
                <a:avLst/>
                <a:gdLst/>
                <a:ahLst/>
                <a:cxnLst/>
                <a:rect l="l" t="t" r="r" b="b"/>
                <a:pathLst>
                  <a:path w="9382" h="5708" extrusionOk="0">
                    <a:moveTo>
                      <a:pt x="305" y="1"/>
                    </a:moveTo>
                    <a:cubicBezTo>
                      <a:pt x="1" y="1"/>
                      <a:pt x="16" y="436"/>
                      <a:pt x="307" y="466"/>
                    </a:cubicBezTo>
                    <a:cubicBezTo>
                      <a:pt x="2473" y="693"/>
                      <a:pt x="4557" y="1423"/>
                      <a:pt x="6262" y="2813"/>
                    </a:cubicBezTo>
                    <a:cubicBezTo>
                      <a:pt x="6919" y="3352"/>
                      <a:pt x="7505" y="3969"/>
                      <a:pt x="8009" y="4654"/>
                    </a:cubicBezTo>
                    <a:cubicBezTo>
                      <a:pt x="8308" y="5058"/>
                      <a:pt x="8444" y="5497"/>
                      <a:pt x="8908" y="5689"/>
                    </a:cubicBezTo>
                    <a:cubicBezTo>
                      <a:pt x="8940" y="5702"/>
                      <a:pt x="8971" y="5708"/>
                      <a:pt x="9003" y="5708"/>
                    </a:cubicBezTo>
                    <a:cubicBezTo>
                      <a:pt x="9200" y="5708"/>
                      <a:pt x="9381" y="5475"/>
                      <a:pt x="9313" y="5285"/>
                    </a:cubicBezTo>
                    <a:cubicBezTo>
                      <a:pt x="9307" y="5271"/>
                      <a:pt x="9302" y="5255"/>
                      <a:pt x="9296" y="5240"/>
                    </a:cubicBezTo>
                    <a:cubicBezTo>
                      <a:pt x="9267" y="5160"/>
                      <a:pt x="9210" y="5093"/>
                      <a:pt x="9137" y="5052"/>
                    </a:cubicBezTo>
                    <a:cubicBezTo>
                      <a:pt x="8544" y="4502"/>
                      <a:pt x="8115" y="3588"/>
                      <a:pt x="7528" y="3010"/>
                    </a:cubicBezTo>
                    <a:cubicBezTo>
                      <a:pt x="6888" y="2385"/>
                      <a:pt x="6173" y="1840"/>
                      <a:pt x="5401" y="1387"/>
                    </a:cubicBezTo>
                    <a:cubicBezTo>
                      <a:pt x="3843" y="471"/>
                      <a:pt x="2110" y="8"/>
                      <a:pt x="307" y="1"/>
                    </a:cubicBezTo>
                    <a:cubicBezTo>
                      <a:pt x="306" y="1"/>
                      <a:pt x="306" y="1"/>
                      <a:pt x="3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1" name="Google Shape;527;p23">
                <a:extLst>
                  <a:ext uri="{FF2B5EF4-FFF2-40B4-BE49-F238E27FC236}">
                    <a16:creationId xmlns:a16="http://schemas.microsoft.com/office/drawing/2014/main" id="{B0E589A2-98ED-4086-9E5C-079ACF9EDDA4}"/>
                  </a:ext>
                </a:extLst>
              </p:cNvPr>
              <p:cNvSpPr/>
              <p:nvPr/>
            </p:nvSpPr>
            <p:spPr>
              <a:xfrm>
                <a:off x="6333508" y="346065"/>
                <a:ext cx="307429" cy="236744"/>
              </a:xfrm>
              <a:custGeom>
                <a:avLst/>
                <a:gdLst/>
                <a:ahLst/>
                <a:cxnLst/>
                <a:rect l="l" t="t" r="r" b="b"/>
                <a:pathLst>
                  <a:path w="9290" h="7154" extrusionOk="0">
                    <a:moveTo>
                      <a:pt x="265" y="1"/>
                    </a:moveTo>
                    <a:cubicBezTo>
                      <a:pt x="43" y="1"/>
                      <a:pt x="0" y="372"/>
                      <a:pt x="226" y="420"/>
                    </a:cubicBezTo>
                    <a:cubicBezTo>
                      <a:pt x="4012" y="1236"/>
                      <a:pt x="6653" y="3691"/>
                      <a:pt x="8534" y="6983"/>
                    </a:cubicBezTo>
                    <a:cubicBezTo>
                      <a:pt x="8603" y="7103"/>
                      <a:pt x="8708" y="7153"/>
                      <a:pt x="8813" y="7153"/>
                    </a:cubicBezTo>
                    <a:cubicBezTo>
                      <a:pt x="9050" y="7153"/>
                      <a:pt x="9290" y="6903"/>
                      <a:pt x="9137" y="6632"/>
                    </a:cubicBezTo>
                    <a:cubicBezTo>
                      <a:pt x="7239" y="3278"/>
                      <a:pt x="4274" y="400"/>
                      <a:pt x="285" y="2"/>
                    </a:cubicBezTo>
                    <a:cubicBezTo>
                      <a:pt x="278" y="1"/>
                      <a:pt x="271" y="1"/>
                      <a:pt x="2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2" name="Google Shape;528;p23">
                <a:extLst>
                  <a:ext uri="{FF2B5EF4-FFF2-40B4-BE49-F238E27FC236}">
                    <a16:creationId xmlns:a16="http://schemas.microsoft.com/office/drawing/2014/main" id="{1C01068A-64B4-4BC2-A9C4-0A5B85036514}"/>
                  </a:ext>
                </a:extLst>
              </p:cNvPr>
              <p:cNvSpPr/>
              <p:nvPr/>
            </p:nvSpPr>
            <p:spPr>
              <a:xfrm>
                <a:off x="6511281" y="1026679"/>
                <a:ext cx="302565" cy="211891"/>
              </a:xfrm>
              <a:custGeom>
                <a:avLst/>
                <a:gdLst/>
                <a:ahLst/>
                <a:cxnLst/>
                <a:rect l="l" t="t" r="r" b="b"/>
                <a:pathLst>
                  <a:path w="9143" h="6403" extrusionOk="0">
                    <a:moveTo>
                      <a:pt x="298" y="0"/>
                    </a:moveTo>
                    <a:cubicBezTo>
                      <a:pt x="269" y="0"/>
                      <a:pt x="239" y="0"/>
                      <a:pt x="209" y="1"/>
                    </a:cubicBezTo>
                    <a:cubicBezTo>
                      <a:pt x="10" y="2"/>
                      <a:pt x="0" y="258"/>
                      <a:pt x="166" y="325"/>
                    </a:cubicBezTo>
                    <a:cubicBezTo>
                      <a:pt x="1731" y="967"/>
                      <a:pt x="3310" y="1379"/>
                      <a:pt x="4735" y="2339"/>
                    </a:cubicBezTo>
                    <a:cubicBezTo>
                      <a:pt x="6283" y="3384"/>
                      <a:pt x="7383" y="4732"/>
                      <a:pt x="8440" y="6250"/>
                    </a:cubicBezTo>
                    <a:cubicBezTo>
                      <a:pt x="8514" y="6357"/>
                      <a:pt x="8617" y="6403"/>
                      <a:pt x="8716" y="6403"/>
                    </a:cubicBezTo>
                    <a:cubicBezTo>
                      <a:pt x="8936" y="6403"/>
                      <a:pt x="9143" y="6180"/>
                      <a:pt x="9008" y="5919"/>
                    </a:cubicBezTo>
                    <a:cubicBezTo>
                      <a:pt x="7477" y="2971"/>
                      <a:pt x="3758" y="0"/>
                      <a:pt x="29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3" name="Google Shape;529;p23">
                <a:extLst>
                  <a:ext uri="{FF2B5EF4-FFF2-40B4-BE49-F238E27FC236}">
                    <a16:creationId xmlns:a16="http://schemas.microsoft.com/office/drawing/2014/main" id="{F6DDCA17-BC1A-40EF-A953-9EA7C1A33811}"/>
                  </a:ext>
                </a:extLst>
              </p:cNvPr>
              <p:cNvSpPr/>
              <p:nvPr/>
            </p:nvSpPr>
            <p:spPr>
              <a:xfrm>
                <a:off x="6557047" y="945271"/>
                <a:ext cx="330098" cy="214439"/>
              </a:xfrm>
              <a:custGeom>
                <a:avLst/>
                <a:gdLst/>
                <a:ahLst/>
                <a:cxnLst/>
                <a:rect l="l" t="t" r="r" b="b"/>
                <a:pathLst>
                  <a:path w="9975" h="6480" extrusionOk="0">
                    <a:moveTo>
                      <a:pt x="816" y="0"/>
                    </a:moveTo>
                    <a:cubicBezTo>
                      <a:pt x="633" y="0"/>
                      <a:pt x="450" y="6"/>
                      <a:pt x="267" y="18"/>
                    </a:cubicBezTo>
                    <a:cubicBezTo>
                      <a:pt x="0" y="35"/>
                      <a:pt x="10" y="398"/>
                      <a:pt x="267" y="425"/>
                    </a:cubicBezTo>
                    <a:cubicBezTo>
                      <a:pt x="4183" y="856"/>
                      <a:pt x="7423" y="2704"/>
                      <a:pt x="9233" y="6300"/>
                    </a:cubicBezTo>
                    <a:cubicBezTo>
                      <a:pt x="9297" y="6427"/>
                      <a:pt x="9399" y="6480"/>
                      <a:pt x="9503" y="6480"/>
                    </a:cubicBezTo>
                    <a:cubicBezTo>
                      <a:pt x="9733" y="6480"/>
                      <a:pt x="9974" y="6225"/>
                      <a:pt x="9839" y="5947"/>
                    </a:cubicBezTo>
                    <a:cubicBezTo>
                      <a:pt x="8201" y="2573"/>
                      <a:pt x="4633" y="0"/>
                      <a:pt x="81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4" name="Google Shape;530;p23">
                <a:extLst>
                  <a:ext uri="{FF2B5EF4-FFF2-40B4-BE49-F238E27FC236}">
                    <a16:creationId xmlns:a16="http://schemas.microsoft.com/office/drawing/2014/main" id="{3E1E50EE-2C4B-41B9-9711-E8247CB33C3C}"/>
                  </a:ext>
                </a:extLst>
              </p:cNvPr>
              <p:cNvSpPr/>
              <p:nvPr/>
            </p:nvSpPr>
            <p:spPr>
              <a:xfrm>
                <a:off x="6628097" y="845795"/>
                <a:ext cx="335426" cy="208781"/>
              </a:xfrm>
              <a:custGeom>
                <a:avLst/>
                <a:gdLst/>
                <a:ahLst/>
                <a:cxnLst/>
                <a:rect l="l" t="t" r="r" b="b"/>
                <a:pathLst>
                  <a:path w="10136" h="6309" extrusionOk="0">
                    <a:moveTo>
                      <a:pt x="1409" y="1"/>
                    </a:moveTo>
                    <a:cubicBezTo>
                      <a:pt x="1019" y="1"/>
                      <a:pt x="627" y="30"/>
                      <a:pt x="234" y="91"/>
                    </a:cubicBezTo>
                    <a:cubicBezTo>
                      <a:pt x="1" y="128"/>
                      <a:pt x="74" y="471"/>
                      <a:pt x="287" y="483"/>
                    </a:cubicBezTo>
                    <a:cubicBezTo>
                      <a:pt x="4254" y="719"/>
                      <a:pt x="7705" y="2401"/>
                      <a:pt x="9454" y="6141"/>
                    </a:cubicBezTo>
                    <a:cubicBezTo>
                      <a:pt x="9509" y="6259"/>
                      <a:pt x="9602" y="6308"/>
                      <a:pt x="9699" y="6308"/>
                    </a:cubicBezTo>
                    <a:cubicBezTo>
                      <a:pt x="9909" y="6308"/>
                      <a:pt x="10135" y="6072"/>
                      <a:pt x="10014" y="5814"/>
                    </a:cubicBezTo>
                    <a:cubicBezTo>
                      <a:pt x="8489" y="2572"/>
                      <a:pt x="5063" y="1"/>
                      <a:pt x="1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5" name="Google Shape;531;p23">
                <a:extLst>
                  <a:ext uri="{FF2B5EF4-FFF2-40B4-BE49-F238E27FC236}">
                    <a16:creationId xmlns:a16="http://schemas.microsoft.com/office/drawing/2014/main" id="{0EABCC03-37E2-4AAC-8B23-770F45A8831D}"/>
                  </a:ext>
                </a:extLst>
              </p:cNvPr>
              <p:cNvSpPr/>
              <p:nvPr/>
            </p:nvSpPr>
            <p:spPr>
              <a:xfrm>
                <a:off x="6685380" y="737715"/>
                <a:ext cx="339066" cy="214274"/>
              </a:xfrm>
              <a:custGeom>
                <a:avLst/>
                <a:gdLst/>
                <a:ahLst/>
                <a:cxnLst/>
                <a:rect l="l" t="t" r="r" b="b"/>
                <a:pathLst>
                  <a:path w="10246" h="6475" extrusionOk="0">
                    <a:moveTo>
                      <a:pt x="213" y="0"/>
                    </a:moveTo>
                    <a:cubicBezTo>
                      <a:pt x="22" y="0"/>
                      <a:pt x="1" y="306"/>
                      <a:pt x="186" y="361"/>
                    </a:cubicBezTo>
                    <a:cubicBezTo>
                      <a:pt x="3908" y="1456"/>
                      <a:pt x="7778" y="2469"/>
                      <a:pt x="9547" y="6302"/>
                    </a:cubicBezTo>
                    <a:cubicBezTo>
                      <a:pt x="9603" y="6424"/>
                      <a:pt x="9698" y="6474"/>
                      <a:pt x="9796" y="6474"/>
                    </a:cubicBezTo>
                    <a:cubicBezTo>
                      <a:pt x="10013" y="6474"/>
                      <a:pt x="10246" y="6231"/>
                      <a:pt x="10123" y="5965"/>
                    </a:cubicBezTo>
                    <a:cubicBezTo>
                      <a:pt x="8357" y="2170"/>
                      <a:pt x="4192" y="441"/>
                      <a:pt x="233" y="1"/>
                    </a:cubicBezTo>
                    <a:cubicBezTo>
                      <a:pt x="226" y="0"/>
                      <a:pt x="219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6" name="Google Shape;532;p23">
                <a:extLst>
                  <a:ext uri="{FF2B5EF4-FFF2-40B4-BE49-F238E27FC236}">
                    <a16:creationId xmlns:a16="http://schemas.microsoft.com/office/drawing/2014/main" id="{C5F0948B-1B92-492B-8AE0-204689CE95CC}"/>
                  </a:ext>
                </a:extLst>
              </p:cNvPr>
              <p:cNvSpPr/>
              <p:nvPr/>
            </p:nvSpPr>
            <p:spPr>
              <a:xfrm>
                <a:off x="6732305" y="653428"/>
                <a:ext cx="348100" cy="213016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6437" extrusionOk="0">
                    <a:moveTo>
                      <a:pt x="236" y="0"/>
                    </a:moveTo>
                    <a:cubicBezTo>
                      <a:pt x="35" y="0"/>
                      <a:pt x="1" y="332"/>
                      <a:pt x="204" y="381"/>
                    </a:cubicBezTo>
                    <a:cubicBezTo>
                      <a:pt x="4066" y="1300"/>
                      <a:pt x="7322" y="3123"/>
                      <a:pt x="9769" y="6297"/>
                    </a:cubicBezTo>
                    <a:cubicBezTo>
                      <a:pt x="9845" y="6396"/>
                      <a:pt x="9948" y="6437"/>
                      <a:pt x="10050" y="6437"/>
                    </a:cubicBezTo>
                    <a:cubicBezTo>
                      <a:pt x="10290" y="6437"/>
                      <a:pt x="10519" y="6207"/>
                      <a:pt x="10339" y="5965"/>
                    </a:cubicBezTo>
                    <a:cubicBezTo>
                      <a:pt x="7940" y="2733"/>
                      <a:pt x="4301" y="404"/>
                      <a:pt x="255" y="1"/>
                    </a:cubicBezTo>
                    <a:cubicBezTo>
                      <a:pt x="249" y="0"/>
                      <a:pt x="24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60" name="Google Shape;533;p23">
              <a:extLst>
                <a:ext uri="{FF2B5EF4-FFF2-40B4-BE49-F238E27FC236}">
                  <a16:creationId xmlns:a16="http://schemas.microsoft.com/office/drawing/2014/main" id="{8B3C521B-F5DB-43F5-A308-3144C0F88C8A}"/>
                </a:ext>
              </a:extLst>
            </p:cNvPr>
            <p:cNvGrpSpPr/>
            <p:nvPr/>
          </p:nvGrpSpPr>
          <p:grpSpPr>
            <a:xfrm>
              <a:off x="6864708" y="521224"/>
              <a:ext cx="165992" cy="77337"/>
              <a:chOff x="6864708" y="521224"/>
              <a:chExt cx="165992" cy="77337"/>
            </a:xfrm>
          </p:grpSpPr>
          <p:sp>
            <p:nvSpPr>
              <p:cNvPr id="64" name="Google Shape;534;p23">
                <a:extLst>
                  <a:ext uri="{FF2B5EF4-FFF2-40B4-BE49-F238E27FC236}">
                    <a16:creationId xmlns:a16="http://schemas.microsoft.com/office/drawing/2014/main" id="{2CA3F936-1064-4AA3-96DF-F239596CD9BB}"/>
                  </a:ext>
                </a:extLst>
              </p:cNvPr>
              <p:cNvSpPr/>
              <p:nvPr/>
            </p:nvSpPr>
            <p:spPr>
              <a:xfrm>
                <a:off x="6864708" y="537869"/>
                <a:ext cx="108576" cy="60692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1834" extrusionOk="0">
                    <a:moveTo>
                      <a:pt x="171" y="1"/>
                    </a:moveTo>
                    <a:cubicBezTo>
                      <a:pt x="1" y="1"/>
                      <a:pt x="10" y="263"/>
                      <a:pt x="183" y="281"/>
                    </a:cubicBezTo>
                    <a:cubicBezTo>
                      <a:pt x="1288" y="393"/>
                      <a:pt x="2197" y="938"/>
                      <a:pt x="2915" y="1773"/>
                    </a:cubicBezTo>
                    <a:cubicBezTo>
                      <a:pt x="2952" y="1816"/>
                      <a:pt x="2994" y="1834"/>
                      <a:pt x="3034" y="1834"/>
                    </a:cubicBezTo>
                    <a:cubicBezTo>
                      <a:pt x="3164" y="1834"/>
                      <a:pt x="3281" y="1651"/>
                      <a:pt x="3172" y="1514"/>
                    </a:cubicBezTo>
                    <a:cubicBezTo>
                      <a:pt x="2448" y="591"/>
                      <a:pt x="1340" y="78"/>
                      <a:pt x="183" y="1"/>
                    </a:cubicBezTo>
                    <a:cubicBezTo>
                      <a:pt x="179" y="1"/>
                      <a:pt x="175" y="1"/>
                      <a:pt x="17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5" name="Google Shape;535;p23">
                <a:extLst>
                  <a:ext uri="{FF2B5EF4-FFF2-40B4-BE49-F238E27FC236}">
                    <a16:creationId xmlns:a16="http://schemas.microsoft.com/office/drawing/2014/main" id="{4A6D3232-21BF-4422-9DD1-63C07C8D5F6C}"/>
                  </a:ext>
                </a:extLst>
              </p:cNvPr>
              <p:cNvSpPr/>
              <p:nvPr/>
            </p:nvSpPr>
            <p:spPr>
              <a:xfrm>
                <a:off x="6937711" y="521224"/>
                <a:ext cx="92990" cy="69196"/>
              </a:xfrm>
              <a:custGeom>
                <a:avLst/>
                <a:gdLst/>
                <a:ahLst/>
                <a:cxnLst/>
                <a:rect l="l" t="t" r="r" b="b"/>
                <a:pathLst>
                  <a:path w="2810" h="2091" extrusionOk="0">
                    <a:moveTo>
                      <a:pt x="178" y="1"/>
                    </a:moveTo>
                    <a:cubicBezTo>
                      <a:pt x="68" y="1"/>
                      <a:pt x="0" y="176"/>
                      <a:pt x="113" y="264"/>
                    </a:cubicBezTo>
                    <a:cubicBezTo>
                      <a:pt x="888" y="861"/>
                      <a:pt x="1646" y="1492"/>
                      <a:pt x="2447" y="2054"/>
                    </a:cubicBezTo>
                    <a:cubicBezTo>
                      <a:pt x="2484" y="2080"/>
                      <a:pt x="2519" y="2091"/>
                      <a:pt x="2553" y="2091"/>
                    </a:cubicBezTo>
                    <a:cubicBezTo>
                      <a:pt x="2711" y="2091"/>
                      <a:pt x="2810" y="1836"/>
                      <a:pt x="2646" y="1711"/>
                    </a:cubicBezTo>
                    <a:cubicBezTo>
                      <a:pt x="1874" y="1118"/>
                      <a:pt x="1049" y="585"/>
                      <a:pt x="251" y="26"/>
                    </a:cubicBezTo>
                    <a:cubicBezTo>
                      <a:pt x="225" y="9"/>
                      <a:pt x="201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61" name="Google Shape;536;p23">
              <a:extLst>
                <a:ext uri="{FF2B5EF4-FFF2-40B4-BE49-F238E27FC236}">
                  <a16:creationId xmlns:a16="http://schemas.microsoft.com/office/drawing/2014/main" id="{7AEC6C30-F0B9-4B9A-83C4-116B1C35F69C}"/>
                </a:ext>
              </a:extLst>
            </p:cNvPr>
            <p:cNvGrpSpPr/>
            <p:nvPr/>
          </p:nvGrpSpPr>
          <p:grpSpPr>
            <a:xfrm>
              <a:off x="6567637" y="1421737"/>
              <a:ext cx="96663" cy="114037"/>
              <a:chOff x="6567637" y="1421737"/>
              <a:chExt cx="96663" cy="114037"/>
            </a:xfrm>
          </p:grpSpPr>
          <p:sp>
            <p:nvSpPr>
              <p:cNvPr id="62" name="Google Shape;537;p23">
                <a:extLst>
                  <a:ext uri="{FF2B5EF4-FFF2-40B4-BE49-F238E27FC236}">
                    <a16:creationId xmlns:a16="http://schemas.microsoft.com/office/drawing/2014/main" id="{7B100C99-9D7A-4F9B-BDDE-421B7697B61C}"/>
                  </a:ext>
                </a:extLst>
              </p:cNvPr>
              <p:cNvSpPr/>
              <p:nvPr/>
            </p:nvSpPr>
            <p:spPr>
              <a:xfrm>
                <a:off x="6576407" y="1421737"/>
                <a:ext cx="87894" cy="75484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281" extrusionOk="0">
                    <a:moveTo>
                      <a:pt x="236" y="0"/>
                    </a:moveTo>
                    <a:cubicBezTo>
                      <a:pt x="91" y="0"/>
                      <a:pt x="0" y="212"/>
                      <a:pt x="152" y="306"/>
                    </a:cubicBezTo>
                    <a:cubicBezTo>
                      <a:pt x="984" y="827"/>
                      <a:pt x="1641" y="1473"/>
                      <a:pt x="2266" y="2222"/>
                    </a:cubicBezTo>
                    <a:cubicBezTo>
                      <a:pt x="2300" y="2263"/>
                      <a:pt x="2344" y="2280"/>
                      <a:pt x="2388" y="2280"/>
                    </a:cubicBezTo>
                    <a:cubicBezTo>
                      <a:pt x="2519" y="2280"/>
                      <a:pt x="2655" y="2125"/>
                      <a:pt x="2564" y="1991"/>
                    </a:cubicBezTo>
                    <a:cubicBezTo>
                      <a:pt x="1998" y="1167"/>
                      <a:pt x="1192" y="499"/>
                      <a:pt x="318" y="23"/>
                    </a:cubicBezTo>
                    <a:cubicBezTo>
                      <a:pt x="289" y="7"/>
                      <a:pt x="26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" name="Google Shape;538;p23">
                <a:extLst>
                  <a:ext uri="{FF2B5EF4-FFF2-40B4-BE49-F238E27FC236}">
                    <a16:creationId xmlns:a16="http://schemas.microsoft.com/office/drawing/2014/main" id="{27A78CA3-0164-4694-8382-08C24339239D}"/>
                  </a:ext>
                </a:extLst>
              </p:cNvPr>
              <p:cNvSpPr/>
              <p:nvPr/>
            </p:nvSpPr>
            <p:spPr>
              <a:xfrm>
                <a:off x="6567637" y="1464823"/>
                <a:ext cx="73862" cy="70950"/>
              </a:xfrm>
              <a:custGeom>
                <a:avLst/>
                <a:gdLst/>
                <a:ahLst/>
                <a:cxnLst/>
                <a:rect l="l" t="t" r="r" b="b"/>
                <a:pathLst>
                  <a:path w="2232" h="2144" extrusionOk="0">
                    <a:moveTo>
                      <a:pt x="221" y="1"/>
                    </a:moveTo>
                    <a:cubicBezTo>
                      <a:pt x="83" y="1"/>
                      <a:pt x="1" y="229"/>
                      <a:pt x="146" y="292"/>
                    </a:cubicBezTo>
                    <a:cubicBezTo>
                      <a:pt x="924" y="628"/>
                      <a:pt x="1515" y="1224"/>
                      <a:pt x="1822" y="2017"/>
                    </a:cubicBezTo>
                    <a:cubicBezTo>
                      <a:pt x="1856" y="2105"/>
                      <a:pt x="1933" y="2143"/>
                      <a:pt x="2008" y="2143"/>
                    </a:cubicBezTo>
                    <a:cubicBezTo>
                      <a:pt x="2122" y="2143"/>
                      <a:pt x="2232" y="2056"/>
                      <a:pt x="2183" y="1917"/>
                    </a:cubicBezTo>
                    <a:cubicBezTo>
                      <a:pt x="1863" y="1026"/>
                      <a:pt x="1160" y="324"/>
                      <a:pt x="267" y="9"/>
                    </a:cubicBezTo>
                    <a:cubicBezTo>
                      <a:pt x="251" y="3"/>
                      <a:pt x="236" y="1"/>
                      <a:pt x="22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sp>
        <p:nvSpPr>
          <p:cNvPr id="77" name="Google Shape;622;p25">
            <a:extLst>
              <a:ext uri="{FF2B5EF4-FFF2-40B4-BE49-F238E27FC236}">
                <a16:creationId xmlns:a16="http://schemas.microsoft.com/office/drawing/2014/main" id="{7BE0037F-A914-40FA-9E7F-51E90C9B11EB}"/>
              </a:ext>
            </a:extLst>
          </p:cNvPr>
          <p:cNvSpPr txBox="1">
            <a:spLocks/>
          </p:cNvSpPr>
          <p:nvPr/>
        </p:nvSpPr>
        <p:spPr>
          <a:xfrm>
            <a:off x="5353134" y="1652579"/>
            <a:ext cx="6439850" cy="14101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lvl="0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lvl="1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3600" b="1"/>
              <a:t>listen to two learners for specific details about school life.</a:t>
            </a:r>
            <a:endParaRPr lang="en-US" sz="3600" b="1" dirty="0"/>
          </a:p>
        </p:txBody>
      </p:sp>
      <p:grpSp>
        <p:nvGrpSpPr>
          <p:cNvPr id="148" name="Google Shape;752;p28">
            <a:extLst>
              <a:ext uri="{FF2B5EF4-FFF2-40B4-BE49-F238E27FC236}">
                <a16:creationId xmlns:a16="http://schemas.microsoft.com/office/drawing/2014/main" id="{3D2FE909-FFF7-4D6A-936C-53E9F7514514}"/>
              </a:ext>
            </a:extLst>
          </p:cNvPr>
          <p:cNvGrpSpPr/>
          <p:nvPr/>
        </p:nvGrpSpPr>
        <p:grpSpPr>
          <a:xfrm rot="-725115">
            <a:off x="405227" y="294914"/>
            <a:ext cx="2555838" cy="2472998"/>
            <a:chOff x="6292350" y="1776075"/>
            <a:chExt cx="2430925" cy="2404675"/>
          </a:xfrm>
        </p:grpSpPr>
        <p:sp>
          <p:nvSpPr>
            <p:cNvPr id="149" name="Google Shape;753;p28">
              <a:extLst>
                <a:ext uri="{FF2B5EF4-FFF2-40B4-BE49-F238E27FC236}">
                  <a16:creationId xmlns:a16="http://schemas.microsoft.com/office/drawing/2014/main" id="{E4229CB4-861E-4F2E-A556-9B964B7BEB6E}"/>
                </a:ext>
              </a:extLst>
            </p:cNvPr>
            <p:cNvSpPr/>
            <p:nvPr/>
          </p:nvSpPr>
          <p:spPr>
            <a:xfrm>
              <a:off x="8561175" y="2542400"/>
              <a:ext cx="5350" cy="1550"/>
            </a:xfrm>
            <a:custGeom>
              <a:avLst/>
              <a:gdLst/>
              <a:ahLst/>
              <a:cxnLst/>
              <a:rect l="l" t="t" r="r" b="b"/>
              <a:pathLst>
                <a:path w="214" h="62" extrusionOk="0">
                  <a:moveTo>
                    <a:pt x="0" y="0"/>
                  </a:moveTo>
                  <a:lnTo>
                    <a:pt x="0" y="0"/>
                  </a:lnTo>
                  <a:cubicBezTo>
                    <a:pt x="71" y="23"/>
                    <a:pt x="143" y="43"/>
                    <a:pt x="210" y="62"/>
                  </a:cubicBezTo>
                  <a:cubicBezTo>
                    <a:pt x="210" y="57"/>
                    <a:pt x="214" y="57"/>
                    <a:pt x="214" y="53"/>
                  </a:cubicBezTo>
                  <a:cubicBezTo>
                    <a:pt x="143" y="39"/>
                    <a:pt x="71" y="19"/>
                    <a:pt x="0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54;p28">
              <a:extLst>
                <a:ext uri="{FF2B5EF4-FFF2-40B4-BE49-F238E27FC236}">
                  <a16:creationId xmlns:a16="http://schemas.microsoft.com/office/drawing/2014/main" id="{A56EFEA9-6969-4756-A003-C8ED4123BB17}"/>
                </a:ext>
              </a:extLst>
            </p:cNvPr>
            <p:cNvSpPr/>
            <p:nvPr/>
          </p:nvSpPr>
          <p:spPr>
            <a:xfrm>
              <a:off x="8450850" y="1776075"/>
              <a:ext cx="272425" cy="322175"/>
            </a:xfrm>
            <a:custGeom>
              <a:avLst/>
              <a:gdLst/>
              <a:ahLst/>
              <a:cxnLst/>
              <a:rect l="l" t="t" r="r" b="b"/>
              <a:pathLst>
                <a:path w="10897" h="12887" extrusionOk="0">
                  <a:moveTo>
                    <a:pt x="7850" y="749"/>
                  </a:moveTo>
                  <a:cubicBezTo>
                    <a:pt x="8476" y="749"/>
                    <a:pt x="9034" y="1039"/>
                    <a:pt x="9535" y="1407"/>
                  </a:cubicBezTo>
                  <a:cubicBezTo>
                    <a:pt x="9678" y="1508"/>
                    <a:pt x="9783" y="1802"/>
                    <a:pt x="9746" y="1966"/>
                  </a:cubicBezTo>
                  <a:cubicBezTo>
                    <a:pt x="9604" y="2603"/>
                    <a:pt x="9394" y="3222"/>
                    <a:pt x="9177" y="3956"/>
                  </a:cubicBezTo>
                  <a:cubicBezTo>
                    <a:pt x="8403" y="3078"/>
                    <a:pt x="7542" y="2789"/>
                    <a:pt x="6639" y="2789"/>
                  </a:cubicBezTo>
                  <a:cubicBezTo>
                    <a:pt x="6136" y="2789"/>
                    <a:pt x="5619" y="2879"/>
                    <a:pt x="5097" y="3007"/>
                  </a:cubicBezTo>
                  <a:cubicBezTo>
                    <a:pt x="3585" y="3373"/>
                    <a:pt x="2283" y="5458"/>
                    <a:pt x="2641" y="6875"/>
                  </a:cubicBezTo>
                  <a:cubicBezTo>
                    <a:pt x="2962" y="8140"/>
                    <a:pt x="4392" y="9423"/>
                    <a:pt x="5680" y="9560"/>
                  </a:cubicBezTo>
                  <a:cubicBezTo>
                    <a:pt x="6637" y="9661"/>
                    <a:pt x="7600" y="9712"/>
                    <a:pt x="8682" y="9790"/>
                  </a:cubicBezTo>
                  <a:cubicBezTo>
                    <a:pt x="8663" y="10180"/>
                    <a:pt x="8650" y="10633"/>
                    <a:pt x="8608" y="11083"/>
                  </a:cubicBezTo>
                  <a:cubicBezTo>
                    <a:pt x="8605" y="11171"/>
                    <a:pt x="8509" y="11298"/>
                    <a:pt x="8431" y="11321"/>
                  </a:cubicBezTo>
                  <a:cubicBezTo>
                    <a:pt x="7398" y="11616"/>
                    <a:pt x="6402" y="12068"/>
                    <a:pt x="5303" y="12068"/>
                  </a:cubicBezTo>
                  <a:cubicBezTo>
                    <a:pt x="5139" y="12068"/>
                    <a:pt x="4973" y="12058"/>
                    <a:pt x="4805" y="12036"/>
                  </a:cubicBezTo>
                  <a:cubicBezTo>
                    <a:pt x="2734" y="11771"/>
                    <a:pt x="1262" y="10377"/>
                    <a:pt x="904" y="8305"/>
                  </a:cubicBezTo>
                  <a:cubicBezTo>
                    <a:pt x="726" y="7260"/>
                    <a:pt x="776" y="6233"/>
                    <a:pt x="1005" y="5202"/>
                  </a:cubicBezTo>
                  <a:cubicBezTo>
                    <a:pt x="1468" y="3157"/>
                    <a:pt x="2839" y="1934"/>
                    <a:pt x="4695" y="1260"/>
                  </a:cubicBezTo>
                  <a:cubicBezTo>
                    <a:pt x="5607" y="930"/>
                    <a:pt x="6624" y="880"/>
                    <a:pt x="7596" y="765"/>
                  </a:cubicBezTo>
                  <a:cubicBezTo>
                    <a:pt x="7682" y="754"/>
                    <a:pt x="7767" y="749"/>
                    <a:pt x="7850" y="749"/>
                  </a:cubicBezTo>
                  <a:close/>
                  <a:moveTo>
                    <a:pt x="7136" y="1"/>
                  </a:moveTo>
                  <a:cubicBezTo>
                    <a:pt x="4899" y="1"/>
                    <a:pt x="2599" y="1060"/>
                    <a:pt x="1206" y="2869"/>
                  </a:cubicBezTo>
                  <a:cubicBezTo>
                    <a:pt x="285" y="4070"/>
                    <a:pt x="1" y="5519"/>
                    <a:pt x="28" y="7017"/>
                  </a:cubicBezTo>
                  <a:cubicBezTo>
                    <a:pt x="28" y="7274"/>
                    <a:pt x="19" y="7530"/>
                    <a:pt x="33" y="7787"/>
                  </a:cubicBezTo>
                  <a:cubicBezTo>
                    <a:pt x="179" y="10423"/>
                    <a:pt x="2036" y="12471"/>
                    <a:pt x="4617" y="12838"/>
                  </a:cubicBezTo>
                  <a:cubicBezTo>
                    <a:pt x="4849" y="12871"/>
                    <a:pt x="5078" y="12886"/>
                    <a:pt x="5304" y="12886"/>
                  </a:cubicBezTo>
                  <a:cubicBezTo>
                    <a:pt x="6625" y="12886"/>
                    <a:pt x="7849" y="12366"/>
                    <a:pt x="9087" y="11935"/>
                  </a:cubicBezTo>
                  <a:cubicBezTo>
                    <a:pt x="9215" y="11889"/>
                    <a:pt x="9375" y="11701"/>
                    <a:pt x="9379" y="11573"/>
                  </a:cubicBezTo>
                  <a:cubicBezTo>
                    <a:pt x="9407" y="10738"/>
                    <a:pt x="9434" y="9895"/>
                    <a:pt x="9375" y="9066"/>
                  </a:cubicBezTo>
                  <a:cubicBezTo>
                    <a:pt x="9355" y="8779"/>
                    <a:pt x="9182" y="8643"/>
                    <a:pt x="8934" y="8643"/>
                  </a:cubicBezTo>
                  <a:cubicBezTo>
                    <a:pt x="8841" y="8643"/>
                    <a:pt x="8738" y="8662"/>
                    <a:pt x="8628" y="8699"/>
                  </a:cubicBezTo>
                  <a:cubicBezTo>
                    <a:pt x="8317" y="8806"/>
                    <a:pt x="7977" y="8916"/>
                    <a:pt x="7652" y="8916"/>
                  </a:cubicBezTo>
                  <a:cubicBezTo>
                    <a:pt x="7627" y="8916"/>
                    <a:pt x="7603" y="8916"/>
                    <a:pt x="7578" y="8914"/>
                  </a:cubicBezTo>
                  <a:cubicBezTo>
                    <a:pt x="6832" y="8874"/>
                    <a:pt x="6083" y="8791"/>
                    <a:pt x="5351" y="8653"/>
                  </a:cubicBezTo>
                  <a:cubicBezTo>
                    <a:pt x="4585" y="8506"/>
                    <a:pt x="3490" y="7181"/>
                    <a:pt x="3426" y="6426"/>
                  </a:cubicBezTo>
                  <a:cubicBezTo>
                    <a:pt x="3348" y="5450"/>
                    <a:pt x="4443" y="3986"/>
                    <a:pt x="5429" y="3767"/>
                  </a:cubicBezTo>
                  <a:cubicBezTo>
                    <a:pt x="5829" y="3677"/>
                    <a:pt x="6219" y="3619"/>
                    <a:pt x="6594" y="3619"/>
                  </a:cubicBezTo>
                  <a:cubicBezTo>
                    <a:pt x="7401" y="3619"/>
                    <a:pt x="8134" y="3890"/>
                    <a:pt x="8732" y="4698"/>
                  </a:cubicBezTo>
                  <a:cubicBezTo>
                    <a:pt x="8887" y="4904"/>
                    <a:pt x="9047" y="5003"/>
                    <a:pt x="9201" y="5003"/>
                  </a:cubicBezTo>
                  <a:cubicBezTo>
                    <a:pt x="9389" y="5003"/>
                    <a:pt x="9569" y="4856"/>
                    <a:pt x="9723" y="4579"/>
                  </a:cubicBezTo>
                  <a:cubicBezTo>
                    <a:pt x="9929" y="4212"/>
                    <a:pt x="10112" y="3827"/>
                    <a:pt x="10245" y="3428"/>
                  </a:cubicBezTo>
                  <a:cubicBezTo>
                    <a:pt x="10896" y="1462"/>
                    <a:pt x="10393" y="513"/>
                    <a:pt x="8449" y="128"/>
                  </a:cubicBezTo>
                  <a:cubicBezTo>
                    <a:pt x="8019" y="42"/>
                    <a:pt x="7579" y="1"/>
                    <a:pt x="713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755;p28">
              <a:extLst>
                <a:ext uri="{FF2B5EF4-FFF2-40B4-BE49-F238E27FC236}">
                  <a16:creationId xmlns:a16="http://schemas.microsoft.com/office/drawing/2014/main" id="{F5FF6D89-FC29-4B3A-B895-CD8EE210B993}"/>
                </a:ext>
              </a:extLst>
            </p:cNvPr>
            <p:cNvSpPr/>
            <p:nvPr/>
          </p:nvSpPr>
          <p:spPr>
            <a:xfrm>
              <a:off x="8469000" y="1794800"/>
              <a:ext cx="226450" cy="282975"/>
            </a:xfrm>
            <a:custGeom>
              <a:avLst/>
              <a:gdLst/>
              <a:ahLst/>
              <a:cxnLst/>
              <a:rect l="l" t="t" r="r" b="b"/>
              <a:pathLst>
                <a:path w="9058" h="11319" extrusionOk="0">
                  <a:moveTo>
                    <a:pt x="7123" y="0"/>
                  </a:moveTo>
                  <a:cubicBezTo>
                    <a:pt x="7040" y="0"/>
                    <a:pt x="6956" y="5"/>
                    <a:pt x="6871" y="16"/>
                  </a:cubicBezTo>
                  <a:cubicBezTo>
                    <a:pt x="5899" y="130"/>
                    <a:pt x="4881" y="181"/>
                    <a:pt x="3970" y="511"/>
                  </a:cubicBezTo>
                  <a:cubicBezTo>
                    <a:pt x="2113" y="1185"/>
                    <a:pt x="743" y="2408"/>
                    <a:pt x="280" y="4453"/>
                  </a:cubicBezTo>
                  <a:cubicBezTo>
                    <a:pt x="51" y="5484"/>
                    <a:pt x="1" y="6511"/>
                    <a:pt x="179" y="7556"/>
                  </a:cubicBezTo>
                  <a:cubicBezTo>
                    <a:pt x="537" y="9629"/>
                    <a:pt x="2008" y="11022"/>
                    <a:pt x="4080" y="11287"/>
                  </a:cubicBezTo>
                  <a:cubicBezTo>
                    <a:pt x="4248" y="11309"/>
                    <a:pt x="4414" y="11319"/>
                    <a:pt x="4578" y="11319"/>
                  </a:cubicBezTo>
                  <a:cubicBezTo>
                    <a:pt x="5677" y="11319"/>
                    <a:pt x="6672" y="10867"/>
                    <a:pt x="7706" y="10572"/>
                  </a:cubicBezTo>
                  <a:cubicBezTo>
                    <a:pt x="7783" y="10549"/>
                    <a:pt x="7879" y="10421"/>
                    <a:pt x="7883" y="10334"/>
                  </a:cubicBezTo>
                  <a:cubicBezTo>
                    <a:pt x="7925" y="9884"/>
                    <a:pt x="7938" y="9431"/>
                    <a:pt x="7957" y="9041"/>
                  </a:cubicBezTo>
                  <a:cubicBezTo>
                    <a:pt x="6874" y="8963"/>
                    <a:pt x="5912" y="8912"/>
                    <a:pt x="4954" y="8811"/>
                  </a:cubicBezTo>
                  <a:cubicBezTo>
                    <a:pt x="3666" y="8674"/>
                    <a:pt x="2236" y="7391"/>
                    <a:pt x="1916" y="6126"/>
                  </a:cubicBezTo>
                  <a:cubicBezTo>
                    <a:pt x="1558" y="4709"/>
                    <a:pt x="2860" y="2624"/>
                    <a:pt x="4373" y="2257"/>
                  </a:cubicBezTo>
                  <a:cubicBezTo>
                    <a:pt x="4894" y="2129"/>
                    <a:pt x="5410" y="2040"/>
                    <a:pt x="5913" y="2040"/>
                  </a:cubicBezTo>
                  <a:cubicBezTo>
                    <a:pt x="6816" y="2040"/>
                    <a:pt x="7677" y="2329"/>
                    <a:pt x="8452" y="3207"/>
                  </a:cubicBezTo>
                  <a:cubicBezTo>
                    <a:pt x="8668" y="2473"/>
                    <a:pt x="8878" y="1854"/>
                    <a:pt x="9020" y="1217"/>
                  </a:cubicBezTo>
                  <a:cubicBezTo>
                    <a:pt x="9057" y="1051"/>
                    <a:pt x="8952" y="759"/>
                    <a:pt x="8809" y="658"/>
                  </a:cubicBezTo>
                  <a:cubicBezTo>
                    <a:pt x="8307" y="290"/>
                    <a:pt x="7749" y="0"/>
                    <a:pt x="7123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756;p28">
              <a:extLst>
                <a:ext uri="{FF2B5EF4-FFF2-40B4-BE49-F238E27FC236}">
                  <a16:creationId xmlns:a16="http://schemas.microsoft.com/office/drawing/2014/main" id="{74665504-1995-4C0E-9BB0-EBC89030C2EA}"/>
                </a:ext>
              </a:extLst>
            </p:cNvPr>
            <p:cNvSpPr/>
            <p:nvPr/>
          </p:nvSpPr>
          <p:spPr>
            <a:xfrm>
              <a:off x="8268000" y="2156200"/>
              <a:ext cx="351575" cy="357475"/>
            </a:xfrm>
            <a:custGeom>
              <a:avLst/>
              <a:gdLst/>
              <a:ahLst/>
              <a:cxnLst/>
              <a:rect l="l" t="t" r="r" b="b"/>
              <a:pathLst>
                <a:path w="14063" h="14299" extrusionOk="0">
                  <a:moveTo>
                    <a:pt x="10652" y="933"/>
                  </a:moveTo>
                  <a:cubicBezTo>
                    <a:pt x="11454" y="1520"/>
                    <a:pt x="12160" y="2061"/>
                    <a:pt x="12898" y="2556"/>
                  </a:cubicBezTo>
                  <a:cubicBezTo>
                    <a:pt x="13210" y="2767"/>
                    <a:pt x="13282" y="2964"/>
                    <a:pt x="13159" y="3321"/>
                  </a:cubicBezTo>
                  <a:cubicBezTo>
                    <a:pt x="12207" y="6011"/>
                    <a:pt x="11266" y="8706"/>
                    <a:pt x="10336" y="11407"/>
                  </a:cubicBezTo>
                  <a:cubicBezTo>
                    <a:pt x="10098" y="12094"/>
                    <a:pt x="9896" y="12800"/>
                    <a:pt x="9640" y="13611"/>
                  </a:cubicBezTo>
                  <a:cubicBezTo>
                    <a:pt x="8898" y="13392"/>
                    <a:pt x="8140" y="13167"/>
                    <a:pt x="7366" y="12938"/>
                  </a:cubicBezTo>
                  <a:cubicBezTo>
                    <a:pt x="7742" y="11884"/>
                    <a:pt x="8081" y="10898"/>
                    <a:pt x="8457" y="9926"/>
                  </a:cubicBezTo>
                  <a:cubicBezTo>
                    <a:pt x="8664" y="9395"/>
                    <a:pt x="8548" y="8958"/>
                    <a:pt x="8100" y="8674"/>
                  </a:cubicBezTo>
                  <a:cubicBezTo>
                    <a:pt x="7595" y="8359"/>
                    <a:pt x="7050" y="8079"/>
                    <a:pt x="6482" y="7900"/>
                  </a:cubicBezTo>
                  <a:cubicBezTo>
                    <a:pt x="6452" y="7890"/>
                    <a:pt x="6419" y="7886"/>
                    <a:pt x="6384" y="7886"/>
                  </a:cubicBezTo>
                  <a:cubicBezTo>
                    <a:pt x="6167" y="7886"/>
                    <a:pt x="5858" y="8050"/>
                    <a:pt x="5693" y="8212"/>
                  </a:cubicBezTo>
                  <a:cubicBezTo>
                    <a:pt x="4763" y="9120"/>
                    <a:pt x="3878" y="10068"/>
                    <a:pt x="2971" y="10999"/>
                  </a:cubicBezTo>
                  <a:cubicBezTo>
                    <a:pt x="2598" y="11378"/>
                    <a:pt x="2352" y="11574"/>
                    <a:pt x="2106" y="11574"/>
                  </a:cubicBezTo>
                  <a:cubicBezTo>
                    <a:pt x="1834" y="11574"/>
                    <a:pt x="1564" y="11336"/>
                    <a:pt x="1124" y="10843"/>
                  </a:cubicBezTo>
                  <a:cubicBezTo>
                    <a:pt x="4322" y="7515"/>
                    <a:pt x="7531" y="4179"/>
                    <a:pt x="10652" y="933"/>
                  </a:cubicBezTo>
                  <a:close/>
                  <a:moveTo>
                    <a:pt x="10785" y="1"/>
                  </a:moveTo>
                  <a:cubicBezTo>
                    <a:pt x="10613" y="1"/>
                    <a:pt x="10444" y="87"/>
                    <a:pt x="10264" y="267"/>
                  </a:cubicBezTo>
                  <a:cubicBezTo>
                    <a:pt x="9118" y="1422"/>
                    <a:pt x="7949" y="2554"/>
                    <a:pt x="6825" y="3738"/>
                  </a:cubicBezTo>
                  <a:cubicBezTo>
                    <a:pt x="4823" y="5850"/>
                    <a:pt x="2852" y="7991"/>
                    <a:pt x="867" y="10118"/>
                  </a:cubicBezTo>
                  <a:cubicBezTo>
                    <a:pt x="1" y="11044"/>
                    <a:pt x="20" y="11212"/>
                    <a:pt x="1078" y="11933"/>
                  </a:cubicBezTo>
                  <a:cubicBezTo>
                    <a:pt x="1156" y="11984"/>
                    <a:pt x="1234" y="12028"/>
                    <a:pt x="1312" y="12075"/>
                  </a:cubicBezTo>
                  <a:cubicBezTo>
                    <a:pt x="1709" y="12313"/>
                    <a:pt x="1974" y="12441"/>
                    <a:pt x="2214" y="12441"/>
                  </a:cubicBezTo>
                  <a:cubicBezTo>
                    <a:pt x="2496" y="12441"/>
                    <a:pt x="2745" y="12264"/>
                    <a:pt x="3136" y="11883"/>
                  </a:cubicBezTo>
                  <a:cubicBezTo>
                    <a:pt x="4038" y="11003"/>
                    <a:pt x="4928" y="10109"/>
                    <a:pt x="5803" y="9202"/>
                  </a:cubicBezTo>
                  <a:cubicBezTo>
                    <a:pt x="6145" y="8846"/>
                    <a:pt x="6309" y="8686"/>
                    <a:pt x="6520" y="8686"/>
                  </a:cubicBezTo>
                  <a:cubicBezTo>
                    <a:pt x="6694" y="8686"/>
                    <a:pt x="6899" y="8794"/>
                    <a:pt x="7261" y="8990"/>
                  </a:cubicBezTo>
                  <a:cubicBezTo>
                    <a:pt x="7732" y="9252"/>
                    <a:pt x="7852" y="9537"/>
                    <a:pt x="7623" y="10050"/>
                  </a:cubicBezTo>
                  <a:cubicBezTo>
                    <a:pt x="7247" y="10903"/>
                    <a:pt x="6939" y="11782"/>
                    <a:pt x="6609" y="12658"/>
                  </a:cubicBezTo>
                  <a:cubicBezTo>
                    <a:pt x="6468" y="13024"/>
                    <a:pt x="6390" y="13414"/>
                    <a:pt x="6866" y="13574"/>
                  </a:cubicBezTo>
                  <a:cubicBezTo>
                    <a:pt x="7623" y="13822"/>
                    <a:pt x="8397" y="14028"/>
                    <a:pt x="9163" y="14248"/>
                  </a:cubicBezTo>
                  <a:cubicBezTo>
                    <a:pt x="9231" y="14266"/>
                    <a:pt x="9300" y="14285"/>
                    <a:pt x="9368" y="14299"/>
                  </a:cubicBezTo>
                  <a:cubicBezTo>
                    <a:pt x="9382" y="14257"/>
                    <a:pt x="9391" y="14217"/>
                    <a:pt x="9405" y="14175"/>
                  </a:cubicBezTo>
                  <a:cubicBezTo>
                    <a:pt x="9528" y="14175"/>
                    <a:pt x="9656" y="14192"/>
                    <a:pt x="9778" y="14192"/>
                  </a:cubicBezTo>
                  <a:cubicBezTo>
                    <a:pt x="9857" y="14192"/>
                    <a:pt x="9933" y="14185"/>
                    <a:pt x="10005" y="14162"/>
                  </a:cubicBezTo>
                  <a:cubicBezTo>
                    <a:pt x="10175" y="14111"/>
                    <a:pt x="10400" y="13979"/>
                    <a:pt x="10450" y="13832"/>
                  </a:cubicBezTo>
                  <a:cubicBezTo>
                    <a:pt x="11142" y="11806"/>
                    <a:pt x="11816" y="9775"/>
                    <a:pt x="12472" y="7740"/>
                  </a:cubicBezTo>
                  <a:cubicBezTo>
                    <a:pt x="12953" y="6246"/>
                    <a:pt x="13389" y="4738"/>
                    <a:pt x="13856" y="3239"/>
                  </a:cubicBezTo>
                  <a:cubicBezTo>
                    <a:pt x="14062" y="2579"/>
                    <a:pt x="13788" y="2176"/>
                    <a:pt x="13265" y="1808"/>
                  </a:cubicBezTo>
                  <a:cubicBezTo>
                    <a:pt x="12596" y="1337"/>
                    <a:pt x="11958" y="819"/>
                    <a:pt x="11350" y="277"/>
                  </a:cubicBezTo>
                  <a:cubicBezTo>
                    <a:pt x="11148" y="96"/>
                    <a:pt x="10965" y="1"/>
                    <a:pt x="107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757;p28">
              <a:extLst>
                <a:ext uri="{FF2B5EF4-FFF2-40B4-BE49-F238E27FC236}">
                  <a16:creationId xmlns:a16="http://schemas.microsoft.com/office/drawing/2014/main" id="{D009354D-FD5D-47DC-883E-B9203AA787B6}"/>
                </a:ext>
              </a:extLst>
            </p:cNvPr>
            <p:cNvSpPr/>
            <p:nvPr/>
          </p:nvSpPr>
          <p:spPr>
            <a:xfrm>
              <a:off x="8296075" y="2179525"/>
              <a:ext cx="304025" cy="316975"/>
            </a:xfrm>
            <a:custGeom>
              <a:avLst/>
              <a:gdLst/>
              <a:ahLst/>
              <a:cxnLst/>
              <a:rect l="l" t="t" r="r" b="b"/>
              <a:pathLst>
                <a:path w="12161" h="12679" extrusionOk="0">
                  <a:moveTo>
                    <a:pt x="9630" y="2783"/>
                  </a:moveTo>
                  <a:cubicBezTo>
                    <a:pt x="10198" y="2796"/>
                    <a:pt x="10396" y="3062"/>
                    <a:pt x="10231" y="3488"/>
                  </a:cubicBezTo>
                  <a:cubicBezTo>
                    <a:pt x="10034" y="3997"/>
                    <a:pt x="9754" y="4478"/>
                    <a:pt x="9571" y="4993"/>
                  </a:cubicBezTo>
                  <a:cubicBezTo>
                    <a:pt x="9369" y="5538"/>
                    <a:pt x="9218" y="6102"/>
                    <a:pt x="9085" y="6665"/>
                  </a:cubicBezTo>
                  <a:cubicBezTo>
                    <a:pt x="9014" y="6962"/>
                    <a:pt x="8872" y="7213"/>
                    <a:pt x="8645" y="7213"/>
                  </a:cubicBezTo>
                  <a:cubicBezTo>
                    <a:pt x="8578" y="7213"/>
                    <a:pt x="8503" y="7191"/>
                    <a:pt x="8420" y="7141"/>
                  </a:cubicBezTo>
                  <a:cubicBezTo>
                    <a:pt x="7710" y="6715"/>
                    <a:pt x="7045" y="6201"/>
                    <a:pt x="6403" y="5675"/>
                  </a:cubicBezTo>
                  <a:cubicBezTo>
                    <a:pt x="6087" y="5418"/>
                    <a:pt x="6184" y="5078"/>
                    <a:pt x="6509" y="4840"/>
                  </a:cubicBezTo>
                  <a:cubicBezTo>
                    <a:pt x="7353" y="4231"/>
                    <a:pt x="8195" y="3616"/>
                    <a:pt x="9053" y="3025"/>
                  </a:cubicBezTo>
                  <a:cubicBezTo>
                    <a:pt x="9254" y="2888"/>
                    <a:pt x="9511" y="2829"/>
                    <a:pt x="9630" y="2783"/>
                  </a:cubicBezTo>
                  <a:close/>
                  <a:moveTo>
                    <a:pt x="9529" y="0"/>
                  </a:moveTo>
                  <a:cubicBezTo>
                    <a:pt x="6409" y="3246"/>
                    <a:pt x="3199" y="6582"/>
                    <a:pt x="0" y="9910"/>
                  </a:cubicBezTo>
                  <a:cubicBezTo>
                    <a:pt x="440" y="10403"/>
                    <a:pt x="711" y="10641"/>
                    <a:pt x="982" y="10641"/>
                  </a:cubicBezTo>
                  <a:cubicBezTo>
                    <a:pt x="1229" y="10641"/>
                    <a:pt x="1475" y="10445"/>
                    <a:pt x="1848" y="10066"/>
                  </a:cubicBezTo>
                  <a:cubicBezTo>
                    <a:pt x="2755" y="9135"/>
                    <a:pt x="3639" y="8187"/>
                    <a:pt x="4570" y="7279"/>
                  </a:cubicBezTo>
                  <a:cubicBezTo>
                    <a:pt x="4735" y="7117"/>
                    <a:pt x="5043" y="6953"/>
                    <a:pt x="5260" y="6953"/>
                  </a:cubicBezTo>
                  <a:cubicBezTo>
                    <a:pt x="5296" y="6953"/>
                    <a:pt x="5329" y="6957"/>
                    <a:pt x="5359" y="6967"/>
                  </a:cubicBezTo>
                  <a:cubicBezTo>
                    <a:pt x="5927" y="7146"/>
                    <a:pt x="6472" y="7426"/>
                    <a:pt x="6977" y="7741"/>
                  </a:cubicBezTo>
                  <a:cubicBezTo>
                    <a:pt x="7425" y="8025"/>
                    <a:pt x="7540" y="8462"/>
                    <a:pt x="7333" y="8993"/>
                  </a:cubicBezTo>
                  <a:cubicBezTo>
                    <a:pt x="6958" y="9965"/>
                    <a:pt x="6619" y="10951"/>
                    <a:pt x="6243" y="12005"/>
                  </a:cubicBezTo>
                  <a:cubicBezTo>
                    <a:pt x="7016" y="12234"/>
                    <a:pt x="7773" y="12459"/>
                    <a:pt x="8516" y="12678"/>
                  </a:cubicBezTo>
                  <a:cubicBezTo>
                    <a:pt x="8773" y="11867"/>
                    <a:pt x="8974" y="11161"/>
                    <a:pt x="9213" y="10474"/>
                  </a:cubicBezTo>
                  <a:cubicBezTo>
                    <a:pt x="10142" y="7774"/>
                    <a:pt x="11083" y="5079"/>
                    <a:pt x="12036" y="2388"/>
                  </a:cubicBezTo>
                  <a:cubicBezTo>
                    <a:pt x="12160" y="2031"/>
                    <a:pt x="12087" y="1834"/>
                    <a:pt x="11775" y="1623"/>
                  </a:cubicBezTo>
                  <a:cubicBezTo>
                    <a:pt x="11037" y="1128"/>
                    <a:pt x="10332" y="587"/>
                    <a:pt x="9529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758;p28">
              <a:extLst>
                <a:ext uri="{FF2B5EF4-FFF2-40B4-BE49-F238E27FC236}">
                  <a16:creationId xmlns:a16="http://schemas.microsoft.com/office/drawing/2014/main" id="{C8AD961A-E9CC-4B2B-B213-0FD9E62F4411}"/>
                </a:ext>
              </a:extLst>
            </p:cNvPr>
            <p:cNvSpPr/>
            <p:nvPr/>
          </p:nvSpPr>
          <p:spPr>
            <a:xfrm>
              <a:off x="8448250" y="2249075"/>
              <a:ext cx="107725" cy="110775"/>
            </a:xfrm>
            <a:custGeom>
              <a:avLst/>
              <a:gdLst/>
              <a:ahLst/>
              <a:cxnLst/>
              <a:rect l="l" t="t" r="r" b="b"/>
              <a:pathLst>
                <a:path w="4309" h="4431" extrusionOk="0">
                  <a:moveTo>
                    <a:pt x="3048" y="1141"/>
                  </a:moveTo>
                  <a:lnTo>
                    <a:pt x="3048" y="1141"/>
                  </a:lnTo>
                  <a:cubicBezTo>
                    <a:pt x="2704" y="1985"/>
                    <a:pt x="2430" y="2673"/>
                    <a:pt x="2127" y="3419"/>
                  </a:cubicBezTo>
                  <a:cubicBezTo>
                    <a:pt x="1770" y="3196"/>
                    <a:pt x="1398" y="2961"/>
                    <a:pt x="939" y="2677"/>
                  </a:cubicBezTo>
                  <a:cubicBezTo>
                    <a:pt x="1650" y="2159"/>
                    <a:pt x="2287" y="1696"/>
                    <a:pt x="3048" y="1141"/>
                  </a:cubicBezTo>
                  <a:close/>
                  <a:moveTo>
                    <a:pt x="3543" y="1"/>
                  </a:moveTo>
                  <a:cubicBezTo>
                    <a:pt x="3424" y="47"/>
                    <a:pt x="3167" y="106"/>
                    <a:pt x="2966" y="243"/>
                  </a:cubicBezTo>
                  <a:cubicBezTo>
                    <a:pt x="2108" y="834"/>
                    <a:pt x="1265" y="1449"/>
                    <a:pt x="422" y="2058"/>
                  </a:cubicBezTo>
                  <a:cubicBezTo>
                    <a:pt x="97" y="2296"/>
                    <a:pt x="0" y="2635"/>
                    <a:pt x="316" y="2892"/>
                  </a:cubicBezTo>
                  <a:cubicBezTo>
                    <a:pt x="958" y="3419"/>
                    <a:pt x="1623" y="3933"/>
                    <a:pt x="2333" y="4359"/>
                  </a:cubicBezTo>
                  <a:cubicBezTo>
                    <a:pt x="2416" y="4408"/>
                    <a:pt x="2490" y="4430"/>
                    <a:pt x="2558" y="4430"/>
                  </a:cubicBezTo>
                  <a:cubicBezTo>
                    <a:pt x="2785" y="4430"/>
                    <a:pt x="2927" y="4180"/>
                    <a:pt x="2998" y="3882"/>
                  </a:cubicBezTo>
                  <a:cubicBezTo>
                    <a:pt x="3131" y="3319"/>
                    <a:pt x="3282" y="2755"/>
                    <a:pt x="3484" y="2210"/>
                  </a:cubicBezTo>
                  <a:cubicBezTo>
                    <a:pt x="3667" y="1696"/>
                    <a:pt x="3947" y="1215"/>
                    <a:pt x="4144" y="706"/>
                  </a:cubicBezTo>
                  <a:cubicBezTo>
                    <a:pt x="4309" y="280"/>
                    <a:pt x="4111" y="14"/>
                    <a:pt x="35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759;p28">
              <a:extLst>
                <a:ext uri="{FF2B5EF4-FFF2-40B4-BE49-F238E27FC236}">
                  <a16:creationId xmlns:a16="http://schemas.microsoft.com/office/drawing/2014/main" id="{02CA62DB-0D0F-4639-B4DF-0F5DA3AEFFE2}"/>
                </a:ext>
              </a:extLst>
            </p:cNvPr>
            <p:cNvSpPr/>
            <p:nvPr/>
          </p:nvSpPr>
          <p:spPr>
            <a:xfrm>
              <a:off x="8099100" y="1941550"/>
              <a:ext cx="366950" cy="360725"/>
            </a:xfrm>
            <a:custGeom>
              <a:avLst/>
              <a:gdLst/>
              <a:ahLst/>
              <a:cxnLst/>
              <a:rect l="l" t="t" r="r" b="b"/>
              <a:pathLst>
                <a:path w="14678" h="14429" extrusionOk="0">
                  <a:moveTo>
                    <a:pt x="5304" y="659"/>
                  </a:moveTo>
                  <a:cubicBezTo>
                    <a:pt x="5608" y="659"/>
                    <a:pt x="5920" y="684"/>
                    <a:pt x="6243" y="732"/>
                  </a:cubicBezTo>
                  <a:cubicBezTo>
                    <a:pt x="7879" y="980"/>
                    <a:pt x="8746" y="2226"/>
                    <a:pt x="8452" y="3854"/>
                  </a:cubicBezTo>
                  <a:cubicBezTo>
                    <a:pt x="8365" y="4321"/>
                    <a:pt x="8214" y="4775"/>
                    <a:pt x="8136" y="5243"/>
                  </a:cubicBezTo>
                  <a:cubicBezTo>
                    <a:pt x="8108" y="5413"/>
                    <a:pt x="8167" y="5682"/>
                    <a:pt x="8283" y="5760"/>
                  </a:cubicBezTo>
                  <a:cubicBezTo>
                    <a:pt x="8326" y="5789"/>
                    <a:pt x="8391" y="5801"/>
                    <a:pt x="8463" y="5801"/>
                  </a:cubicBezTo>
                  <a:cubicBezTo>
                    <a:pt x="8589" y="5801"/>
                    <a:pt x="8735" y="5762"/>
                    <a:pt x="8819" y="5701"/>
                  </a:cubicBezTo>
                  <a:cubicBezTo>
                    <a:pt x="9451" y="5236"/>
                    <a:pt x="10174" y="5116"/>
                    <a:pt x="10909" y="5116"/>
                  </a:cubicBezTo>
                  <a:cubicBezTo>
                    <a:pt x="10980" y="5116"/>
                    <a:pt x="11050" y="5117"/>
                    <a:pt x="11120" y="5119"/>
                  </a:cubicBezTo>
                  <a:cubicBezTo>
                    <a:pt x="12683" y="5169"/>
                    <a:pt x="13801" y="6957"/>
                    <a:pt x="13224" y="8507"/>
                  </a:cubicBezTo>
                  <a:cubicBezTo>
                    <a:pt x="12696" y="9923"/>
                    <a:pt x="11849" y="11160"/>
                    <a:pt x="10588" y="12018"/>
                  </a:cubicBezTo>
                  <a:cubicBezTo>
                    <a:pt x="9456" y="12783"/>
                    <a:pt x="8268" y="13498"/>
                    <a:pt x="6953" y="13627"/>
                  </a:cubicBezTo>
                  <a:cubicBezTo>
                    <a:pt x="5203" y="10825"/>
                    <a:pt x="3488" y="8076"/>
                    <a:pt x="1770" y="5330"/>
                  </a:cubicBezTo>
                  <a:cubicBezTo>
                    <a:pt x="1581" y="5036"/>
                    <a:pt x="1375" y="4757"/>
                    <a:pt x="1160" y="4483"/>
                  </a:cubicBezTo>
                  <a:cubicBezTo>
                    <a:pt x="687" y="3863"/>
                    <a:pt x="651" y="3427"/>
                    <a:pt x="1127" y="2819"/>
                  </a:cubicBezTo>
                  <a:cubicBezTo>
                    <a:pt x="2230" y="1404"/>
                    <a:pt x="3623" y="659"/>
                    <a:pt x="5304" y="659"/>
                  </a:cubicBezTo>
                  <a:close/>
                  <a:moveTo>
                    <a:pt x="5277" y="1"/>
                  </a:moveTo>
                  <a:cubicBezTo>
                    <a:pt x="3394" y="1"/>
                    <a:pt x="1755" y="877"/>
                    <a:pt x="564" y="2529"/>
                  </a:cubicBezTo>
                  <a:cubicBezTo>
                    <a:pt x="276" y="2933"/>
                    <a:pt x="188" y="3478"/>
                    <a:pt x="32" y="3964"/>
                  </a:cubicBezTo>
                  <a:cubicBezTo>
                    <a:pt x="1" y="4070"/>
                    <a:pt x="32" y="4235"/>
                    <a:pt x="97" y="4327"/>
                  </a:cubicBezTo>
                  <a:cubicBezTo>
                    <a:pt x="569" y="5005"/>
                    <a:pt x="1096" y="5651"/>
                    <a:pt x="1532" y="6353"/>
                  </a:cubicBezTo>
                  <a:cubicBezTo>
                    <a:pt x="3026" y="8763"/>
                    <a:pt x="4483" y="11197"/>
                    <a:pt x="5974" y="13612"/>
                  </a:cubicBezTo>
                  <a:cubicBezTo>
                    <a:pt x="6313" y="14168"/>
                    <a:pt x="6564" y="14429"/>
                    <a:pt x="6978" y="14429"/>
                  </a:cubicBezTo>
                  <a:cubicBezTo>
                    <a:pt x="7161" y="14429"/>
                    <a:pt x="7377" y="14377"/>
                    <a:pt x="7646" y="14277"/>
                  </a:cubicBezTo>
                  <a:cubicBezTo>
                    <a:pt x="8787" y="13856"/>
                    <a:pt x="9932" y="13365"/>
                    <a:pt x="10950" y="12714"/>
                  </a:cubicBezTo>
                  <a:cubicBezTo>
                    <a:pt x="12444" y="11761"/>
                    <a:pt x="13434" y="10325"/>
                    <a:pt x="13998" y="8653"/>
                  </a:cubicBezTo>
                  <a:cubicBezTo>
                    <a:pt x="14677" y="6631"/>
                    <a:pt x="13196" y="4418"/>
                    <a:pt x="11124" y="4326"/>
                  </a:cubicBezTo>
                  <a:cubicBezTo>
                    <a:pt x="11072" y="4323"/>
                    <a:pt x="11019" y="4322"/>
                    <a:pt x="10965" y="4322"/>
                  </a:cubicBezTo>
                  <a:cubicBezTo>
                    <a:pt x="10357" y="4322"/>
                    <a:pt x="9739" y="4479"/>
                    <a:pt x="9094" y="4555"/>
                  </a:cubicBezTo>
                  <a:cubicBezTo>
                    <a:pt x="9136" y="4258"/>
                    <a:pt x="9172" y="3955"/>
                    <a:pt x="9218" y="3652"/>
                  </a:cubicBezTo>
                  <a:cubicBezTo>
                    <a:pt x="9415" y="2268"/>
                    <a:pt x="8554" y="678"/>
                    <a:pt x="7206" y="288"/>
                  </a:cubicBezTo>
                  <a:cubicBezTo>
                    <a:pt x="6541" y="95"/>
                    <a:pt x="5896" y="1"/>
                    <a:pt x="52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760;p28">
              <a:extLst>
                <a:ext uri="{FF2B5EF4-FFF2-40B4-BE49-F238E27FC236}">
                  <a16:creationId xmlns:a16="http://schemas.microsoft.com/office/drawing/2014/main" id="{648988B5-27FA-40BF-84A5-1F081C9EA36D}"/>
                </a:ext>
              </a:extLst>
            </p:cNvPr>
            <p:cNvSpPr/>
            <p:nvPr/>
          </p:nvSpPr>
          <p:spPr>
            <a:xfrm>
              <a:off x="8115375" y="1958025"/>
              <a:ext cx="328750" cy="324175"/>
            </a:xfrm>
            <a:custGeom>
              <a:avLst/>
              <a:gdLst/>
              <a:ahLst/>
              <a:cxnLst/>
              <a:rect l="l" t="t" r="r" b="b"/>
              <a:pathLst>
                <a:path w="13150" h="12967" extrusionOk="0">
                  <a:moveTo>
                    <a:pt x="4245" y="2008"/>
                  </a:moveTo>
                  <a:cubicBezTo>
                    <a:pt x="4992" y="2040"/>
                    <a:pt x="5551" y="2256"/>
                    <a:pt x="5853" y="2892"/>
                  </a:cubicBezTo>
                  <a:cubicBezTo>
                    <a:pt x="6147" y="3507"/>
                    <a:pt x="5940" y="4047"/>
                    <a:pt x="5528" y="4510"/>
                  </a:cubicBezTo>
                  <a:cubicBezTo>
                    <a:pt x="5129" y="4960"/>
                    <a:pt x="4698" y="5382"/>
                    <a:pt x="4240" y="5771"/>
                  </a:cubicBezTo>
                  <a:cubicBezTo>
                    <a:pt x="4206" y="5802"/>
                    <a:pt x="4137" y="5817"/>
                    <a:pt x="4059" y="5817"/>
                  </a:cubicBezTo>
                  <a:cubicBezTo>
                    <a:pt x="3930" y="5817"/>
                    <a:pt x="3777" y="5778"/>
                    <a:pt x="3717" y="5711"/>
                  </a:cubicBezTo>
                  <a:cubicBezTo>
                    <a:pt x="3168" y="5130"/>
                    <a:pt x="2608" y="4543"/>
                    <a:pt x="2159" y="3883"/>
                  </a:cubicBezTo>
                  <a:cubicBezTo>
                    <a:pt x="2017" y="3677"/>
                    <a:pt x="2099" y="3136"/>
                    <a:pt x="2282" y="2938"/>
                  </a:cubicBezTo>
                  <a:cubicBezTo>
                    <a:pt x="2814" y="2361"/>
                    <a:pt x="3520" y="2044"/>
                    <a:pt x="4245" y="2008"/>
                  </a:cubicBezTo>
                  <a:close/>
                  <a:moveTo>
                    <a:pt x="8507" y="7257"/>
                  </a:moveTo>
                  <a:cubicBezTo>
                    <a:pt x="9424" y="7357"/>
                    <a:pt x="9832" y="7572"/>
                    <a:pt x="10057" y="8164"/>
                  </a:cubicBezTo>
                  <a:cubicBezTo>
                    <a:pt x="10322" y="8864"/>
                    <a:pt x="10175" y="9535"/>
                    <a:pt x="9584" y="10052"/>
                  </a:cubicBezTo>
                  <a:cubicBezTo>
                    <a:pt x="9130" y="10450"/>
                    <a:pt x="8626" y="10785"/>
                    <a:pt x="8158" y="11170"/>
                  </a:cubicBezTo>
                  <a:cubicBezTo>
                    <a:pt x="8023" y="11281"/>
                    <a:pt x="7903" y="11333"/>
                    <a:pt x="7795" y="11333"/>
                  </a:cubicBezTo>
                  <a:cubicBezTo>
                    <a:pt x="7642" y="11333"/>
                    <a:pt x="7511" y="11229"/>
                    <a:pt x="7394" y="11033"/>
                  </a:cubicBezTo>
                  <a:cubicBezTo>
                    <a:pt x="6953" y="10295"/>
                    <a:pt x="6513" y="9562"/>
                    <a:pt x="6092" y="8810"/>
                  </a:cubicBezTo>
                  <a:cubicBezTo>
                    <a:pt x="5831" y="8342"/>
                    <a:pt x="5940" y="7994"/>
                    <a:pt x="6458" y="7815"/>
                  </a:cubicBezTo>
                  <a:cubicBezTo>
                    <a:pt x="7127" y="7591"/>
                    <a:pt x="7824" y="7440"/>
                    <a:pt x="8507" y="7257"/>
                  </a:cubicBezTo>
                  <a:close/>
                  <a:moveTo>
                    <a:pt x="4653" y="0"/>
                  </a:moveTo>
                  <a:cubicBezTo>
                    <a:pt x="2972" y="0"/>
                    <a:pt x="1580" y="745"/>
                    <a:pt x="477" y="2160"/>
                  </a:cubicBezTo>
                  <a:cubicBezTo>
                    <a:pt x="0" y="2768"/>
                    <a:pt x="36" y="3204"/>
                    <a:pt x="509" y="3824"/>
                  </a:cubicBezTo>
                  <a:cubicBezTo>
                    <a:pt x="724" y="4098"/>
                    <a:pt x="930" y="4377"/>
                    <a:pt x="1119" y="4671"/>
                  </a:cubicBezTo>
                  <a:cubicBezTo>
                    <a:pt x="2837" y="7417"/>
                    <a:pt x="4552" y="10166"/>
                    <a:pt x="6302" y="12967"/>
                  </a:cubicBezTo>
                  <a:cubicBezTo>
                    <a:pt x="7617" y="12839"/>
                    <a:pt x="8805" y="12124"/>
                    <a:pt x="9937" y="11359"/>
                  </a:cubicBezTo>
                  <a:cubicBezTo>
                    <a:pt x="11197" y="10501"/>
                    <a:pt x="12045" y="9264"/>
                    <a:pt x="12573" y="7848"/>
                  </a:cubicBezTo>
                  <a:cubicBezTo>
                    <a:pt x="13150" y="6298"/>
                    <a:pt x="12032" y="4510"/>
                    <a:pt x="10469" y="4460"/>
                  </a:cubicBezTo>
                  <a:cubicBezTo>
                    <a:pt x="10399" y="4458"/>
                    <a:pt x="10329" y="4457"/>
                    <a:pt x="10259" y="4457"/>
                  </a:cubicBezTo>
                  <a:cubicBezTo>
                    <a:pt x="9524" y="4457"/>
                    <a:pt x="8800" y="4577"/>
                    <a:pt x="8168" y="5042"/>
                  </a:cubicBezTo>
                  <a:cubicBezTo>
                    <a:pt x="8084" y="5103"/>
                    <a:pt x="7938" y="5142"/>
                    <a:pt x="7812" y="5142"/>
                  </a:cubicBezTo>
                  <a:cubicBezTo>
                    <a:pt x="7740" y="5142"/>
                    <a:pt x="7675" y="5130"/>
                    <a:pt x="7632" y="5101"/>
                  </a:cubicBezTo>
                  <a:cubicBezTo>
                    <a:pt x="7516" y="5023"/>
                    <a:pt x="7457" y="4754"/>
                    <a:pt x="7485" y="4584"/>
                  </a:cubicBezTo>
                  <a:cubicBezTo>
                    <a:pt x="7563" y="4116"/>
                    <a:pt x="7714" y="3662"/>
                    <a:pt x="7802" y="3195"/>
                  </a:cubicBezTo>
                  <a:cubicBezTo>
                    <a:pt x="8095" y="1568"/>
                    <a:pt x="7228" y="321"/>
                    <a:pt x="5592" y="73"/>
                  </a:cubicBezTo>
                  <a:cubicBezTo>
                    <a:pt x="5269" y="25"/>
                    <a:pt x="4957" y="0"/>
                    <a:pt x="4653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761;p28">
              <a:extLst>
                <a:ext uri="{FF2B5EF4-FFF2-40B4-BE49-F238E27FC236}">
                  <a16:creationId xmlns:a16="http://schemas.microsoft.com/office/drawing/2014/main" id="{693C1E93-6CD0-44F6-B7D2-6CDD5CCA4940}"/>
                </a:ext>
              </a:extLst>
            </p:cNvPr>
            <p:cNvSpPr/>
            <p:nvPr/>
          </p:nvSpPr>
          <p:spPr>
            <a:xfrm>
              <a:off x="8261100" y="2139425"/>
              <a:ext cx="112350" cy="101950"/>
            </a:xfrm>
            <a:custGeom>
              <a:avLst/>
              <a:gdLst/>
              <a:ahLst/>
              <a:cxnLst/>
              <a:rect l="l" t="t" r="r" b="b"/>
              <a:pathLst>
                <a:path w="4494" h="4078" extrusionOk="0">
                  <a:moveTo>
                    <a:pt x="2797" y="741"/>
                  </a:moveTo>
                  <a:cubicBezTo>
                    <a:pt x="3048" y="741"/>
                    <a:pt x="3463" y="907"/>
                    <a:pt x="3480" y="1032"/>
                  </a:cubicBezTo>
                  <a:cubicBezTo>
                    <a:pt x="3526" y="1375"/>
                    <a:pt x="3484" y="1825"/>
                    <a:pt x="3283" y="2081"/>
                  </a:cubicBezTo>
                  <a:cubicBezTo>
                    <a:pt x="2958" y="2502"/>
                    <a:pt x="2476" y="2805"/>
                    <a:pt x="2051" y="3167"/>
                  </a:cubicBezTo>
                  <a:cubicBezTo>
                    <a:pt x="1601" y="2525"/>
                    <a:pt x="1170" y="1907"/>
                    <a:pt x="625" y="1123"/>
                  </a:cubicBezTo>
                  <a:cubicBezTo>
                    <a:pt x="1372" y="981"/>
                    <a:pt x="2055" y="815"/>
                    <a:pt x="2751" y="743"/>
                  </a:cubicBezTo>
                  <a:cubicBezTo>
                    <a:pt x="2766" y="742"/>
                    <a:pt x="2781" y="741"/>
                    <a:pt x="2797" y="741"/>
                  </a:cubicBezTo>
                  <a:close/>
                  <a:moveTo>
                    <a:pt x="2678" y="1"/>
                  </a:moveTo>
                  <a:cubicBezTo>
                    <a:pt x="1995" y="184"/>
                    <a:pt x="1298" y="335"/>
                    <a:pt x="629" y="560"/>
                  </a:cubicBezTo>
                  <a:cubicBezTo>
                    <a:pt x="111" y="739"/>
                    <a:pt x="1" y="1086"/>
                    <a:pt x="262" y="1555"/>
                  </a:cubicBezTo>
                  <a:cubicBezTo>
                    <a:pt x="684" y="2306"/>
                    <a:pt x="1124" y="3040"/>
                    <a:pt x="1564" y="3777"/>
                  </a:cubicBezTo>
                  <a:cubicBezTo>
                    <a:pt x="1682" y="3973"/>
                    <a:pt x="1812" y="4077"/>
                    <a:pt x="1965" y="4077"/>
                  </a:cubicBezTo>
                  <a:cubicBezTo>
                    <a:pt x="2074" y="4077"/>
                    <a:pt x="2194" y="4025"/>
                    <a:pt x="2329" y="3914"/>
                  </a:cubicBezTo>
                  <a:cubicBezTo>
                    <a:pt x="2797" y="3529"/>
                    <a:pt x="3301" y="3194"/>
                    <a:pt x="3755" y="2796"/>
                  </a:cubicBezTo>
                  <a:cubicBezTo>
                    <a:pt x="4346" y="2279"/>
                    <a:pt x="4493" y="1608"/>
                    <a:pt x="4228" y="908"/>
                  </a:cubicBezTo>
                  <a:cubicBezTo>
                    <a:pt x="4003" y="316"/>
                    <a:pt x="3595" y="101"/>
                    <a:pt x="267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762;p28">
              <a:extLst>
                <a:ext uri="{FF2B5EF4-FFF2-40B4-BE49-F238E27FC236}">
                  <a16:creationId xmlns:a16="http://schemas.microsoft.com/office/drawing/2014/main" id="{A3131F3E-DC48-449F-8B4B-D8C7CA651290}"/>
                </a:ext>
              </a:extLst>
            </p:cNvPr>
            <p:cNvSpPr/>
            <p:nvPr/>
          </p:nvSpPr>
          <p:spPr>
            <a:xfrm>
              <a:off x="8165800" y="2008225"/>
              <a:ext cx="103250" cy="95225"/>
            </a:xfrm>
            <a:custGeom>
              <a:avLst/>
              <a:gdLst/>
              <a:ahLst/>
              <a:cxnLst/>
              <a:rect l="l" t="t" r="r" b="b"/>
              <a:pathLst>
                <a:path w="4130" h="3809" extrusionOk="0">
                  <a:moveTo>
                    <a:pt x="2177" y="619"/>
                  </a:moveTo>
                  <a:cubicBezTo>
                    <a:pt x="2244" y="619"/>
                    <a:pt x="2313" y="623"/>
                    <a:pt x="2383" y="632"/>
                  </a:cubicBezTo>
                  <a:cubicBezTo>
                    <a:pt x="2668" y="669"/>
                    <a:pt x="3015" y="866"/>
                    <a:pt x="3158" y="1100"/>
                  </a:cubicBezTo>
                  <a:cubicBezTo>
                    <a:pt x="3259" y="1269"/>
                    <a:pt x="3153" y="1664"/>
                    <a:pt x="3011" y="1875"/>
                  </a:cubicBezTo>
                  <a:lnTo>
                    <a:pt x="3012" y="1875"/>
                  </a:lnTo>
                  <a:cubicBezTo>
                    <a:pt x="2759" y="2245"/>
                    <a:pt x="2411" y="2548"/>
                    <a:pt x="2104" y="2878"/>
                  </a:cubicBezTo>
                  <a:cubicBezTo>
                    <a:pt x="1631" y="2323"/>
                    <a:pt x="1187" y="1801"/>
                    <a:pt x="733" y="1265"/>
                  </a:cubicBezTo>
                  <a:cubicBezTo>
                    <a:pt x="1052" y="1004"/>
                    <a:pt x="1537" y="619"/>
                    <a:pt x="2177" y="619"/>
                  </a:cubicBezTo>
                  <a:close/>
                  <a:moveTo>
                    <a:pt x="2227" y="0"/>
                  </a:moveTo>
                  <a:cubicBezTo>
                    <a:pt x="1503" y="36"/>
                    <a:pt x="797" y="352"/>
                    <a:pt x="265" y="930"/>
                  </a:cubicBezTo>
                  <a:cubicBezTo>
                    <a:pt x="82" y="1128"/>
                    <a:pt x="0" y="1669"/>
                    <a:pt x="142" y="1875"/>
                  </a:cubicBezTo>
                  <a:cubicBezTo>
                    <a:pt x="591" y="2535"/>
                    <a:pt x="1151" y="3121"/>
                    <a:pt x="1700" y="3703"/>
                  </a:cubicBezTo>
                  <a:cubicBezTo>
                    <a:pt x="1761" y="3769"/>
                    <a:pt x="1914" y="3808"/>
                    <a:pt x="2043" y="3808"/>
                  </a:cubicBezTo>
                  <a:cubicBezTo>
                    <a:pt x="2120" y="3808"/>
                    <a:pt x="2189" y="3794"/>
                    <a:pt x="2223" y="3763"/>
                  </a:cubicBezTo>
                  <a:cubicBezTo>
                    <a:pt x="2681" y="3373"/>
                    <a:pt x="3112" y="2952"/>
                    <a:pt x="3511" y="2502"/>
                  </a:cubicBezTo>
                  <a:cubicBezTo>
                    <a:pt x="3923" y="2039"/>
                    <a:pt x="4130" y="1499"/>
                    <a:pt x="3836" y="884"/>
                  </a:cubicBezTo>
                  <a:cubicBezTo>
                    <a:pt x="3534" y="247"/>
                    <a:pt x="2975" y="32"/>
                    <a:pt x="22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763;p28">
              <a:extLst>
                <a:ext uri="{FF2B5EF4-FFF2-40B4-BE49-F238E27FC236}">
                  <a16:creationId xmlns:a16="http://schemas.microsoft.com/office/drawing/2014/main" id="{9418E7AB-7257-4AEA-9C2A-63AEA950C36C}"/>
                </a:ext>
              </a:extLst>
            </p:cNvPr>
            <p:cNvSpPr/>
            <p:nvPr/>
          </p:nvSpPr>
          <p:spPr>
            <a:xfrm>
              <a:off x="6292350" y="1906300"/>
              <a:ext cx="1869625" cy="2274450"/>
            </a:xfrm>
            <a:custGeom>
              <a:avLst/>
              <a:gdLst/>
              <a:ahLst/>
              <a:cxnLst/>
              <a:rect l="l" t="t" r="r" b="b"/>
              <a:pathLst>
                <a:path w="74785" h="90978" extrusionOk="0">
                  <a:moveTo>
                    <a:pt x="69167" y="14155"/>
                  </a:moveTo>
                  <a:cubicBezTo>
                    <a:pt x="69879" y="14155"/>
                    <a:pt x="70662" y="14788"/>
                    <a:pt x="71066" y="15786"/>
                  </a:cubicBezTo>
                  <a:cubicBezTo>
                    <a:pt x="71418" y="16662"/>
                    <a:pt x="70892" y="17546"/>
                    <a:pt x="69778" y="17913"/>
                  </a:cubicBezTo>
                  <a:cubicBezTo>
                    <a:pt x="69388" y="16690"/>
                    <a:pt x="69012" y="15489"/>
                    <a:pt x="68637" y="14288"/>
                  </a:cubicBezTo>
                  <a:cubicBezTo>
                    <a:pt x="68804" y="14198"/>
                    <a:pt x="68983" y="14155"/>
                    <a:pt x="69167" y="14155"/>
                  </a:cubicBezTo>
                  <a:close/>
                  <a:moveTo>
                    <a:pt x="67871" y="14613"/>
                  </a:moveTo>
                  <a:cubicBezTo>
                    <a:pt x="68242" y="15823"/>
                    <a:pt x="68605" y="17010"/>
                    <a:pt x="68976" y="18220"/>
                  </a:cubicBezTo>
                  <a:cubicBezTo>
                    <a:pt x="68755" y="18302"/>
                    <a:pt x="68538" y="18341"/>
                    <a:pt x="68330" y="18341"/>
                  </a:cubicBezTo>
                  <a:cubicBezTo>
                    <a:pt x="67618" y="18341"/>
                    <a:pt x="67004" y="17881"/>
                    <a:pt x="66657" y="17098"/>
                  </a:cubicBezTo>
                  <a:cubicBezTo>
                    <a:pt x="66216" y="16107"/>
                    <a:pt x="66584" y="15310"/>
                    <a:pt x="67871" y="14613"/>
                  </a:cubicBezTo>
                  <a:close/>
                  <a:moveTo>
                    <a:pt x="60263" y="16136"/>
                  </a:moveTo>
                  <a:cubicBezTo>
                    <a:pt x="60775" y="16136"/>
                    <a:pt x="61285" y="16298"/>
                    <a:pt x="61660" y="16616"/>
                  </a:cubicBezTo>
                  <a:cubicBezTo>
                    <a:pt x="62495" y="17321"/>
                    <a:pt x="62802" y="18417"/>
                    <a:pt x="62389" y="19325"/>
                  </a:cubicBezTo>
                  <a:cubicBezTo>
                    <a:pt x="61996" y="20205"/>
                    <a:pt x="61216" y="20397"/>
                    <a:pt x="60065" y="20415"/>
                  </a:cubicBezTo>
                  <a:cubicBezTo>
                    <a:pt x="60029" y="20418"/>
                    <a:pt x="59993" y="20420"/>
                    <a:pt x="59955" y="20420"/>
                  </a:cubicBezTo>
                  <a:cubicBezTo>
                    <a:pt x="59421" y="20420"/>
                    <a:pt x="58775" y="20113"/>
                    <a:pt x="58218" y="19582"/>
                  </a:cubicBezTo>
                  <a:cubicBezTo>
                    <a:pt x="57499" y="18894"/>
                    <a:pt x="57476" y="17889"/>
                    <a:pt x="58186" y="17203"/>
                  </a:cubicBezTo>
                  <a:cubicBezTo>
                    <a:pt x="58433" y="16958"/>
                    <a:pt x="58699" y="16733"/>
                    <a:pt x="58979" y="16528"/>
                  </a:cubicBezTo>
                  <a:cubicBezTo>
                    <a:pt x="59346" y="16265"/>
                    <a:pt x="59805" y="16136"/>
                    <a:pt x="60263" y="16136"/>
                  </a:cubicBezTo>
                  <a:close/>
                  <a:moveTo>
                    <a:pt x="59395" y="811"/>
                  </a:moveTo>
                  <a:cubicBezTo>
                    <a:pt x="60489" y="811"/>
                    <a:pt x="61478" y="1230"/>
                    <a:pt x="62228" y="2202"/>
                  </a:cubicBezTo>
                  <a:cubicBezTo>
                    <a:pt x="62329" y="2330"/>
                    <a:pt x="62457" y="2444"/>
                    <a:pt x="62540" y="2582"/>
                  </a:cubicBezTo>
                  <a:cubicBezTo>
                    <a:pt x="63503" y="4131"/>
                    <a:pt x="64973" y="4758"/>
                    <a:pt x="66711" y="4993"/>
                  </a:cubicBezTo>
                  <a:cubicBezTo>
                    <a:pt x="67518" y="5103"/>
                    <a:pt x="68320" y="5355"/>
                    <a:pt x="69090" y="5635"/>
                  </a:cubicBezTo>
                  <a:cubicBezTo>
                    <a:pt x="69791" y="5887"/>
                    <a:pt x="70533" y="7160"/>
                    <a:pt x="70488" y="7853"/>
                  </a:cubicBezTo>
                  <a:cubicBezTo>
                    <a:pt x="70429" y="8824"/>
                    <a:pt x="69302" y="9962"/>
                    <a:pt x="68330" y="10025"/>
                  </a:cubicBezTo>
                  <a:cubicBezTo>
                    <a:pt x="68149" y="10036"/>
                    <a:pt x="67964" y="10045"/>
                    <a:pt x="67781" y="10045"/>
                  </a:cubicBezTo>
                  <a:cubicBezTo>
                    <a:pt x="67653" y="10045"/>
                    <a:pt x="67525" y="10041"/>
                    <a:pt x="67399" y="10030"/>
                  </a:cubicBezTo>
                  <a:cubicBezTo>
                    <a:pt x="67294" y="10020"/>
                    <a:pt x="67193" y="10016"/>
                    <a:pt x="67093" y="10016"/>
                  </a:cubicBezTo>
                  <a:cubicBezTo>
                    <a:pt x="65982" y="10016"/>
                    <a:pt x="65144" y="10589"/>
                    <a:pt x="64590" y="11510"/>
                  </a:cubicBezTo>
                  <a:cubicBezTo>
                    <a:pt x="63990" y="12506"/>
                    <a:pt x="63162" y="12899"/>
                    <a:pt x="62094" y="12899"/>
                  </a:cubicBezTo>
                  <a:cubicBezTo>
                    <a:pt x="62075" y="12899"/>
                    <a:pt x="62055" y="12899"/>
                    <a:pt x="62036" y="12899"/>
                  </a:cubicBezTo>
                  <a:cubicBezTo>
                    <a:pt x="60940" y="12881"/>
                    <a:pt x="59840" y="12849"/>
                    <a:pt x="58750" y="12749"/>
                  </a:cubicBezTo>
                  <a:cubicBezTo>
                    <a:pt x="58550" y="12731"/>
                    <a:pt x="58355" y="12722"/>
                    <a:pt x="58165" y="12722"/>
                  </a:cubicBezTo>
                  <a:cubicBezTo>
                    <a:pt x="56637" y="12722"/>
                    <a:pt x="55418" y="13305"/>
                    <a:pt x="54419" y="14646"/>
                  </a:cubicBezTo>
                  <a:cubicBezTo>
                    <a:pt x="53950" y="15269"/>
                    <a:pt x="54102" y="15660"/>
                    <a:pt x="54285" y="16209"/>
                  </a:cubicBezTo>
                  <a:cubicBezTo>
                    <a:pt x="54546" y="17007"/>
                    <a:pt x="54767" y="17818"/>
                    <a:pt x="55000" y="18624"/>
                  </a:cubicBezTo>
                  <a:cubicBezTo>
                    <a:pt x="55033" y="18731"/>
                    <a:pt x="55078" y="18854"/>
                    <a:pt x="55051" y="18950"/>
                  </a:cubicBezTo>
                  <a:cubicBezTo>
                    <a:pt x="54968" y="19230"/>
                    <a:pt x="54854" y="19505"/>
                    <a:pt x="54749" y="19779"/>
                  </a:cubicBezTo>
                  <a:cubicBezTo>
                    <a:pt x="54487" y="19684"/>
                    <a:pt x="54221" y="19583"/>
                    <a:pt x="53960" y="19482"/>
                  </a:cubicBezTo>
                  <a:cubicBezTo>
                    <a:pt x="53927" y="19468"/>
                    <a:pt x="53900" y="19436"/>
                    <a:pt x="53882" y="19404"/>
                  </a:cubicBezTo>
                  <a:cubicBezTo>
                    <a:pt x="53443" y="18483"/>
                    <a:pt x="52543" y="18492"/>
                    <a:pt x="51728" y="18359"/>
                  </a:cubicBezTo>
                  <a:cubicBezTo>
                    <a:pt x="51646" y="18346"/>
                    <a:pt x="51566" y="18339"/>
                    <a:pt x="51489" y="18339"/>
                  </a:cubicBezTo>
                  <a:cubicBezTo>
                    <a:pt x="50974" y="18339"/>
                    <a:pt x="50581" y="18627"/>
                    <a:pt x="50362" y="19138"/>
                  </a:cubicBezTo>
                  <a:cubicBezTo>
                    <a:pt x="50304" y="19291"/>
                    <a:pt x="50260" y="19449"/>
                    <a:pt x="50229" y="19610"/>
                  </a:cubicBezTo>
                  <a:cubicBezTo>
                    <a:pt x="49848" y="21600"/>
                    <a:pt x="50885" y="23827"/>
                    <a:pt x="52896" y="25097"/>
                  </a:cubicBezTo>
                  <a:cubicBezTo>
                    <a:pt x="52617" y="25298"/>
                    <a:pt x="52420" y="25486"/>
                    <a:pt x="52191" y="25597"/>
                  </a:cubicBezTo>
                  <a:cubicBezTo>
                    <a:pt x="51701" y="25834"/>
                    <a:pt x="51201" y="26067"/>
                    <a:pt x="50683" y="26246"/>
                  </a:cubicBezTo>
                  <a:cubicBezTo>
                    <a:pt x="50491" y="26313"/>
                    <a:pt x="50317" y="26345"/>
                    <a:pt x="50162" y="26345"/>
                  </a:cubicBezTo>
                  <a:cubicBezTo>
                    <a:pt x="49628" y="26345"/>
                    <a:pt x="49331" y="25957"/>
                    <a:pt x="49349" y="25260"/>
                  </a:cubicBezTo>
                  <a:cubicBezTo>
                    <a:pt x="49381" y="23757"/>
                    <a:pt x="49316" y="23674"/>
                    <a:pt x="47854" y="23257"/>
                  </a:cubicBezTo>
                  <a:cubicBezTo>
                    <a:pt x="47484" y="23152"/>
                    <a:pt x="47117" y="23042"/>
                    <a:pt x="46754" y="22914"/>
                  </a:cubicBezTo>
                  <a:cubicBezTo>
                    <a:pt x="45481" y="22451"/>
                    <a:pt x="44756" y="21162"/>
                    <a:pt x="45169" y="19879"/>
                  </a:cubicBezTo>
                  <a:cubicBezTo>
                    <a:pt x="45412" y="19123"/>
                    <a:pt x="45815" y="18413"/>
                    <a:pt x="46218" y="17725"/>
                  </a:cubicBezTo>
                  <a:cubicBezTo>
                    <a:pt x="46640" y="17020"/>
                    <a:pt x="47149" y="16364"/>
                    <a:pt x="47621" y="15690"/>
                  </a:cubicBezTo>
                  <a:cubicBezTo>
                    <a:pt x="47974" y="15195"/>
                    <a:pt x="47993" y="14664"/>
                    <a:pt x="47785" y="14123"/>
                  </a:cubicBezTo>
                  <a:cubicBezTo>
                    <a:pt x="47644" y="13747"/>
                    <a:pt x="47483" y="13371"/>
                    <a:pt x="47291" y="13017"/>
                  </a:cubicBezTo>
                  <a:cubicBezTo>
                    <a:pt x="46328" y="11198"/>
                    <a:pt x="47053" y="8860"/>
                    <a:pt x="48986" y="7853"/>
                  </a:cubicBezTo>
                  <a:cubicBezTo>
                    <a:pt x="49716" y="7476"/>
                    <a:pt x="50463" y="7119"/>
                    <a:pt x="51223" y="6816"/>
                  </a:cubicBezTo>
                  <a:cubicBezTo>
                    <a:pt x="52868" y="6170"/>
                    <a:pt x="54083" y="5084"/>
                    <a:pt x="54890" y="3516"/>
                  </a:cubicBezTo>
                  <a:cubicBezTo>
                    <a:pt x="55678" y="1980"/>
                    <a:pt x="57007" y="1128"/>
                    <a:pt x="58653" y="871"/>
                  </a:cubicBezTo>
                  <a:cubicBezTo>
                    <a:pt x="58904" y="831"/>
                    <a:pt x="59152" y="811"/>
                    <a:pt x="59395" y="811"/>
                  </a:cubicBezTo>
                  <a:close/>
                  <a:moveTo>
                    <a:pt x="48177" y="35014"/>
                  </a:moveTo>
                  <a:cubicBezTo>
                    <a:pt x="48278" y="36564"/>
                    <a:pt x="48837" y="37902"/>
                    <a:pt x="49992" y="38851"/>
                  </a:cubicBezTo>
                  <a:cubicBezTo>
                    <a:pt x="51701" y="40258"/>
                    <a:pt x="53604" y="41354"/>
                    <a:pt x="55868" y="41610"/>
                  </a:cubicBezTo>
                  <a:cubicBezTo>
                    <a:pt x="56652" y="41701"/>
                    <a:pt x="57435" y="41766"/>
                    <a:pt x="58293" y="41853"/>
                  </a:cubicBezTo>
                  <a:cubicBezTo>
                    <a:pt x="58310" y="42151"/>
                    <a:pt x="58343" y="42454"/>
                    <a:pt x="58338" y="42755"/>
                  </a:cubicBezTo>
                  <a:cubicBezTo>
                    <a:pt x="58306" y="45418"/>
                    <a:pt x="57774" y="48027"/>
                    <a:pt x="57379" y="50648"/>
                  </a:cubicBezTo>
                  <a:lnTo>
                    <a:pt x="57380" y="50648"/>
                  </a:lnTo>
                  <a:cubicBezTo>
                    <a:pt x="57338" y="50919"/>
                    <a:pt x="57207" y="50969"/>
                    <a:pt x="57037" y="50969"/>
                  </a:cubicBezTo>
                  <a:cubicBezTo>
                    <a:pt x="56985" y="50969"/>
                    <a:pt x="56929" y="50964"/>
                    <a:pt x="56871" y="50960"/>
                  </a:cubicBezTo>
                  <a:cubicBezTo>
                    <a:pt x="54181" y="50782"/>
                    <a:pt x="51513" y="50465"/>
                    <a:pt x="48970" y="49489"/>
                  </a:cubicBezTo>
                  <a:cubicBezTo>
                    <a:pt x="47122" y="48788"/>
                    <a:pt x="45247" y="48155"/>
                    <a:pt x="43428" y="47398"/>
                  </a:cubicBezTo>
                  <a:cubicBezTo>
                    <a:pt x="42337" y="46950"/>
                    <a:pt x="41315" y="46317"/>
                    <a:pt x="40234" y="45753"/>
                  </a:cubicBezTo>
                  <a:cubicBezTo>
                    <a:pt x="43299" y="42449"/>
                    <a:pt x="46059" y="38983"/>
                    <a:pt x="48177" y="35014"/>
                  </a:cubicBezTo>
                  <a:close/>
                  <a:moveTo>
                    <a:pt x="7903" y="50184"/>
                  </a:moveTo>
                  <a:cubicBezTo>
                    <a:pt x="8128" y="50184"/>
                    <a:pt x="8390" y="50373"/>
                    <a:pt x="8858" y="50731"/>
                  </a:cubicBezTo>
                  <a:cubicBezTo>
                    <a:pt x="9436" y="51176"/>
                    <a:pt x="10018" y="51621"/>
                    <a:pt x="10596" y="52062"/>
                  </a:cubicBezTo>
                  <a:cubicBezTo>
                    <a:pt x="9889" y="52740"/>
                    <a:pt x="9155" y="53446"/>
                    <a:pt x="8414" y="54156"/>
                  </a:cubicBezTo>
                  <a:cubicBezTo>
                    <a:pt x="8302" y="53978"/>
                    <a:pt x="8157" y="53903"/>
                    <a:pt x="7996" y="53903"/>
                  </a:cubicBezTo>
                  <a:cubicBezTo>
                    <a:pt x="7829" y="53903"/>
                    <a:pt x="7643" y="53984"/>
                    <a:pt x="7455" y="54115"/>
                  </a:cubicBezTo>
                  <a:cubicBezTo>
                    <a:pt x="6300" y="54920"/>
                    <a:pt x="5145" y="55727"/>
                    <a:pt x="4000" y="56548"/>
                  </a:cubicBezTo>
                  <a:lnTo>
                    <a:pt x="3999" y="56548"/>
                  </a:lnTo>
                  <a:cubicBezTo>
                    <a:pt x="3124" y="57175"/>
                    <a:pt x="2263" y="57817"/>
                    <a:pt x="1392" y="58454"/>
                  </a:cubicBezTo>
                  <a:lnTo>
                    <a:pt x="1245" y="58307"/>
                  </a:lnTo>
                  <a:cubicBezTo>
                    <a:pt x="1374" y="58115"/>
                    <a:pt x="1493" y="57918"/>
                    <a:pt x="1635" y="57735"/>
                  </a:cubicBezTo>
                  <a:cubicBezTo>
                    <a:pt x="3436" y="55465"/>
                    <a:pt x="5235" y="53200"/>
                    <a:pt x="7034" y="50938"/>
                  </a:cubicBezTo>
                  <a:cubicBezTo>
                    <a:pt x="7441" y="50426"/>
                    <a:pt x="7648" y="50184"/>
                    <a:pt x="7903" y="50184"/>
                  </a:cubicBezTo>
                  <a:close/>
                  <a:moveTo>
                    <a:pt x="39578" y="46266"/>
                  </a:moveTo>
                  <a:cubicBezTo>
                    <a:pt x="45119" y="49425"/>
                    <a:pt x="50798" y="51643"/>
                    <a:pt x="57206" y="51877"/>
                  </a:cubicBezTo>
                  <a:cubicBezTo>
                    <a:pt x="56931" y="53559"/>
                    <a:pt x="56660" y="55195"/>
                    <a:pt x="56371" y="56937"/>
                  </a:cubicBezTo>
                  <a:cubicBezTo>
                    <a:pt x="53379" y="56662"/>
                    <a:pt x="50418" y="56392"/>
                    <a:pt x="47517" y="56130"/>
                  </a:cubicBezTo>
                  <a:cubicBezTo>
                    <a:pt x="47374" y="55883"/>
                    <a:pt x="47264" y="55695"/>
                    <a:pt x="47155" y="55507"/>
                  </a:cubicBezTo>
                  <a:cubicBezTo>
                    <a:pt x="46948" y="55635"/>
                    <a:pt x="46705" y="55732"/>
                    <a:pt x="46545" y="55901"/>
                  </a:cubicBezTo>
                  <a:cubicBezTo>
                    <a:pt x="45592" y="56891"/>
                    <a:pt x="44610" y="57827"/>
                    <a:pt x="43396" y="58513"/>
                  </a:cubicBezTo>
                  <a:cubicBezTo>
                    <a:pt x="42580" y="58982"/>
                    <a:pt x="41906" y="59719"/>
                    <a:pt x="41067" y="60127"/>
                  </a:cubicBezTo>
                  <a:cubicBezTo>
                    <a:pt x="39477" y="60907"/>
                    <a:pt x="37809" y="61530"/>
                    <a:pt x="36177" y="62230"/>
                  </a:cubicBezTo>
                  <a:cubicBezTo>
                    <a:pt x="36069" y="62277"/>
                    <a:pt x="35978" y="62300"/>
                    <a:pt x="35896" y="62300"/>
                  </a:cubicBezTo>
                  <a:cubicBezTo>
                    <a:pt x="35728" y="62300"/>
                    <a:pt x="35602" y="62200"/>
                    <a:pt x="35466" y="61992"/>
                  </a:cubicBezTo>
                  <a:cubicBezTo>
                    <a:pt x="34632" y="60723"/>
                    <a:pt x="33509" y="59898"/>
                    <a:pt x="31955" y="59697"/>
                  </a:cubicBezTo>
                  <a:cubicBezTo>
                    <a:pt x="31837" y="59682"/>
                    <a:pt x="31716" y="59674"/>
                    <a:pt x="31593" y="59674"/>
                  </a:cubicBezTo>
                  <a:cubicBezTo>
                    <a:pt x="29968" y="59674"/>
                    <a:pt x="27901" y="60953"/>
                    <a:pt x="27381" y="62419"/>
                  </a:cubicBezTo>
                  <a:cubicBezTo>
                    <a:pt x="27280" y="62703"/>
                    <a:pt x="27280" y="63025"/>
                    <a:pt x="27220" y="63387"/>
                  </a:cubicBezTo>
                  <a:cubicBezTo>
                    <a:pt x="26516" y="63387"/>
                    <a:pt x="25785" y="63421"/>
                    <a:pt x="25050" y="63421"/>
                  </a:cubicBezTo>
                  <a:cubicBezTo>
                    <a:pt x="24590" y="63421"/>
                    <a:pt x="24127" y="63407"/>
                    <a:pt x="23669" y="63363"/>
                  </a:cubicBezTo>
                  <a:cubicBezTo>
                    <a:pt x="21721" y="63180"/>
                    <a:pt x="19773" y="62941"/>
                    <a:pt x="17852" y="62566"/>
                  </a:cubicBezTo>
                  <a:cubicBezTo>
                    <a:pt x="16756" y="62354"/>
                    <a:pt x="15688" y="61897"/>
                    <a:pt x="14661" y="61429"/>
                  </a:cubicBezTo>
                  <a:cubicBezTo>
                    <a:pt x="13351" y="60824"/>
                    <a:pt x="12086" y="60118"/>
                    <a:pt x="10816" y="59426"/>
                  </a:cubicBezTo>
                  <a:cubicBezTo>
                    <a:pt x="9381" y="58633"/>
                    <a:pt x="8296" y="57442"/>
                    <a:pt x="7324" y="56291"/>
                  </a:cubicBezTo>
                  <a:cubicBezTo>
                    <a:pt x="8671" y="55040"/>
                    <a:pt x="10004" y="53797"/>
                    <a:pt x="11325" y="52564"/>
                  </a:cubicBezTo>
                  <a:cubicBezTo>
                    <a:pt x="11935" y="53046"/>
                    <a:pt x="12558" y="53573"/>
                    <a:pt x="13222" y="54049"/>
                  </a:cubicBezTo>
                  <a:cubicBezTo>
                    <a:pt x="14831" y="55209"/>
                    <a:pt x="16693" y="55673"/>
                    <a:pt x="18622" y="55883"/>
                  </a:cubicBezTo>
                  <a:cubicBezTo>
                    <a:pt x="19548" y="55984"/>
                    <a:pt x="20471" y="56040"/>
                    <a:pt x="21390" y="56040"/>
                  </a:cubicBezTo>
                  <a:cubicBezTo>
                    <a:pt x="23389" y="56040"/>
                    <a:pt x="25368" y="55775"/>
                    <a:pt x="27312" y="55131"/>
                  </a:cubicBezTo>
                  <a:cubicBezTo>
                    <a:pt x="28972" y="54581"/>
                    <a:pt x="30388" y="53601"/>
                    <a:pt x="31878" y="52739"/>
                  </a:cubicBezTo>
                  <a:cubicBezTo>
                    <a:pt x="34554" y="51190"/>
                    <a:pt x="36786" y="49104"/>
                    <a:pt x="38978" y="46968"/>
                  </a:cubicBezTo>
                  <a:cubicBezTo>
                    <a:pt x="39197" y="46752"/>
                    <a:pt x="39380" y="46496"/>
                    <a:pt x="39578" y="46266"/>
                  </a:cubicBezTo>
                  <a:close/>
                  <a:moveTo>
                    <a:pt x="31665" y="60437"/>
                  </a:moveTo>
                  <a:cubicBezTo>
                    <a:pt x="33122" y="60437"/>
                    <a:pt x="34153" y="61260"/>
                    <a:pt x="34898" y="62501"/>
                  </a:cubicBezTo>
                  <a:cubicBezTo>
                    <a:pt x="34892" y="62579"/>
                    <a:pt x="34888" y="62662"/>
                    <a:pt x="34888" y="62739"/>
                  </a:cubicBezTo>
                  <a:lnTo>
                    <a:pt x="34889" y="62739"/>
                  </a:lnTo>
                  <a:cubicBezTo>
                    <a:pt x="32629" y="62987"/>
                    <a:pt x="30369" y="63235"/>
                    <a:pt x="27968" y="63501"/>
                  </a:cubicBezTo>
                  <a:cubicBezTo>
                    <a:pt x="28042" y="63074"/>
                    <a:pt x="28018" y="62785"/>
                    <a:pt x="28133" y="62570"/>
                  </a:cubicBezTo>
                  <a:cubicBezTo>
                    <a:pt x="28842" y="61273"/>
                    <a:pt x="29975" y="60526"/>
                    <a:pt x="31432" y="60444"/>
                  </a:cubicBezTo>
                  <a:cubicBezTo>
                    <a:pt x="31511" y="60439"/>
                    <a:pt x="31588" y="60437"/>
                    <a:pt x="31665" y="60437"/>
                  </a:cubicBezTo>
                  <a:close/>
                  <a:moveTo>
                    <a:pt x="47043" y="56814"/>
                  </a:moveTo>
                  <a:cubicBezTo>
                    <a:pt x="47070" y="56814"/>
                    <a:pt x="47096" y="56815"/>
                    <a:pt x="47122" y="56818"/>
                  </a:cubicBezTo>
                  <a:cubicBezTo>
                    <a:pt x="49812" y="57097"/>
                    <a:pt x="52503" y="57386"/>
                    <a:pt x="55193" y="57684"/>
                  </a:cubicBezTo>
                  <a:cubicBezTo>
                    <a:pt x="55500" y="57716"/>
                    <a:pt x="55807" y="57762"/>
                    <a:pt x="56110" y="57798"/>
                  </a:cubicBezTo>
                  <a:cubicBezTo>
                    <a:pt x="55477" y="60957"/>
                    <a:pt x="54854" y="64069"/>
                    <a:pt x="54226" y="67213"/>
                  </a:cubicBezTo>
                  <a:lnTo>
                    <a:pt x="54226" y="67213"/>
                  </a:lnTo>
                  <a:cubicBezTo>
                    <a:pt x="54087" y="67195"/>
                    <a:pt x="53954" y="67186"/>
                    <a:pt x="53826" y="67186"/>
                  </a:cubicBezTo>
                  <a:cubicBezTo>
                    <a:pt x="52701" y="67186"/>
                    <a:pt x="51950" y="67865"/>
                    <a:pt x="51279" y="68831"/>
                  </a:cubicBezTo>
                  <a:cubicBezTo>
                    <a:pt x="49977" y="70724"/>
                    <a:pt x="50248" y="72493"/>
                    <a:pt x="51449" y="74349"/>
                  </a:cubicBezTo>
                  <a:cubicBezTo>
                    <a:pt x="51586" y="74555"/>
                    <a:pt x="51788" y="74757"/>
                    <a:pt x="52008" y="74858"/>
                  </a:cubicBezTo>
                  <a:cubicBezTo>
                    <a:pt x="52060" y="74883"/>
                    <a:pt x="52119" y="74891"/>
                    <a:pt x="52183" y="74891"/>
                  </a:cubicBezTo>
                  <a:cubicBezTo>
                    <a:pt x="52320" y="74891"/>
                    <a:pt x="52477" y="74851"/>
                    <a:pt x="52618" y="74845"/>
                  </a:cubicBezTo>
                  <a:cubicBezTo>
                    <a:pt x="52585" y="74662"/>
                    <a:pt x="52590" y="74456"/>
                    <a:pt x="52511" y="74294"/>
                  </a:cubicBezTo>
                  <a:cubicBezTo>
                    <a:pt x="52150" y="73562"/>
                    <a:pt x="51724" y="72860"/>
                    <a:pt x="51398" y="72113"/>
                  </a:cubicBezTo>
                  <a:cubicBezTo>
                    <a:pt x="50807" y="70770"/>
                    <a:pt x="52351" y="67960"/>
                    <a:pt x="53859" y="67933"/>
                  </a:cubicBezTo>
                  <a:lnTo>
                    <a:pt x="54249" y="67933"/>
                  </a:lnTo>
                  <a:cubicBezTo>
                    <a:pt x="53786" y="70261"/>
                    <a:pt x="53324" y="72582"/>
                    <a:pt x="52865" y="74895"/>
                  </a:cubicBezTo>
                  <a:cubicBezTo>
                    <a:pt x="52072" y="78846"/>
                    <a:pt x="51287" y="82768"/>
                    <a:pt x="50513" y="86661"/>
                  </a:cubicBezTo>
                  <a:cubicBezTo>
                    <a:pt x="49789" y="86794"/>
                    <a:pt x="49115" y="87019"/>
                    <a:pt x="48437" y="87019"/>
                  </a:cubicBezTo>
                  <a:cubicBezTo>
                    <a:pt x="48421" y="87019"/>
                    <a:pt x="48405" y="87019"/>
                    <a:pt x="48390" y="87019"/>
                  </a:cubicBezTo>
                  <a:cubicBezTo>
                    <a:pt x="47370" y="87019"/>
                    <a:pt x="46345" y="86880"/>
                    <a:pt x="45320" y="86794"/>
                  </a:cubicBezTo>
                  <a:cubicBezTo>
                    <a:pt x="44665" y="86734"/>
                    <a:pt x="44009" y="86652"/>
                    <a:pt x="43354" y="86610"/>
                  </a:cubicBezTo>
                  <a:cubicBezTo>
                    <a:pt x="42987" y="86587"/>
                    <a:pt x="42845" y="86460"/>
                    <a:pt x="42858" y="86074"/>
                  </a:cubicBezTo>
                  <a:cubicBezTo>
                    <a:pt x="42968" y="82962"/>
                    <a:pt x="43079" y="79850"/>
                    <a:pt x="43161" y="76738"/>
                  </a:cubicBezTo>
                  <a:cubicBezTo>
                    <a:pt x="43230" y="74193"/>
                    <a:pt x="43230" y="71646"/>
                    <a:pt x="43317" y="69101"/>
                  </a:cubicBezTo>
                  <a:cubicBezTo>
                    <a:pt x="43427" y="65952"/>
                    <a:pt x="43588" y="62808"/>
                    <a:pt x="43767" y="59668"/>
                  </a:cubicBezTo>
                  <a:cubicBezTo>
                    <a:pt x="43784" y="59384"/>
                    <a:pt x="44087" y="59073"/>
                    <a:pt x="44330" y="58852"/>
                  </a:cubicBezTo>
                  <a:cubicBezTo>
                    <a:pt x="45045" y="58197"/>
                    <a:pt x="45784" y="57573"/>
                    <a:pt x="46535" y="56965"/>
                  </a:cubicBezTo>
                  <a:cubicBezTo>
                    <a:pt x="46662" y="56865"/>
                    <a:pt x="46865" y="56814"/>
                    <a:pt x="47043" y="56814"/>
                  </a:cubicBezTo>
                  <a:close/>
                  <a:moveTo>
                    <a:pt x="43676" y="87389"/>
                  </a:moveTo>
                  <a:cubicBezTo>
                    <a:pt x="44711" y="87504"/>
                    <a:pt x="45720" y="87665"/>
                    <a:pt x="46737" y="87715"/>
                  </a:cubicBezTo>
                  <a:cubicBezTo>
                    <a:pt x="47026" y="87729"/>
                    <a:pt x="47315" y="87734"/>
                    <a:pt x="47605" y="87734"/>
                  </a:cubicBezTo>
                  <a:cubicBezTo>
                    <a:pt x="48335" y="87734"/>
                    <a:pt x="49067" y="87702"/>
                    <a:pt x="49799" y="87702"/>
                  </a:cubicBezTo>
                  <a:cubicBezTo>
                    <a:pt x="50097" y="87706"/>
                    <a:pt x="50426" y="87692"/>
                    <a:pt x="50689" y="87811"/>
                  </a:cubicBezTo>
                  <a:cubicBezTo>
                    <a:pt x="52246" y="88527"/>
                    <a:pt x="53790" y="89278"/>
                    <a:pt x="55340" y="90017"/>
                  </a:cubicBezTo>
                  <a:lnTo>
                    <a:pt x="55340" y="90017"/>
                  </a:lnTo>
                  <a:cubicBezTo>
                    <a:pt x="55330" y="90049"/>
                    <a:pt x="55323" y="90080"/>
                    <a:pt x="55317" y="90113"/>
                  </a:cubicBezTo>
                  <a:cubicBezTo>
                    <a:pt x="51449" y="89921"/>
                    <a:pt x="47580" y="89722"/>
                    <a:pt x="43676" y="89530"/>
                  </a:cubicBezTo>
                  <a:lnTo>
                    <a:pt x="43676" y="87389"/>
                  </a:lnTo>
                  <a:close/>
                  <a:moveTo>
                    <a:pt x="59170" y="0"/>
                  </a:moveTo>
                  <a:cubicBezTo>
                    <a:pt x="58480" y="0"/>
                    <a:pt x="57839" y="125"/>
                    <a:pt x="57363" y="342"/>
                  </a:cubicBezTo>
                  <a:cubicBezTo>
                    <a:pt x="55942" y="988"/>
                    <a:pt x="54751" y="1854"/>
                    <a:pt x="54049" y="3326"/>
                  </a:cubicBezTo>
                  <a:cubicBezTo>
                    <a:pt x="53426" y="4637"/>
                    <a:pt x="52330" y="5470"/>
                    <a:pt x="50988" y="6021"/>
                  </a:cubicBezTo>
                  <a:cubicBezTo>
                    <a:pt x="50140" y="6364"/>
                    <a:pt x="49301" y="6740"/>
                    <a:pt x="48508" y="7185"/>
                  </a:cubicBezTo>
                  <a:cubicBezTo>
                    <a:pt x="47234" y="7904"/>
                    <a:pt x="46427" y="8981"/>
                    <a:pt x="46133" y="10448"/>
                  </a:cubicBezTo>
                  <a:cubicBezTo>
                    <a:pt x="45874" y="11764"/>
                    <a:pt x="46294" y="12904"/>
                    <a:pt x="46876" y="14028"/>
                  </a:cubicBezTo>
                  <a:cubicBezTo>
                    <a:pt x="47156" y="14573"/>
                    <a:pt x="47092" y="15027"/>
                    <a:pt x="46735" y="15554"/>
                  </a:cubicBezTo>
                  <a:cubicBezTo>
                    <a:pt x="45950" y="16718"/>
                    <a:pt x="45134" y="17887"/>
                    <a:pt x="44547" y="19152"/>
                  </a:cubicBezTo>
                  <a:cubicBezTo>
                    <a:pt x="43663" y="21059"/>
                    <a:pt x="44653" y="23066"/>
                    <a:pt x="46642" y="23731"/>
                  </a:cubicBezTo>
                  <a:cubicBezTo>
                    <a:pt x="47027" y="23855"/>
                    <a:pt x="47412" y="23969"/>
                    <a:pt x="47797" y="24084"/>
                  </a:cubicBezTo>
                  <a:cubicBezTo>
                    <a:pt x="48613" y="24322"/>
                    <a:pt x="48618" y="24318"/>
                    <a:pt x="48536" y="25175"/>
                  </a:cubicBezTo>
                  <a:cubicBezTo>
                    <a:pt x="48424" y="26359"/>
                    <a:pt x="49166" y="27181"/>
                    <a:pt x="50213" y="27181"/>
                  </a:cubicBezTo>
                  <a:cubicBezTo>
                    <a:pt x="50415" y="27181"/>
                    <a:pt x="50629" y="27151"/>
                    <a:pt x="50850" y="27086"/>
                  </a:cubicBezTo>
                  <a:cubicBezTo>
                    <a:pt x="51176" y="26991"/>
                    <a:pt x="51491" y="26871"/>
                    <a:pt x="51799" y="26766"/>
                  </a:cubicBezTo>
                  <a:lnTo>
                    <a:pt x="51799" y="26766"/>
                  </a:lnTo>
                  <a:cubicBezTo>
                    <a:pt x="51350" y="27944"/>
                    <a:pt x="50900" y="29085"/>
                    <a:pt x="50483" y="30235"/>
                  </a:cubicBezTo>
                  <a:cubicBezTo>
                    <a:pt x="50387" y="30509"/>
                    <a:pt x="50401" y="30826"/>
                    <a:pt x="50355" y="31152"/>
                  </a:cubicBezTo>
                  <a:cubicBezTo>
                    <a:pt x="49993" y="31409"/>
                    <a:pt x="49552" y="31702"/>
                    <a:pt x="49131" y="32027"/>
                  </a:cubicBezTo>
                  <a:cubicBezTo>
                    <a:pt x="48984" y="32142"/>
                    <a:pt x="48866" y="32312"/>
                    <a:pt x="48765" y="32482"/>
                  </a:cubicBezTo>
                  <a:cubicBezTo>
                    <a:pt x="47600" y="34470"/>
                    <a:pt x="46565" y="36546"/>
                    <a:pt x="45248" y="38431"/>
                  </a:cubicBezTo>
                  <a:cubicBezTo>
                    <a:pt x="43388" y="41102"/>
                    <a:pt x="41316" y="43628"/>
                    <a:pt x="38956" y="45902"/>
                  </a:cubicBezTo>
                  <a:cubicBezTo>
                    <a:pt x="36619" y="48152"/>
                    <a:pt x="34294" y="50407"/>
                    <a:pt x="31453" y="52053"/>
                  </a:cubicBezTo>
                  <a:cubicBezTo>
                    <a:pt x="29995" y="52897"/>
                    <a:pt x="28606" y="53845"/>
                    <a:pt x="26983" y="54382"/>
                  </a:cubicBezTo>
                  <a:cubicBezTo>
                    <a:pt x="25142" y="54989"/>
                    <a:pt x="23270" y="55232"/>
                    <a:pt x="21376" y="55232"/>
                  </a:cubicBezTo>
                  <a:cubicBezTo>
                    <a:pt x="20587" y="55232"/>
                    <a:pt x="19794" y="55190"/>
                    <a:pt x="18998" y="55114"/>
                  </a:cubicBezTo>
                  <a:cubicBezTo>
                    <a:pt x="17027" y="54927"/>
                    <a:pt x="15117" y="54483"/>
                    <a:pt x="13493" y="53263"/>
                  </a:cubicBezTo>
                  <a:cubicBezTo>
                    <a:pt x="12834" y="52763"/>
                    <a:pt x="12284" y="52108"/>
                    <a:pt x="11624" y="51603"/>
                  </a:cubicBezTo>
                  <a:cubicBezTo>
                    <a:pt x="10739" y="50930"/>
                    <a:pt x="9804" y="50320"/>
                    <a:pt x="8874" y="49706"/>
                  </a:cubicBezTo>
                  <a:cubicBezTo>
                    <a:pt x="8463" y="49436"/>
                    <a:pt x="8135" y="49297"/>
                    <a:pt x="7837" y="49297"/>
                  </a:cubicBezTo>
                  <a:cubicBezTo>
                    <a:pt x="7445" y="49297"/>
                    <a:pt x="7105" y="49537"/>
                    <a:pt x="6696" y="50036"/>
                  </a:cubicBezTo>
                  <a:cubicBezTo>
                    <a:pt x="6032" y="50843"/>
                    <a:pt x="5409" y="51677"/>
                    <a:pt x="4757" y="52493"/>
                  </a:cubicBezTo>
                  <a:cubicBezTo>
                    <a:pt x="3474" y="54098"/>
                    <a:pt x="2191" y="55697"/>
                    <a:pt x="907" y="57291"/>
                  </a:cubicBezTo>
                  <a:cubicBezTo>
                    <a:pt x="747" y="57493"/>
                    <a:pt x="600" y="57708"/>
                    <a:pt x="491" y="57938"/>
                  </a:cubicBezTo>
                  <a:cubicBezTo>
                    <a:pt x="284" y="58364"/>
                    <a:pt x="0" y="58841"/>
                    <a:pt x="421" y="59258"/>
                  </a:cubicBezTo>
                  <a:cubicBezTo>
                    <a:pt x="576" y="59409"/>
                    <a:pt x="741" y="59467"/>
                    <a:pt x="905" y="59467"/>
                  </a:cubicBezTo>
                  <a:cubicBezTo>
                    <a:pt x="1180" y="59467"/>
                    <a:pt x="1455" y="59307"/>
                    <a:pt x="1687" y="59153"/>
                  </a:cubicBezTo>
                  <a:cubicBezTo>
                    <a:pt x="2750" y="58446"/>
                    <a:pt x="3787" y="57695"/>
                    <a:pt x="4826" y="56948"/>
                  </a:cubicBezTo>
                  <a:cubicBezTo>
                    <a:pt x="5500" y="56462"/>
                    <a:pt x="6156" y="55958"/>
                    <a:pt x="6802" y="55476"/>
                  </a:cubicBezTo>
                  <a:cubicBezTo>
                    <a:pt x="6829" y="55821"/>
                    <a:pt x="6806" y="56109"/>
                    <a:pt x="6884" y="56361"/>
                  </a:cubicBezTo>
                  <a:cubicBezTo>
                    <a:pt x="7342" y="57777"/>
                    <a:pt x="8346" y="58808"/>
                    <a:pt x="9551" y="59538"/>
                  </a:cubicBezTo>
                  <a:cubicBezTo>
                    <a:pt x="11486" y="60711"/>
                    <a:pt x="13521" y="61724"/>
                    <a:pt x="15533" y="62765"/>
                  </a:cubicBezTo>
                  <a:cubicBezTo>
                    <a:pt x="16028" y="63021"/>
                    <a:pt x="16592" y="63196"/>
                    <a:pt x="17147" y="63295"/>
                  </a:cubicBezTo>
                  <a:cubicBezTo>
                    <a:pt x="18746" y="63589"/>
                    <a:pt x="20351" y="63882"/>
                    <a:pt x="21964" y="64071"/>
                  </a:cubicBezTo>
                  <a:cubicBezTo>
                    <a:pt x="23345" y="64232"/>
                    <a:pt x="24727" y="64296"/>
                    <a:pt x="26109" y="64296"/>
                  </a:cubicBezTo>
                  <a:cubicBezTo>
                    <a:pt x="28040" y="64296"/>
                    <a:pt x="29971" y="64170"/>
                    <a:pt x="31897" y="64002"/>
                  </a:cubicBezTo>
                  <a:cubicBezTo>
                    <a:pt x="35471" y="63695"/>
                    <a:pt x="38698" y="62302"/>
                    <a:pt x="41852" y="60726"/>
                  </a:cubicBezTo>
                  <a:cubicBezTo>
                    <a:pt x="42223" y="60537"/>
                    <a:pt x="42571" y="60303"/>
                    <a:pt x="43016" y="60038"/>
                  </a:cubicBezTo>
                  <a:lnTo>
                    <a:pt x="43016" y="60038"/>
                  </a:lnTo>
                  <a:cubicBezTo>
                    <a:pt x="42989" y="60358"/>
                    <a:pt x="42975" y="60570"/>
                    <a:pt x="42957" y="60780"/>
                  </a:cubicBezTo>
                  <a:cubicBezTo>
                    <a:pt x="42856" y="61820"/>
                    <a:pt x="42699" y="62857"/>
                    <a:pt x="42668" y="63898"/>
                  </a:cubicBezTo>
                  <a:cubicBezTo>
                    <a:pt x="42461" y="70291"/>
                    <a:pt x="42274" y="76685"/>
                    <a:pt x="42104" y="83079"/>
                  </a:cubicBezTo>
                  <a:cubicBezTo>
                    <a:pt x="42072" y="84216"/>
                    <a:pt x="42071" y="85352"/>
                    <a:pt x="42099" y="86489"/>
                  </a:cubicBezTo>
                  <a:cubicBezTo>
                    <a:pt x="42104" y="86700"/>
                    <a:pt x="42287" y="87062"/>
                    <a:pt x="42430" y="87085"/>
                  </a:cubicBezTo>
                  <a:cubicBezTo>
                    <a:pt x="42993" y="87176"/>
                    <a:pt x="43039" y="87502"/>
                    <a:pt x="42979" y="87952"/>
                  </a:cubicBezTo>
                  <a:cubicBezTo>
                    <a:pt x="42943" y="88203"/>
                    <a:pt x="42943" y="88460"/>
                    <a:pt x="42907" y="88712"/>
                  </a:cubicBezTo>
                  <a:cubicBezTo>
                    <a:pt x="42695" y="90110"/>
                    <a:pt x="42957" y="90418"/>
                    <a:pt x="44382" y="90449"/>
                  </a:cubicBezTo>
                  <a:cubicBezTo>
                    <a:pt x="44501" y="90452"/>
                    <a:pt x="44620" y="90452"/>
                    <a:pt x="44739" y="90452"/>
                  </a:cubicBezTo>
                  <a:cubicBezTo>
                    <a:pt x="44859" y="90452"/>
                    <a:pt x="44978" y="90452"/>
                    <a:pt x="45097" y="90454"/>
                  </a:cubicBezTo>
                  <a:cubicBezTo>
                    <a:pt x="46376" y="90500"/>
                    <a:pt x="47659" y="90536"/>
                    <a:pt x="48942" y="90601"/>
                  </a:cubicBezTo>
                  <a:cubicBezTo>
                    <a:pt x="51285" y="90715"/>
                    <a:pt x="53623" y="90853"/>
                    <a:pt x="55964" y="90971"/>
                  </a:cubicBezTo>
                  <a:cubicBezTo>
                    <a:pt x="56026" y="90975"/>
                    <a:pt x="56089" y="90978"/>
                    <a:pt x="56152" y="90978"/>
                  </a:cubicBezTo>
                  <a:cubicBezTo>
                    <a:pt x="56333" y="90978"/>
                    <a:pt x="56514" y="90957"/>
                    <a:pt x="56671" y="90889"/>
                  </a:cubicBezTo>
                  <a:cubicBezTo>
                    <a:pt x="56886" y="90803"/>
                    <a:pt x="57188" y="90615"/>
                    <a:pt x="57207" y="90441"/>
                  </a:cubicBezTo>
                  <a:cubicBezTo>
                    <a:pt x="57234" y="90226"/>
                    <a:pt x="57060" y="89918"/>
                    <a:pt x="56877" y="89772"/>
                  </a:cubicBezTo>
                  <a:cubicBezTo>
                    <a:pt x="56630" y="89570"/>
                    <a:pt x="56286" y="89496"/>
                    <a:pt x="55987" y="89355"/>
                  </a:cubicBezTo>
                  <a:cubicBezTo>
                    <a:pt x="54416" y="88621"/>
                    <a:pt x="52843" y="87878"/>
                    <a:pt x="51303" y="87155"/>
                  </a:cubicBezTo>
                  <a:cubicBezTo>
                    <a:pt x="51816" y="84391"/>
                    <a:pt x="52293" y="81690"/>
                    <a:pt x="52830" y="79000"/>
                  </a:cubicBezTo>
                  <a:cubicBezTo>
                    <a:pt x="53329" y="76470"/>
                    <a:pt x="53930" y="73959"/>
                    <a:pt x="54416" y="71424"/>
                  </a:cubicBezTo>
                  <a:cubicBezTo>
                    <a:pt x="54975" y="68494"/>
                    <a:pt x="55424" y="65543"/>
                    <a:pt x="55978" y="62610"/>
                  </a:cubicBezTo>
                  <a:cubicBezTo>
                    <a:pt x="56313" y="60850"/>
                    <a:pt x="56818" y="59121"/>
                    <a:pt x="57138" y="57362"/>
                  </a:cubicBezTo>
                  <a:cubicBezTo>
                    <a:pt x="57555" y="55097"/>
                    <a:pt x="57857" y="52814"/>
                    <a:pt x="58219" y="50546"/>
                  </a:cubicBezTo>
                  <a:cubicBezTo>
                    <a:pt x="58665" y="47740"/>
                    <a:pt x="59201" y="44949"/>
                    <a:pt x="59027" y="42084"/>
                  </a:cubicBezTo>
                  <a:cubicBezTo>
                    <a:pt x="59022" y="42021"/>
                    <a:pt x="59063" y="41951"/>
                    <a:pt x="59100" y="41832"/>
                  </a:cubicBezTo>
                  <a:cubicBezTo>
                    <a:pt x="60182" y="41832"/>
                    <a:pt x="61264" y="41867"/>
                    <a:pt x="62342" y="41867"/>
                  </a:cubicBezTo>
                  <a:cubicBezTo>
                    <a:pt x="63058" y="41867"/>
                    <a:pt x="63773" y="41851"/>
                    <a:pt x="64485" y="41800"/>
                  </a:cubicBezTo>
                  <a:cubicBezTo>
                    <a:pt x="66158" y="41681"/>
                    <a:pt x="67859" y="41489"/>
                    <a:pt x="69463" y="41026"/>
                  </a:cubicBezTo>
                  <a:cubicBezTo>
                    <a:pt x="71278" y="40504"/>
                    <a:pt x="73066" y="39898"/>
                    <a:pt x="74784" y="39073"/>
                  </a:cubicBezTo>
                  <a:cubicBezTo>
                    <a:pt x="74602" y="38867"/>
                    <a:pt x="74438" y="38647"/>
                    <a:pt x="74294" y="38413"/>
                  </a:cubicBezTo>
                  <a:cubicBezTo>
                    <a:pt x="74187" y="38466"/>
                    <a:pt x="74087" y="38516"/>
                    <a:pt x="73981" y="38571"/>
                  </a:cubicBezTo>
                  <a:cubicBezTo>
                    <a:pt x="73105" y="39011"/>
                    <a:pt x="72129" y="39249"/>
                    <a:pt x="71218" y="39621"/>
                  </a:cubicBezTo>
                  <a:cubicBezTo>
                    <a:pt x="68181" y="40849"/>
                    <a:pt x="65026" y="41127"/>
                    <a:pt x="61838" y="41127"/>
                  </a:cubicBezTo>
                  <a:cubicBezTo>
                    <a:pt x="61017" y="41127"/>
                    <a:pt x="60193" y="41108"/>
                    <a:pt x="59369" y="41083"/>
                  </a:cubicBezTo>
                  <a:cubicBezTo>
                    <a:pt x="59209" y="41078"/>
                    <a:pt x="58993" y="41024"/>
                    <a:pt x="58906" y="40908"/>
                  </a:cubicBezTo>
                  <a:cubicBezTo>
                    <a:pt x="58721" y="40680"/>
                    <a:pt x="58618" y="40558"/>
                    <a:pt x="58530" y="40558"/>
                  </a:cubicBezTo>
                  <a:cubicBezTo>
                    <a:pt x="58431" y="40558"/>
                    <a:pt x="58351" y="40713"/>
                    <a:pt x="58195" y="41045"/>
                  </a:cubicBezTo>
                  <a:cubicBezTo>
                    <a:pt x="57425" y="40972"/>
                    <a:pt x="56691" y="40950"/>
                    <a:pt x="55972" y="40835"/>
                  </a:cubicBezTo>
                  <a:cubicBezTo>
                    <a:pt x="53584" y="40450"/>
                    <a:pt x="51502" y="39446"/>
                    <a:pt x="49909" y="37594"/>
                  </a:cubicBezTo>
                  <a:cubicBezTo>
                    <a:pt x="48804" y="36311"/>
                    <a:pt x="48653" y="34248"/>
                    <a:pt x="49509" y="32795"/>
                  </a:cubicBezTo>
                  <a:cubicBezTo>
                    <a:pt x="49904" y="32136"/>
                    <a:pt x="50532" y="31741"/>
                    <a:pt x="51310" y="31701"/>
                  </a:cubicBezTo>
                  <a:cubicBezTo>
                    <a:pt x="51497" y="31691"/>
                    <a:pt x="51683" y="31687"/>
                    <a:pt x="51868" y="31687"/>
                  </a:cubicBezTo>
                  <a:cubicBezTo>
                    <a:pt x="53556" y="31687"/>
                    <a:pt x="55199" y="32061"/>
                    <a:pt x="56843" y="32429"/>
                  </a:cubicBezTo>
                  <a:cubicBezTo>
                    <a:pt x="58399" y="32774"/>
                    <a:pt x="59962" y="33095"/>
                    <a:pt x="61546" y="33213"/>
                  </a:cubicBezTo>
                  <a:cubicBezTo>
                    <a:pt x="61466" y="32942"/>
                    <a:pt x="61453" y="32657"/>
                    <a:pt x="61517" y="32400"/>
                  </a:cubicBezTo>
                  <a:cubicBezTo>
                    <a:pt x="61399" y="32388"/>
                    <a:pt x="61281" y="32380"/>
                    <a:pt x="61161" y="32364"/>
                  </a:cubicBezTo>
                  <a:lnTo>
                    <a:pt x="61161" y="31489"/>
                  </a:lnTo>
                  <a:cubicBezTo>
                    <a:pt x="61310" y="31447"/>
                    <a:pt x="61459" y="31407"/>
                    <a:pt x="61610" y="31366"/>
                  </a:cubicBezTo>
                  <a:cubicBezTo>
                    <a:pt x="61514" y="31181"/>
                    <a:pt x="61457" y="30978"/>
                    <a:pt x="61443" y="30769"/>
                  </a:cubicBezTo>
                  <a:cubicBezTo>
                    <a:pt x="61401" y="30783"/>
                    <a:pt x="61358" y="30795"/>
                    <a:pt x="61317" y="30807"/>
                  </a:cubicBezTo>
                  <a:lnTo>
                    <a:pt x="61317" y="27581"/>
                  </a:lnTo>
                  <a:cubicBezTo>
                    <a:pt x="62389" y="27306"/>
                    <a:pt x="63366" y="27076"/>
                    <a:pt x="64324" y="26801"/>
                  </a:cubicBezTo>
                  <a:cubicBezTo>
                    <a:pt x="65290" y="26521"/>
                    <a:pt x="66290" y="26288"/>
                    <a:pt x="67198" y="25871"/>
                  </a:cubicBezTo>
                  <a:cubicBezTo>
                    <a:pt x="69613" y="24767"/>
                    <a:pt x="70507" y="23244"/>
                    <a:pt x="70195" y="20848"/>
                  </a:cubicBezTo>
                  <a:cubicBezTo>
                    <a:pt x="70113" y="20196"/>
                    <a:pt x="70048" y="19545"/>
                    <a:pt x="69976" y="18908"/>
                  </a:cubicBezTo>
                  <a:cubicBezTo>
                    <a:pt x="71777" y="17987"/>
                    <a:pt x="72511" y="16896"/>
                    <a:pt x="71997" y="15622"/>
                  </a:cubicBezTo>
                  <a:cubicBezTo>
                    <a:pt x="71464" y="14302"/>
                    <a:pt x="70563" y="13231"/>
                    <a:pt x="69026" y="13231"/>
                  </a:cubicBezTo>
                  <a:cubicBezTo>
                    <a:pt x="68780" y="13231"/>
                    <a:pt x="68518" y="13259"/>
                    <a:pt x="68239" y="13317"/>
                  </a:cubicBezTo>
                  <a:cubicBezTo>
                    <a:pt x="68009" y="12748"/>
                    <a:pt x="67794" y="12166"/>
                    <a:pt x="67538" y="11607"/>
                  </a:cubicBezTo>
                  <a:cubicBezTo>
                    <a:pt x="67460" y="11442"/>
                    <a:pt x="67248" y="11346"/>
                    <a:pt x="67097" y="11218"/>
                  </a:cubicBezTo>
                  <a:cubicBezTo>
                    <a:pt x="67046" y="11409"/>
                    <a:pt x="66924" y="11616"/>
                    <a:pt x="66955" y="11790"/>
                  </a:cubicBezTo>
                  <a:cubicBezTo>
                    <a:pt x="67033" y="12221"/>
                    <a:pt x="67143" y="12652"/>
                    <a:pt x="67303" y="13060"/>
                  </a:cubicBezTo>
                  <a:cubicBezTo>
                    <a:pt x="67482" y="13504"/>
                    <a:pt x="67464" y="13807"/>
                    <a:pt x="67006" y="14096"/>
                  </a:cubicBezTo>
                  <a:cubicBezTo>
                    <a:pt x="66194" y="14609"/>
                    <a:pt x="65713" y="15370"/>
                    <a:pt x="65612" y="16241"/>
                  </a:cubicBezTo>
                  <a:cubicBezTo>
                    <a:pt x="64774" y="16529"/>
                    <a:pt x="63985" y="16800"/>
                    <a:pt x="63178" y="17079"/>
                  </a:cubicBezTo>
                  <a:cubicBezTo>
                    <a:pt x="62990" y="16813"/>
                    <a:pt x="62803" y="16521"/>
                    <a:pt x="62587" y="16250"/>
                  </a:cubicBezTo>
                  <a:cubicBezTo>
                    <a:pt x="62061" y="15590"/>
                    <a:pt x="61007" y="15163"/>
                    <a:pt x="60093" y="15163"/>
                  </a:cubicBezTo>
                  <a:cubicBezTo>
                    <a:pt x="59654" y="15163"/>
                    <a:pt x="59248" y="15261"/>
                    <a:pt x="58948" y="15480"/>
                  </a:cubicBezTo>
                  <a:cubicBezTo>
                    <a:pt x="58293" y="15957"/>
                    <a:pt x="57719" y="16580"/>
                    <a:pt x="57234" y="17230"/>
                  </a:cubicBezTo>
                  <a:cubicBezTo>
                    <a:pt x="56982" y="17560"/>
                    <a:pt x="56904" y="18092"/>
                    <a:pt x="56917" y="18528"/>
                  </a:cubicBezTo>
                  <a:cubicBezTo>
                    <a:pt x="56923" y="18610"/>
                    <a:pt x="56927" y="18692"/>
                    <a:pt x="56936" y="18775"/>
                  </a:cubicBezTo>
                  <a:cubicBezTo>
                    <a:pt x="57101" y="19994"/>
                    <a:pt x="58215" y="20979"/>
                    <a:pt x="59673" y="21223"/>
                  </a:cubicBezTo>
                  <a:cubicBezTo>
                    <a:pt x="59947" y="21269"/>
                    <a:pt x="60212" y="21291"/>
                    <a:pt x="60465" y="21291"/>
                  </a:cubicBezTo>
                  <a:cubicBezTo>
                    <a:pt x="62077" y="21291"/>
                    <a:pt x="63226" y="20378"/>
                    <a:pt x="63495" y="18802"/>
                  </a:cubicBezTo>
                  <a:cubicBezTo>
                    <a:pt x="63550" y="18486"/>
                    <a:pt x="63505" y="18156"/>
                    <a:pt x="63505" y="17803"/>
                  </a:cubicBezTo>
                  <a:cubicBezTo>
                    <a:pt x="64252" y="17560"/>
                    <a:pt x="64971" y="17321"/>
                    <a:pt x="65700" y="17083"/>
                  </a:cubicBezTo>
                  <a:cubicBezTo>
                    <a:pt x="66225" y="18503"/>
                    <a:pt x="67109" y="19288"/>
                    <a:pt x="68514" y="19288"/>
                  </a:cubicBezTo>
                  <a:cubicBezTo>
                    <a:pt x="68728" y="19288"/>
                    <a:pt x="68954" y="19270"/>
                    <a:pt x="69193" y="19233"/>
                  </a:cubicBezTo>
                  <a:cubicBezTo>
                    <a:pt x="69261" y="20077"/>
                    <a:pt x="69326" y="20874"/>
                    <a:pt x="69380" y="21671"/>
                  </a:cubicBezTo>
                  <a:cubicBezTo>
                    <a:pt x="69454" y="22725"/>
                    <a:pt x="69050" y="23596"/>
                    <a:pt x="68203" y="24193"/>
                  </a:cubicBezTo>
                  <a:cubicBezTo>
                    <a:pt x="67584" y="24633"/>
                    <a:pt x="66915" y="25068"/>
                    <a:pt x="66204" y="25288"/>
                  </a:cubicBezTo>
                  <a:cubicBezTo>
                    <a:pt x="64545" y="25806"/>
                    <a:pt x="62849" y="26196"/>
                    <a:pt x="61171" y="26644"/>
                  </a:cubicBezTo>
                  <a:cubicBezTo>
                    <a:pt x="60970" y="26699"/>
                    <a:pt x="60690" y="26778"/>
                    <a:pt x="60621" y="26928"/>
                  </a:cubicBezTo>
                  <a:cubicBezTo>
                    <a:pt x="60463" y="27265"/>
                    <a:pt x="60371" y="27629"/>
                    <a:pt x="60350" y="28001"/>
                  </a:cubicBezTo>
                  <a:cubicBezTo>
                    <a:pt x="60291" y="29115"/>
                    <a:pt x="60278" y="30234"/>
                    <a:pt x="60241" y="31352"/>
                  </a:cubicBezTo>
                  <a:cubicBezTo>
                    <a:pt x="60232" y="31636"/>
                    <a:pt x="60213" y="31920"/>
                    <a:pt x="60191" y="32305"/>
                  </a:cubicBezTo>
                  <a:cubicBezTo>
                    <a:pt x="58633" y="31989"/>
                    <a:pt x="57152" y="31650"/>
                    <a:pt x="55663" y="31393"/>
                  </a:cubicBezTo>
                  <a:cubicBezTo>
                    <a:pt x="54163" y="31132"/>
                    <a:pt x="52651" y="30948"/>
                    <a:pt x="51120" y="30733"/>
                  </a:cubicBezTo>
                  <a:cubicBezTo>
                    <a:pt x="51166" y="30614"/>
                    <a:pt x="51207" y="30477"/>
                    <a:pt x="51267" y="30344"/>
                  </a:cubicBezTo>
                  <a:cubicBezTo>
                    <a:pt x="52009" y="28699"/>
                    <a:pt x="52762" y="27048"/>
                    <a:pt x="53508" y="25398"/>
                  </a:cubicBezTo>
                  <a:cubicBezTo>
                    <a:pt x="53793" y="24765"/>
                    <a:pt x="53774" y="24610"/>
                    <a:pt x="53178" y="24294"/>
                  </a:cubicBezTo>
                  <a:cubicBezTo>
                    <a:pt x="51578" y="23446"/>
                    <a:pt x="51153" y="21947"/>
                    <a:pt x="51024" y="20338"/>
                  </a:cubicBezTo>
                  <a:cubicBezTo>
                    <a:pt x="50964" y="19555"/>
                    <a:pt x="51159" y="19177"/>
                    <a:pt x="51597" y="19177"/>
                  </a:cubicBezTo>
                  <a:cubicBezTo>
                    <a:pt x="51829" y="19177"/>
                    <a:pt x="52129" y="19282"/>
                    <a:pt x="52495" y="19490"/>
                  </a:cubicBezTo>
                  <a:cubicBezTo>
                    <a:pt x="52953" y="19746"/>
                    <a:pt x="53389" y="20049"/>
                    <a:pt x="53847" y="20319"/>
                  </a:cubicBezTo>
                  <a:cubicBezTo>
                    <a:pt x="54173" y="20511"/>
                    <a:pt x="54480" y="20604"/>
                    <a:pt x="54755" y="20604"/>
                  </a:cubicBezTo>
                  <a:cubicBezTo>
                    <a:pt x="55359" y="20604"/>
                    <a:pt x="55802" y="20155"/>
                    <a:pt x="55919" y="19330"/>
                  </a:cubicBezTo>
                  <a:cubicBezTo>
                    <a:pt x="55947" y="19151"/>
                    <a:pt x="55951" y="18969"/>
                    <a:pt x="55932" y="18789"/>
                  </a:cubicBezTo>
                  <a:cubicBezTo>
                    <a:pt x="55924" y="18714"/>
                    <a:pt x="55909" y="18641"/>
                    <a:pt x="55892" y="18570"/>
                  </a:cubicBezTo>
                  <a:cubicBezTo>
                    <a:pt x="55686" y="17753"/>
                    <a:pt x="55470" y="16937"/>
                    <a:pt x="55209" y="16140"/>
                  </a:cubicBezTo>
                  <a:cubicBezTo>
                    <a:pt x="54920" y="15265"/>
                    <a:pt x="55031" y="14847"/>
                    <a:pt x="55787" y="14266"/>
                  </a:cubicBezTo>
                  <a:cubicBezTo>
                    <a:pt x="56488" y="13727"/>
                    <a:pt x="57258" y="13554"/>
                    <a:pt x="58075" y="13554"/>
                  </a:cubicBezTo>
                  <a:cubicBezTo>
                    <a:pt x="58336" y="13554"/>
                    <a:pt x="58601" y="13572"/>
                    <a:pt x="58871" y="13601"/>
                  </a:cubicBezTo>
                  <a:cubicBezTo>
                    <a:pt x="59852" y="13706"/>
                    <a:pt x="60842" y="13775"/>
                    <a:pt x="61828" y="13775"/>
                  </a:cubicBezTo>
                  <a:cubicBezTo>
                    <a:pt x="63299" y="13770"/>
                    <a:pt x="64592" y="13403"/>
                    <a:pt x="65394" y="11966"/>
                  </a:cubicBezTo>
                  <a:cubicBezTo>
                    <a:pt x="65756" y="11323"/>
                    <a:pt x="66334" y="10938"/>
                    <a:pt x="67079" y="10906"/>
                  </a:cubicBezTo>
                  <a:cubicBezTo>
                    <a:pt x="67139" y="10901"/>
                    <a:pt x="67199" y="10898"/>
                    <a:pt x="67259" y="10898"/>
                  </a:cubicBezTo>
                  <a:cubicBezTo>
                    <a:pt x="67332" y="10898"/>
                    <a:pt x="67406" y="10902"/>
                    <a:pt x="67479" y="10910"/>
                  </a:cubicBezTo>
                  <a:cubicBezTo>
                    <a:pt x="67616" y="10926"/>
                    <a:pt x="67756" y="10932"/>
                    <a:pt x="67895" y="10932"/>
                  </a:cubicBezTo>
                  <a:cubicBezTo>
                    <a:pt x="68086" y="10932"/>
                    <a:pt x="68278" y="10921"/>
                    <a:pt x="68469" y="10910"/>
                  </a:cubicBezTo>
                  <a:cubicBezTo>
                    <a:pt x="69867" y="10837"/>
                    <a:pt x="71549" y="9101"/>
                    <a:pt x="71403" y="7717"/>
                  </a:cubicBezTo>
                  <a:cubicBezTo>
                    <a:pt x="71275" y="6469"/>
                    <a:pt x="70682" y="5346"/>
                    <a:pt x="69445" y="4870"/>
                  </a:cubicBezTo>
                  <a:cubicBezTo>
                    <a:pt x="68450" y="4485"/>
                    <a:pt x="67369" y="4311"/>
                    <a:pt x="66310" y="4113"/>
                  </a:cubicBezTo>
                  <a:cubicBezTo>
                    <a:pt x="65187" y="3898"/>
                    <a:pt x="64207" y="3499"/>
                    <a:pt x="63542" y="2510"/>
                  </a:cubicBezTo>
                  <a:cubicBezTo>
                    <a:pt x="63326" y="2193"/>
                    <a:pt x="63046" y="1923"/>
                    <a:pt x="62823" y="1612"/>
                  </a:cubicBezTo>
                  <a:cubicBezTo>
                    <a:pt x="61990" y="460"/>
                    <a:pt x="60493" y="0"/>
                    <a:pt x="591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764;p28">
              <a:extLst>
                <a:ext uri="{FF2B5EF4-FFF2-40B4-BE49-F238E27FC236}">
                  <a16:creationId xmlns:a16="http://schemas.microsoft.com/office/drawing/2014/main" id="{519AFA5F-8DDF-4FA5-B575-40B18FA01DAF}"/>
                </a:ext>
              </a:extLst>
            </p:cNvPr>
            <p:cNvSpPr/>
            <p:nvPr/>
          </p:nvSpPr>
          <p:spPr>
            <a:xfrm>
              <a:off x="7508650" y="2698450"/>
              <a:ext cx="641050" cy="236025"/>
            </a:xfrm>
            <a:custGeom>
              <a:avLst/>
              <a:gdLst/>
              <a:ahLst/>
              <a:cxnLst/>
              <a:rect l="l" t="t" r="r" b="b"/>
              <a:pathLst>
                <a:path w="25642" h="9441" extrusionOk="0">
                  <a:moveTo>
                    <a:pt x="23500" y="1369"/>
                  </a:moveTo>
                  <a:cubicBezTo>
                    <a:pt x="23579" y="1369"/>
                    <a:pt x="23769" y="1539"/>
                    <a:pt x="23807" y="1655"/>
                  </a:cubicBezTo>
                  <a:cubicBezTo>
                    <a:pt x="23913" y="1981"/>
                    <a:pt x="23959" y="2324"/>
                    <a:pt x="24055" y="2783"/>
                  </a:cubicBezTo>
                  <a:cubicBezTo>
                    <a:pt x="23936" y="2907"/>
                    <a:pt x="23784" y="3076"/>
                    <a:pt x="23628" y="3246"/>
                  </a:cubicBezTo>
                  <a:cubicBezTo>
                    <a:pt x="23468" y="3080"/>
                    <a:pt x="23216" y="2933"/>
                    <a:pt x="23170" y="2741"/>
                  </a:cubicBezTo>
                  <a:cubicBezTo>
                    <a:pt x="23092" y="2417"/>
                    <a:pt x="23111" y="2059"/>
                    <a:pt x="23157" y="1719"/>
                  </a:cubicBezTo>
                  <a:cubicBezTo>
                    <a:pt x="23174" y="1586"/>
                    <a:pt x="23350" y="1426"/>
                    <a:pt x="23487" y="1371"/>
                  </a:cubicBezTo>
                  <a:cubicBezTo>
                    <a:pt x="23491" y="1370"/>
                    <a:pt x="23495" y="1369"/>
                    <a:pt x="23500" y="1369"/>
                  </a:cubicBezTo>
                  <a:close/>
                  <a:moveTo>
                    <a:pt x="8269" y="1952"/>
                  </a:moveTo>
                  <a:cubicBezTo>
                    <a:pt x="8281" y="1952"/>
                    <a:pt x="8289" y="1954"/>
                    <a:pt x="8292" y="1958"/>
                  </a:cubicBezTo>
                  <a:cubicBezTo>
                    <a:pt x="8411" y="2146"/>
                    <a:pt x="8498" y="2357"/>
                    <a:pt x="8603" y="2562"/>
                  </a:cubicBezTo>
                  <a:lnTo>
                    <a:pt x="8604" y="2562"/>
                  </a:lnTo>
                  <a:cubicBezTo>
                    <a:pt x="8494" y="2893"/>
                    <a:pt x="8416" y="3195"/>
                    <a:pt x="8287" y="3471"/>
                  </a:cubicBezTo>
                  <a:cubicBezTo>
                    <a:pt x="8215" y="3626"/>
                    <a:pt x="8130" y="3697"/>
                    <a:pt x="8042" y="3697"/>
                  </a:cubicBezTo>
                  <a:cubicBezTo>
                    <a:pt x="7950" y="3697"/>
                    <a:pt x="7856" y="3620"/>
                    <a:pt x="7770" y="3479"/>
                  </a:cubicBezTo>
                  <a:cubicBezTo>
                    <a:pt x="7582" y="3177"/>
                    <a:pt x="7732" y="2270"/>
                    <a:pt x="8012" y="2040"/>
                  </a:cubicBezTo>
                  <a:cubicBezTo>
                    <a:pt x="8073" y="1992"/>
                    <a:pt x="8213" y="1952"/>
                    <a:pt x="8269" y="1952"/>
                  </a:cubicBezTo>
                  <a:close/>
                  <a:moveTo>
                    <a:pt x="19754" y="2391"/>
                  </a:moveTo>
                  <a:cubicBezTo>
                    <a:pt x="19783" y="2391"/>
                    <a:pt x="19805" y="2396"/>
                    <a:pt x="19815" y="2407"/>
                  </a:cubicBezTo>
                  <a:cubicBezTo>
                    <a:pt x="19971" y="2572"/>
                    <a:pt x="20067" y="2802"/>
                    <a:pt x="20154" y="2952"/>
                  </a:cubicBezTo>
                  <a:cubicBezTo>
                    <a:pt x="20066" y="3337"/>
                    <a:pt x="20025" y="3626"/>
                    <a:pt x="19929" y="3896"/>
                  </a:cubicBezTo>
                  <a:lnTo>
                    <a:pt x="19930" y="3896"/>
                  </a:lnTo>
                  <a:cubicBezTo>
                    <a:pt x="19888" y="4011"/>
                    <a:pt x="19728" y="4140"/>
                    <a:pt x="19619" y="4148"/>
                  </a:cubicBezTo>
                  <a:cubicBezTo>
                    <a:pt x="19617" y="4149"/>
                    <a:pt x="19615" y="4149"/>
                    <a:pt x="19613" y="4149"/>
                  </a:cubicBezTo>
                  <a:cubicBezTo>
                    <a:pt x="19500" y="4149"/>
                    <a:pt x="19297" y="4001"/>
                    <a:pt x="19302" y="3925"/>
                  </a:cubicBezTo>
                  <a:cubicBezTo>
                    <a:pt x="19306" y="3452"/>
                    <a:pt x="19343" y="2980"/>
                    <a:pt x="19411" y="2512"/>
                  </a:cubicBezTo>
                  <a:cubicBezTo>
                    <a:pt x="19419" y="2465"/>
                    <a:pt x="19639" y="2391"/>
                    <a:pt x="19754" y="2391"/>
                  </a:cubicBezTo>
                  <a:close/>
                  <a:moveTo>
                    <a:pt x="16080" y="2329"/>
                  </a:moveTo>
                  <a:cubicBezTo>
                    <a:pt x="16189" y="2329"/>
                    <a:pt x="16305" y="2401"/>
                    <a:pt x="16383" y="2545"/>
                  </a:cubicBezTo>
                  <a:cubicBezTo>
                    <a:pt x="16487" y="2741"/>
                    <a:pt x="16510" y="2989"/>
                    <a:pt x="16575" y="3237"/>
                  </a:cubicBezTo>
                  <a:cubicBezTo>
                    <a:pt x="16483" y="3534"/>
                    <a:pt x="16428" y="3847"/>
                    <a:pt x="16286" y="4112"/>
                  </a:cubicBezTo>
                  <a:cubicBezTo>
                    <a:pt x="16222" y="4241"/>
                    <a:pt x="15992" y="4336"/>
                    <a:pt x="15841" y="4336"/>
                  </a:cubicBezTo>
                  <a:cubicBezTo>
                    <a:pt x="15754" y="4332"/>
                    <a:pt x="15594" y="4094"/>
                    <a:pt x="15603" y="3974"/>
                  </a:cubicBezTo>
                  <a:cubicBezTo>
                    <a:pt x="15640" y="3502"/>
                    <a:pt x="15691" y="3025"/>
                    <a:pt x="15814" y="2572"/>
                  </a:cubicBezTo>
                  <a:cubicBezTo>
                    <a:pt x="15857" y="2411"/>
                    <a:pt x="15964" y="2329"/>
                    <a:pt x="16080" y="2329"/>
                  </a:cubicBezTo>
                  <a:close/>
                  <a:moveTo>
                    <a:pt x="12076" y="2454"/>
                  </a:moveTo>
                  <a:cubicBezTo>
                    <a:pt x="12231" y="2454"/>
                    <a:pt x="12322" y="2605"/>
                    <a:pt x="12366" y="2815"/>
                  </a:cubicBezTo>
                  <a:cubicBezTo>
                    <a:pt x="12458" y="3255"/>
                    <a:pt x="12114" y="4075"/>
                    <a:pt x="11684" y="4437"/>
                  </a:cubicBezTo>
                  <a:cubicBezTo>
                    <a:pt x="11257" y="3974"/>
                    <a:pt x="11350" y="2888"/>
                    <a:pt x="11830" y="2549"/>
                  </a:cubicBezTo>
                  <a:cubicBezTo>
                    <a:pt x="11926" y="2483"/>
                    <a:pt x="12007" y="2454"/>
                    <a:pt x="12076" y="2454"/>
                  </a:cubicBezTo>
                  <a:close/>
                  <a:moveTo>
                    <a:pt x="5202" y="2934"/>
                  </a:moveTo>
                  <a:cubicBezTo>
                    <a:pt x="5358" y="3141"/>
                    <a:pt x="5513" y="3347"/>
                    <a:pt x="5669" y="3549"/>
                  </a:cubicBezTo>
                  <a:lnTo>
                    <a:pt x="5670" y="3549"/>
                  </a:lnTo>
                  <a:cubicBezTo>
                    <a:pt x="5464" y="4258"/>
                    <a:pt x="5308" y="4882"/>
                    <a:pt x="5092" y="5478"/>
                  </a:cubicBezTo>
                  <a:cubicBezTo>
                    <a:pt x="5037" y="5638"/>
                    <a:pt x="4794" y="5730"/>
                    <a:pt x="4634" y="5854"/>
                  </a:cubicBezTo>
                  <a:cubicBezTo>
                    <a:pt x="4505" y="5671"/>
                    <a:pt x="4291" y="5491"/>
                    <a:pt x="4276" y="5299"/>
                  </a:cubicBezTo>
                  <a:cubicBezTo>
                    <a:pt x="4249" y="5024"/>
                    <a:pt x="4359" y="4731"/>
                    <a:pt x="4432" y="4447"/>
                  </a:cubicBezTo>
                  <a:cubicBezTo>
                    <a:pt x="4514" y="4130"/>
                    <a:pt x="4589" y="3801"/>
                    <a:pt x="4726" y="3507"/>
                  </a:cubicBezTo>
                  <a:cubicBezTo>
                    <a:pt x="4831" y="3292"/>
                    <a:pt x="5037" y="3122"/>
                    <a:pt x="5202" y="2934"/>
                  </a:cubicBezTo>
                  <a:close/>
                  <a:moveTo>
                    <a:pt x="21826" y="4719"/>
                  </a:moveTo>
                  <a:cubicBezTo>
                    <a:pt x="21934" y="4719"/>
                    <a:pt x="22065" y="4755"/>
                    <a:pt x="22112" y="4818"/>
                  </a:cubicBezTo>
                  <a:cubicBezTo>
                    <a:pt x="22400" y="5221"/>
                    <a:pt x="22657" y="5652"/>
                    <a:pt x="22927" y="6088"/>
                  </a:cubicBezTo>
                  <a:cubicBezTo>
                    <a:pt x="22785" y="6317"/>
                    <a:pt x="22720" y="6546"/>
                    <a:pt x="22602" y="6582"/>
                  </a:cubicBezTo>
                  <a:cubicBezTo>
                    <a:pt x="22563" y="6594"/>
                    <a:pt x="22515" y="6599"/>
                    <a:pt x="22464" y="6599"/>
                  </a:cubicBezTo>
                  <a:cubicBezTo>
                    <a:pt x="22305" y="6599"/>
                    <a:pt x="22117" y="6548"/>
                    <a:pt x="22074" y="6468"/>
                  </a:cubicBezTo>
                  <a:cubicBezTo>
                    <a:pt x="21845" y="6024"/>
                    <a:pt x="21676" y="5547"/>
                    <a:pt x="21519" y="5070"/>
                  </a:cubicBezTo>
                  <a:cubicBezTo>
                    <a:pt x="21492" y="4982"/>
                    <a:pt x="21616" y="4777"/>
                    <a:pt x="21717" y="4735"/>
                  </a:cubicBezTo>
                  <a:cubicBezTo>
                    <a:pt x="21746" y="4724"/>
                    <a:pt x="21784" y="4719"/>
                    <a:pt x="21826" y="4719"/>
                  </a:cubicBezTo>
                  <a:close/>
                  <a:moveTo>
                    <a:pt x="9270" y="5234"/>
                  </a:moveTo>
                  <a:cubicBezTo>
                    <a:pt x="9298" y="5234"/>
                    <a:pt x="9321" y="5238"/>
                    <a:pt x="9333" y="5249"/>
                  </a:cubicBezTo>
                  <a:cubicBezTo>
                    <a:pt x="9497" y="5400"/>
                    <a:pt x="9585" y="5635"/>
                    <a:pt x="9671" y="5785"/>
                  </a:cubicBezTo>
                  <a:cubicBezTo>
                    <a:pt x="9571" y="6216"/>
                    <a:pt x="9525" y="6542"/>
                    <a:pt x="9406" y="6843"/>
                  </a:cubicBezTo>
                  <a:cubicBezTo>
                    <a:pt x="9354" y="6975"/>
                    <a:pt x="9155" y="7152"/>
                    <a:pt x="9045" y="7152"/>
                  </a:cubicBezTo>
                  <a:cubicBezTo>
                    <a:pt x="9040" y="7152"/>
                    <a:pt x="9035" y="7151"/>
                    <a:pt x="9030" y="7150"/>
                  </a:cubicBezTo>
                  <a:cubicBezTo>
                    <a:pt x="8870" y="7119"/>
                    <a:pt x="8617" y="6917"/>
                    <a:pt x="8622" y="6803"/>
                  </a:cubicBezTo>
                  <a:cubicBezTo>
                    <a:pt x="8660" y="6326"/>
                    <a:pt x="8748" y="5854"/>
                    <a:pt x="8883" y="5396"/>
                  </a:cubicBezTo>
                  <a:cubicBezTo>
                    <a:pt x="8902" y="5321"/>
                    <a:pt x="9145" y="5234"/>
                    <a:pt x="9270" y="5234"/>
                  </a:cubicBezTo>
                  <a:close/>
                  <a:moveTo>
                    <a:pt x="17629" y="5088"/>
                  </a:moveTo>
                  <a:cubicBezTo>
                    <a:pt x="17816" y="5253"/>
                    <a:pt x="18092" y="5387"/>
                    <a:pt x="18174" y="5592"/>
                  </a:cubicBezTo>
                  <a:cubicBezTo>
                    <a:pt x="18311" y="5936"/>
                    <a:pt x="18371" y="6330"/>
                    <a:pt x="18376" y="6706"/>
                  </a:cubicBezTo>
                  <a:cubicBezTo>
                    <a:pt x="18376" y="6898"/>
                    <a:pt x="18178" y="7096"/>
                    <a:pt x="18073" y="7289"/>
                  </a:cubicBezTo>
                  <a:cubicBezTo>
                    <a:pt x="17899" y="7165"/>
                    <a:pt x="17638" y="7077"/>
                    <a:pt x="17569" y="6908"/>
                  </a:cubicBezTo>
                  <a:cubicBezTo>
                    <a:pt x="17417" y="6546"/>
                    <a:pt x="17362" y="6147"/>
                    <a:pt x="17244" y="5648"/>
                  </a:cubicBezTo>
                  <a:cubicBezTo>
                    <a:pt x="17354" y="5482"/>
                    <a:pt x="17492" y="5286"/>
                    <a:pt x="17629" y="5088"/>
                  </a:cubicBezTo>
                  <a:close/>
                  <a:moveTo>
                    <a:pt x="13872" y="5193"/>
                  </a:moveTo>
                  <a:cubicBezTo>
                    <a:pt x="14007" y="5193"/>
                    <a:pt x="14251" y="5352"/>
                    <a:pt x="14264" y="5464"/>
                  </a:cubicBezTo>
                  <a:cubicBezTo>
                    <a:pt x="14341" y="6069"/>
                    <a:pt x="14380" y="6679"/>
                    <a:pt x="14383" y="7289"/>
                  </a:cubicBezTo>
                  <a:cubicBezTo>
                    <a:pt x="14383" y="7403"/>
                    <a:pt x="14159" y="7605"/>
                    <a:pt x="14026" y="7613"/>
                  </a:cubicBezTo>
                  <a:cubicBezTo>
                    <a:pt x="14021" y="7614"/>
                    <a:pt x="14017" y="7614"/>
                    <a:pt x="14012" y="7614"/>
                  </a:cubicBezTo>
                  <a:cubicBezTo>
                    <a:pt x="13872" y="7614"/>
                    <a:pt x="13653" y="7477"/>
                    <a:pt x="13609" y="7357"/>
                  </a:cubicBezTo>
                  <a:cubicBezTo>
                    <a:pt x="13499" y="7018"/>
                    <a:pt x="13462" y="6656"/>
                    <a:pt x="13417" y="6408"/>
                  </a:cubicBezTo>
                  <a:cubicBezTo>
                    <a:pt x="13453" y="6037"/>
                    <a:pt x="13439" y="5776"/>
                    <a:pt x="13513" y="5537"/>
                  </a:cubicBezTo>
                  <a:cubicBezTo>
                    <a:pt x="13559" y="5396"/>
                    <a:pt x="13733" y="5207"/>
                    <a:pt x="13861" y="5194"/>
                  </a:cubicBezTo>
                  <a:cubicBezTo>
                    <a:pt x="13865" y="5194"/>
                    <a:pt x="13868" y="5193"/>
                    <a:pt x="13872" y="5193"/>
                  </a:cubicBezTo>
                  <a:close/>
                  <a:moveTo>
                    <a:pt x="3216" y="1"/>
                  </a:moveTo>
                  <a:cubicBezTo>
                    <a:pt x="3031" y="1"/>
                    <a:pt x="2845" y="5"/>
                    <a:pt x="2658" y="15"/>
                  </a:cubicBezTo>
                  <a:cubicBezTo>
                    <a:pt x="1880" y="55"/>
                    <a:pt x="1252" y="450"/>
                    <a:pt x="857" y="1109"/>
                  </a:cubicBezTo>
                  <a:cubicBezTo>
                    <a:pt x="1" y="2562"/>
                    <a:pt x="152" y="4625"/>
                    <a:pt x="1257" y="5908"/>
                  </a:cubicBezTo>
                  <a:cubicBezTo>
                    <a:pt x="2850" y="7760"/>
                    <a:pt x="4932" y="8764"/>
                    <a:pt x="7320" y="9149"/>
                  </a:cubicBezTo>
                  <a:cubicBezTo>
                    <a:pt x="8041" y="9264"/>
                    <a:pt x="8773" y="9286"/>
                    <a:pt x="9543" y="9359"/>
                  </a:cubicBezTo>
                  <a:cubicBezTo>
                    <a:pt x="9699" y="9027"/>
                    <a:pt x="9779" y="8872"/>
                    <a:pt x="9878" y="8872"/>
                  </a:cubicBezTo>
                  <a:cubicBezTo>
                    <a:pt x="9966" y="8872"/>
                    <a:pt x="10069" y="8994"/>
                    <a:pt x="10254" y="9222"/>
                  </a:cubicBezTo>
                  <a:cubicBezTo>
                    <a:pt x="10341" y="9338"/>
                    <a:pt x="10557" y="9392"/>
                    <a:pt x="10717" y="9397"/>
                  </a:cubicBezTo>
                  <a:cubicBezTo>
                    <a:pt x="11541" y="9422"/>
                    <a:pt x="12365" y="9441"/>
                    <a:pt x="13186" y="9441"/>
                  </a:cubicBezTo>
                  <a:cubicBezTo>
                    <a:pt x="16374" y="9441"/>
                    <a:pt x="19529" y="9163"/>
                    <a:pt x="22566" y="7935"/>
                  </a:cubicBezTo>
                  <a:cubicBezTo>
                    <a:pt x="23477" y="7563"/>
                    <a:pt x="24453" y="7325"/>
                    <a:pt x="25329" y="6885"/>
                  </a:cubicBezTo>
                  <a:cubicBezTo>
                    <a:pt x="25435" y="6830"/>
                    <a:pt x="25535" y="6780"/>
                    <a:pt x="25641" y="6725"/>
                  </a:cubicBezTo>
                  <a:cubicBezTo>
                    <a:pt x="25571" y="6622"/>
                    <a:pt x="25507" y="6517"/>
                    <a:pt x="25448" y="6407"/>
                  </a:cubicBezTo>
                  <a:cubicBezTo>
                    <a:pt x="25017" y="5656"/>
                    <a:pt x="24687" y="4762"/>
                    <a:pt x="24430" y="3790"/>
                  </a:cubicBezTo>
                  <a:cubicBezTo>
                    <a:pt x="24398" y="3671"/>
                    <a:pt x="24367" y="3546"/>
                    <a:pt x="24339" y="3423"/>
                  </a:cubicBezTo>
                  <a:cubicBezTo>
                    <a:pt x="24228" y="2961"/>
                    <a:pt x="24133" y="2479"/>
                    <a:pt x="24051" y="1989"/>
                  </a:cubicBezTo>
                  <a:cubicBezTo>
                    <a:pt x="24009" y="1764"/>
                    <a:pt x="23977" y="1535"/>
                    <a:pt x="23944" y="1306"/>
                  </a:cubicBezTo>
                  <a:cubicBezTo>
                    <a:pt x="23936" y="1255"/>
                    <a:pt x="23927" y="1200"/>
                    <a:pt x="23922" y="1150"/>
                  </a:cubicBezTo>
                  <a:cubicBezTo>
                    <a:pt x="23885" y="889"/>
                    <a:pt x="23853" y="623"/>
                    <a:pt x="23822" y="357"/>
                  </a:cubicBezTo>
                  <a:lnTo>
                    <a:pt x="23822" y="338"/>
                  </a:lnTo>
                  <a:cubicBezTo>
                    <a:pt x="23816" y="302"/>
                    <a:pt x="23812" y="266"/>
                    <a:pt x="23807" y="228"/>
                  </a:cubicBezTo>
                  <a:cubicBezTo>
                    <a:pt x="20961" y="958"/>
                    <a:pt x="18041" y="1334"/>
                    <a:pt x="15099" y="1545"/>
                  </a:cubicBezTo>
                  <a:cubicBezTo>
                    <a:pt x="14767" y="1568"/>
                    <a:pt x="14438" y="1579"/>
                    <a:pt x="14109" y="1579"/>
                  </a:cubicBezTo>
                  <a:cubicBezTo>
                    <a:pt x="12106" y="1579"/>
                    <a:pt x="10144" y="1176"/>
                    <a:pt x="8191" y="743"/>
                  </a:cubicBezTo>
                  <a:cubicBezTo>
                    <a:pt x="6547" y="375"/>
                    <a:pt x="4904" y="1"/>
                    <a:pt x="3216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765;p28">
              <a:extLst>
                <a:ext uri="{FF2B5EF4-FFF2-40B4-BE49-F238E27FC236}">
                  <a16:creationId xmlns:a16="http://schemas.microsoft.com/office/drawing/2014/main" id="{3001A941-A2DB-409B-B366-7AC03CBBE60C}"/>
                </a:ext>
              </a:extLst>
            </p:cNvPr>
            <p:cNvSpPr/>
            <p:nvPr/>
          </p:nvSpPr>
          <p:spPr>
            <a:xfrm>
              <a:off x="8117125" y="2784050"/>
              <a:ext cx="2300" cy="9175"/>
            </a:xfrm>
            <a:custGeom>
              <a:avLst/>
              <a:gdLst/>
              <a:ahLst/>
              <a:cxnLst/>
              <a:rect l="l" t="t" r="r" b="b"/>
              <a:pathLst>
                <a:path w="92" h="367" extrusionOk="0">
                  <a:moveTo>
                    <a:pt x="0" y="1"/>
                  </a:moveTo>
                  <a:lnTo>
                    <a:pt x="0" y="1"/>
                  </a:lnTo>
                  <a:cubicBezTo>
                    <a:pt x="28" y="125"/>
                    <a:pt x="59" y="248"/>
                    <a:pt x="91" y="367"/>
                  </a:cubicBezTo>
                  <a:cubicBezTo>
                    <a:pt x="59" y="248"/>
                    <a:pt x="28" y="123"/>
                    <a:pt x="0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766;p28">
              <a:extLst>
                <a:ext uri="{FF2B5EF4-FFF2-40B4-BE49-F238E27FC236}">
                  <a16:creationId xmlns:a16="http://schemas.microsoft.com/office/drawing/2014/main" id="{9DF009D7-D9B4-4322-86FA-0C3AB5990C12}"/>
                </a:ext>
              </a:extLst>
            </p:cNvPr>
            <p:cNvSpPr/>
            <p:nvPr/>
          </p:nvSpPr>
          <p:spPr>
            <a:xfrm>
              <a:off x="8107250" y="2731125"/>
              <a:ext cx="2675" cy="17075"/>
            </a:xfrm>
            <a:custGeom>
              <a:avLst/>
              <a:gdLst/>
              <a:ahLst/>
              <a:cxnLst/>
              <a:rect l="l" t="t" r="r" b="b"/>
              <a:pathLst>
                <a:path w="107" h="683" extrusionOk="0">
                  <a:moveTo>
                    <a:pt x="0" y="1"/>
                  </a:moveTo>
                  <a:lnTo>
                    <a:pt x="0" y="1"/>
                  </a:lnTo>
                  <a:cubicBezTo>
                    <a:pt x="33" y="229"/>
                    <a:pt x="65" y="458"/>
                    <a:pt x="107" y="683"/>
                  </a:cubicBezTo>
                  <a:cubicBezTo>
                    <a:pt x="69" y="458"/>
                    <a:pt x="33" y="229"/>
                    <a:pt x="0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767;p28">
              <a:extLst>
                <a:ext uri="{FF2B5EF4-FFF2-40B4-BE49-F238E27FC236}">
                  <a16:creationId xmlns:a16="http://schemas.microsoft.com/office/drawing/2014/main" id="{159A6961-ABA7-40B0-9AE1-A6C1356CB20D}"/>
                </a:ext>
              </a:extLst>
            </p:cNvPr>
            <p:cNvSpPr/>
            <p:nvPr/>
          </p:nvSpPr>
          <p:spPr>
            <a:xfrm>
              <a:off x="8104175" y="2707375"/>
              <a:ext cx="2550" cy="19850"/>
            </a:xfrm>
            <a:custGeom>
              <a:avLst/>
              <a:gdLst/>
              <a:ahLst/>
              <a:cxnLst/>
              <a:rect l="l" t="t" r="r" b="b"/>
              <a:pathLst>
                <a:path w="102" h="794" extrusionOk="0">
                  <a:moveTo>
                    <a:pt x="1" y="1"/>
                  </a:moveTo>
                  <a:cubicBezTo>
                    <a:pt x="32" y="267"/>
                    <a:pt x="64" y="533"/>
                    <a:pt x="101" y="794"/>
                  </a:cubicBezTo>
                  <a:cubicBezTo>
                    <a:pt x="64" y="533"/>
                    <a:pt x="32" y="267"/>
                    <a:pt x="1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768;p28">
              <a:extLst>
                <a:ext uri="{FF2B5EF4-FFF2-40B4-BE49-F238E27FC236}">
                  <a16:creationId xmlns:a16="http://schemas.microsoft.com/office/drawing/2014/main" id="{21AD8B33-885F-4585-8BA5-D60F9760B38F}"/>
                </a:ext>
              </a:extLst>
            </p:cNvPr>
            <p:cNvSpPr/>
            <p:nvPr/>
          </p:nvSpPr>
          <p:spPr>
            <a:xfrm>
              <a:off x="8085950" y="2732675"/>
              <a:ext cx="24100" cy="46925"/>
            </a:xfrm>
            <a:custGeom>
              <a:avLst/>
              <a:gdLst/>
              <a:ahLst/>
              <a:cxnLst/>
              <a:rect l="l" t="t" r="r" b="b"/>
              <a:pathLst>
                <a:path w="964" h="1877" extrusionOk="0">
                  <a:moveTo>
                    <a:pt x="407" y="0"/>
                  </a:moveTo>
                  <a:cubicBezTo>
                    <a:pt x="402" y="0"/>
                    <a:pt x="398" y="1"/>
                    <a:pt x="394" y="2"/>
                  </a:cubicBezTo>
                  <a:cubicBezTo>
                    <a:pt x="257" y="57"/>
                    <a:pt x="82" y="217"/>
                    <a:pt x="65" y="350"/>
                  </a:cubicBezTo>
                  <a:cubicBezTo>
                    <a:pt x="19" y="690"/>
                    <a:pt x="0" y="1048"/>
                    <a:pt x="78" y="1372"/>
                  </a:cubicBezTo>
                  <a:cubicBezTo>
                    <a:pt x="124" y="1565"/>
                    <a:pt x="376" y="1712"/>
                    <a:pt x="536" y="1877"/>
                  </a:cubicBezTo>
                  <a:cubicBezTo>
                    <a:pt x="692" y="1707"/>
                    <a:pt x="844" y="1537"/>
                    <a:pt x="963" y="1414"/>
                  </a:cubicBezTo>
                  <a:cubicBezTo>
                    <a:pt x="867" y="955"/>
                    <a:pt x="821" y="612"/>
                    <a:pt x="715" y="286"/>
                  </a:cubicBezTo>
                  <a:cubicBezTo>
                    <a:pt x="676" y="170"/>
                    <a:pt x="487" y="0"/>
                    <a:pt x="407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769;p28">
              <a:extLst>
                <a:ext uri="{FF2B5EF4-FFF2-40B4-BE49-F238E27FC236}">
                  <a16:creationId xmlns:a16="http://schemas.microsoft.com/office/drawing/2014/main" id="{561ACAC7-40FF-4F6A-AD2B-5FA6B18E38E8}"/>
                </a:ext>
              </a:extLst>
            </p:cNvPr>
            <p:cNvSpPr/>
            <p:nvPr/>
          </p:nvSpPr>
          <p:spPr>
            <a:xfrm>
              <a:off x="8103825" y="2704175"/>
              <a:ext cx="375" cy="2775"/>
            </a:xfrm>
            <a:custGeom>
              <a:avLst/>
              <a:gdLst/>
              <a:ahLst/>
              <a:cxnLst/>
              <a:rect l="l" t="t" r="r" b="b"/>
              <a:pathLst>
                <a:path w="15" h="111" extrusionOk="0">
                  <a:moveTo>
                    <a:pt x="0" y="1"/>
                  </a:moveTo>
                  <a:cubicBezTo>
                    <a:pt x="5" y="37"/>
                    <a:pt x="9" y="74"/>
                    <a:pt x="15" y="110"/>
                  </a:cubicBezTo>
                  <a:cubicBezTo>
                    <a:pt x="9" y="74"/>
                    <a:pt x="6" y="38"/>
                    <a:pt x="5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770;p28">
              <a:extLst>
                <a:ext uri="{FF2B5EF4-FFF2-40B4-BE49-F238E27FC236}">
                  <a16:creationId xmlns:a16="http://schemas.microsoft.com/office/drawing/2014/main" id="{21B91B3F-0562-4410-A354-D84EAF67E14B}"/>
                </a:ext>
              </a:extLst>
            </p:cNvPr>
            <p:cNvSpPr/>
            <p:nvPr/>
          </p:nvSpPr>
          <p:spPr>
            <a:xfrm>
              <a:off x="8098675" y="2644025"/>
              <a:ext cx="3100" cy="38975"/>
            </a:xfrm>
            <a:custGeom>
              <a:avLst/>
              <a:gdLst/>
              <a:ahLst/>
              <a:cxnLst/>
              <a:rect l="l" t="t" r="r" b="b"/>
              <a:pathLst>
                <a:path w="124" h="1559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518"/>
                    <a:pt x="74" y="1037"/>
                    <a:pt x="120" y="1559"/>
                  </a:cubicBezTo>
                  <a:lnTo>
                    <a:pt x="124" y="1559"/>
                  </a:lnTo>
                  <a:cubicBezTo>
                    <a:pt x="74" y="1037"/>
                    <a:pt x="32" y="513"/>
                    <a:pt x="0" y="0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771;p28">
              <a:extLst>
                <a:ext uri="{FF2B5EF4-FFF2-40B4-BE49-F238E27FC236}">
                  <a16:creationId xmlns:a16="http://schemas.microsoft.com/office/drawing/2014/main" id="{CB4AC3B2-BE17-4E38-B5A8-46319B4FB788}"/>
                </a:ext>
              </a:extLst>
            </p:cNvPr>
            <p:cNvSpPr/>
            <p:nvPr/>
          </p:nvSpPr>
          <p:spPr>
            <a:xfrm>
              <a:off x="8045950" y="2816400"/>
              <a:ext cx="35900" cy="47025"/>
            </a:xfrm>
            <a:custGeom>
              <a:avLst/>
              <a:gdLst/>
              <a:ahLst/>
              <a:cxnLst/>
              <a:rect l="l" t="t" r="r" b="b"/>
              <a:pathLst>
                <a:path w="1436" h="1881" extrusionOk="0">
                  <a:moveTo>
                    <a:pt x="335" y="0"/>
                  </a:moveTo>
                  <a:cubicBezTo>
                    <a:pt x="293" y="0"/>
                    <a:pt x="254" y="6"/>
                    <a:pt x="225" y="17"/>
                  </a:cubicBezTo>
                  <a:cubicBezTo>
                    <a:pt x="124" y="58"/>
                    <a:pt x="1" y="264"/>
                    <a:pt x="28" y="352"/>
                  </a:cubicBezTo>
                  <a:cubicBezTo>
                    <a:pt x="184" y="829"/>
                    <a:pt x="353" y="1305"/>
                    <a:pt x="582" y="1750"/>
                  </a:cubicBezTo>
                  <a:cubicBezTo>
                    <a:pt x="625" y="1830"/>
                    <a:pt x="813" y="1881"/>
                    <a:pt x="972" y="1881"/>
                  </a:cubicBezTo>
                  <a:cubicBezTo>
                    <a:pt x="1023" y="1881"/>
                    <a:pt x="1071" y="1876"/>
                    <a:pt x="1110" y="1864"/>
                  </a:cubicBezTo>
                  <a:cubicBezTo>
                    <a:pt x="1229" y="1828"/>
                    <a:pt x="1293" y="1599"/>
                    <a:pt x="1436" y="1370"/>
                  </a:cubicBezTo>
                  <a:cubicBezTo>
                    <a:pt x="1165" y="934"/>
                    <a:pt x="908" y="503"/>
                    <a:pt x="620" y="100"/>
                  </a:cubicBezTo>
                  <a:cubicBezTo>
                    <a:pt x="573" y="37"/>
                    <a:pt x="443" y="0"/>
                    <a:pt x="335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772;p28">
              <a:extLst>
                <a:ext uri="{FF2B5EF4-FFF2-40B4-BE49-F238E27FC236}">
                  <a16:creationId xmlns:a16="http://schemas.microsoft.com/office/drawing/2014/main" id="{331B9B50-4211-45F7-9AB5-FFB5D7E4AD1C}"/>
                </a:ext>
              </a:extLst>
            </p:cNvPr>
            <p:cNvSpPr/>
            <p:nvPr/>
          </p:nvSpPr>
          <p:spPr>
            <a:xfrm>
              <a:off x="7411250" y="1926575"/>
              <a:ext cx="644475" cy="638375"/>
            </a:xfrm>
            <a:custGeom>
              <a:avLst/>
              <a:gdLst/>
              <a:ahLst/>
              <a:cxnLst/>
              <a:rect l="l" t="t" r="r" b="b"/>
              <a:pathLst>
                <a:path w="25779" h="25535" extrusionOk="0">
                  <a:moveTo>
                    <a:pt x="14640" y="1"/>
                  </a:moveTo>
                  <a:cubicBezTo>
                    <a:pt x="14397" y="1"/>
                    <a:pt x="14149" y="22"/>
                    <a:pt x="13898" y="61"/>
                  </a:cubicBezTo>
                  <a:cubicBezTo>
                    <a:pt x="12252" y="318"/>
                    <a:pt x="10923" y="1170"/>
                    <a:pt x="10134" y="2706"/>
                  </a:cubicBezTo>
                  <a:cubicBezTo>
                    <a:pt x="9327" y="4273"/>
                    <a:pt x="8113" y="5360"/>
                    <a:pt x="6468" y="6006"/>
                  </a:cubicBezTo>
                  <a:cubicBezTo>
                    <a:pt x="5707" y="6309"/>
                    <a:pt x="4960" y="6666"/>
                    <a:pt x="4230" y="7043"/>
                  </a:cubicBezTo>
                  <a:cubicBezTo>
                    <a:pt x="2297" y="8051"/>
                    <a:pt x="1573" y="10388"/>
                    <a:pt x="2535" y="12208"/>
                  </a:cubicBezTo>
                  <a:cubicBezTo>
                    <a:pt x="2728" y="12561"/>
                    <a:pt x="2888" y="12937"/>
                    <a:pt x="3029" y="13312"/>
                  </a:cubicBezTo>
                  <a:cubicBezTo>
                    <a:pt x="3237" y="13853"/>
                    <a:pt x="3218" y="14385"/>
                    <a:pt x="2865" y="14880"/>
                  </a:cubicBezTo>
                  <a:cubicBezTo>
                    <a:pt x="2393" y="15554"/>
                    <a:pt x="1884" y="16209"/>
                    <a:pt x="1463" y="16915"/>
                  </a:cubicBezTo>
                  <a:cubicBezTo>
                    <a:pt x="1059" y="17603"/>
                    <a:pt x="656" y="18313"/>
                    <a:pt x="413" y="19069"/>
                  </a:cubicBezTo>
                  <a:cubicBezTo>
                    <a:pt x="1" y="20352"/>
                    <a:pt x="725" y="21640"/>
                    <a:pt x="1999" y="22104"/>
                  </a:cubicBezTo>
                  <a:cubicBezTo>
                    <a:pt x="2361" y="22231"/>
                    <a:pt x="2728" y="22342"/>
                    <a:pt x="3099" y="22447"/>
                  </a:cubicBezTo>
                  <a:cubicBezTo>
                    <a:pt x="4562" y="22864"/>
                    <a:pt x="4625" y="22946"/>
                    <a:pt x="4593" y="24450"/>
                  </a:cubicBezTo>
                  <a:cubicBezTo>
                    <a:pt x="4575" y="25147"/>
                    <a:pt x="4872" y="25535"/>
                    <a:pt x="5406" y="25535"/>
                  </a:cubicBezTo>
                  <a:cubicBezTo>
                    <a:pt x="5560" y="25535"/>
                    <a:pt x="5735" y="25502"/>
                    <a:pt x="5927" y="25435"/>
                  </a:cubicBezTo>
                  <a:cubicBezTo>
                    <a:pt x="6446" y="25257"/>
                    <a:pt x="6945" y="25023"/>
                    <a:pt x="7435" y="24785"/>
                  </a:cubicBezTo>
                  <a:cubicBezTo>
                    <a:pt x="7664" y="24675"/>
                    <a:pt x="7862" y="24486"/>
                    <a:pt x="8142" y="24286"/>
                  </a:cubicBezTo>
                  <a:cubicBezTo>
                    <a:pt x="6129" y="23016"/>
                    <a:pt x="5093" y="20788"/>
                    <a:pt x="5474" y="18798"/>
                  </a:cubicBezTo>
                  <a:cubicBezTo>
                    <a:pt x="5504" y="18638"/>
                    <a:pt x="5549" y="18480"/>
                    <a:pt x="5607" y="18327"/>
                  </a:cubicBezTo>
                  <a:cubicBezTo>
                    <a:pt x="5826" y="17816"/>
                    <a:pt x="6218" y="17528"/>
                    <a:pt x="6733" y="17528"/>
                  </a:cubicBezTo>
                  <a:cubicBezTo>
                    <a:pt x="6810" y="17528"/>
                    <a:pt x="6890" y="17535"/>
                    <a:pt x="6972" y="17548"/>
                  </a:cubicBezTo>
                  <a:cubicBezTo>
                    <a:pt x="7788" y="17681"/>
                    <a:pt x="8687" y="17671"/>
                    <a:pt x="9126" y="18592"/>
                  </a:cubicBezTo>
                  <a:cubicBezTo>
                    <a:pt x="9145" y="18625"/>
                    <a:pt x="9173" y="18657"/>
                    <a:pt x="9204" y="18670"/>
                  </a:cubicBezTo>
                  <a:cubicBezTo>
                    <a:pt x="9465" y="18771"/>
                    <a:pt x="9732" y="18872"/>
                    <a:pt x="9993" y="18968"/>
                  </a:cubicBezTo>
                  <a:cubicBezTo>
                    <a:pt x="10098" y="18693"/>
                    <a:pt x="10213" y="18419"/>
                    <a:pt x="10296" y="18139"/>
                  </a:cubicBezTo>
                  <a:cubicBezTo>
                    <a:pt x="10323" y="18043"/>
                    <a:pt x="10277" y="17919"/>
                    <a:pt x="10245" y="17813"/>
                  </a:cubicBezTo>
                  <a:cubicBezTo>
                    <a:pt x="10012" y="17006"/>
                    <a:pt x="9791" y="16196"/>
                    <a:pt x="9530" y="15398"/>
                  </a:cubicBezTo>
                  <a:cubicBezTo>
                    <a:pt x="9347" y="14848"/>
                    <a:pt x="9196" y="14458"/>
                    <a:pt x="9663" y="13835"/>
                  </a:cubicBezTo>
                  <a:cubicBezTo>
                    <a:pt x="10662" y="12494"/>
                    <a:pt x="11882" y="11910"/>
                    <a:pt x="13410" y="11910"/>
                  </a:cubicBezTo>
                  <a:cubicBezTo>
                    <a:pt x="13600" y="11910"/>
                    <a:pt x="13795" y="11919"/>
                    <a:pt x="13994" y="11937"/>
                  </a:cubicBezTo>
                  <a:cubicBezTo>
                    <a:pt x="15085" y="12038"/>
                    <a:pt x="16186" y="12069"/>
                    <a:pt x="17281" y="12088"/>
                  </a:cubicBezTo>
                  <a:cubicBezTo>
                    <a:pt x="17299" y="12088"/>
                    <a:pt x="17317" y="12088"/>
                    <a:pt x="17335" y="12088"/>
                  </a:cubicBezTo>
                  <a:cubicBezTo>
                    <a:pt x="18403" y="12088"/>
                    <a:pt x="19234" y="11695"/>
                    <a:pt x="19834" y="10699"/>
                  </a:cubicBezTo>
                  <a:cubicBezTo>
                    <a:pt x="20389" y="9778"/>
                    <a:pt x="21224" y="9204"/>
                    <a:pt x="22335" y="9204"/>
                  </a:cubicBezTo>
                  <a:cubicBezTo>
                    <a:pt x="22436" y="9204"/>
                    <a:pt x="22539" y="9209"/>
                    <a:pt x="22644" y="9219"/>
                  </a:cubicBezTo>
                  <a:cubicBezTo>
                    <a:pt x="22767" y="9230"/>
                    <a:pt x="22891" y="9234"/>
                    <a:pt x="23016" y="9234"/>
                  </a:cubicBezTo>
                  <a:cubicBezTo>
                    <a:pt x="23203" y="9234"/>
                    <a:pt x="23390" y="9224"/>
                    <a:pt x="23574" y="9213"/>
                  </a:cubicBezTo>
                  <a:cubicBezTo>
                    <a:pt x="24546" y="9150"/>
                    <a:pt x="25673" y="8013"/>
                    <a:pt x="25732" y="7042"/>
                  </a:cubicBezTo>
                  <a:cubicBezTo>
                    <a:pt x="25778" y="6349"/>
                    <a:pt x="25036" y="5075"/>
                    <a:pt x="24334" y="4823"/>
                  </a:cubicBezTo>
                  <a:cubicBezTo>
                    <a:pt x="23564" y="4543"/>
                    <a:pt x="22762" y="4291"/>
                    <a:pt x="21955" y="4183"/>
                  </a:cubicBezTo>
                  <a:cubicBezTo>
                    <a:pt x="20217" y="3948"/>
                    <a:pt x="18747" y="3321"/>
                    <a:pt x="17784" y="1771"/>
                  </a:cubicBezTo>
                  <a:cubicBezTo>
                    <a:pt x="17701" y="1634"/>
                    <a:pt x="17573" y="1520"/>
                    <a:pt x="17472" y="1392"/>
                  </a:cubicBezTo>
                  <a:cubicBezTo>
                    <a:pt x="16722" y="420"/>
                    <a:pt x="15733" y="1"/>
                    <a:pt x="14640" y="1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773;p28">
              <a:extLst>
                <a:ext uri="{FF2B5EF4-FFF2-40B4-BE49-F238E27FC236}">
                  <a16:creationId xmlns:a16="http://schemas.microsoft.com/office/drawing/2014/main" id="{9C279D68-139A-4109-B834-97E44773852C}"/>
                </a:ext>
              </a:extLst>
            </p:cNvPr>
            <p:cNvSpPr/>
            <p:nvPr/>
          </p:nvSpPr>
          <p:spPr>
            <a:xfrm>
              <a:off x="8012375" y="2646950"/>
              <a:ext cx="25150" cy="43725"/>
            </a:xfrm>
            <a:custGeom>
              <a:avLst/>
              <a:gdLst/>
              <a:ahLst/>
              <a:cxnLst/>
              <a:rect l="l" t="t" r="r" b="b"/>
              <a:pathLst>
                <a:path w="1006" h="1749" extrusionOk="0">
                  <a:moveTo>
                    <a:pt x="260" y="0"/>
                  </a:moveTo>
                  <a:cubicBezTo>
                    <a:pt x="244" y="0"/>
                    <a:pt x="230" y="1"/>
                    <a:pt x="216" y="3"/>
                  </a:cubicBezTo>
                  <a:cubicBezTo>
                    <a:pt x="124" y="16"/>
                    <a:pt x="0" y="245"/>
                    <a:pt x="0" y="379"/>
                  </a:cubicBezTo>
                  <a:cubicBezTo>
                    <a:pt x="0" y="663"/>
                    <a:pt x="15" y="974"/>
                    <a:pt x="129" y="1227"/>
                  </a:cubicBezTo>
                  <a:cubicBezTo>
                    <a:pt x="225" y="1437"/>
                    <a:pt x="469" y="1574"/>
                    <a:pt x="647" y="1749"/>
                  </a:cubicBezTo>
                  <a:cubicBezTo>
                    <a:pt x="771" y="1551"/>
                    <a:pt x="890" y="1359"/>
                    <a:pt x="1005" y="1185"/>
                  </a:cubicBezTo>
                  <a:cubicBezTo>
                    <a:pt x="876" y="786"/>
                    <a:pt x="813" y="461"/>
                    <a:pt x="665" y="180"/>
                  </a:cubicBezTo>
                  <a:cubicBezTo>
                    <a:pt x="611" y="77"/>
                    <a:pt x="404" y="0"/>
                    <a:pt x="260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774;p28">
              <a:extLst>
                <a:ext uri="{FF2B5EF4-FFF2-40B4-BE49-F238E27FC236}">
                  <a16:creationId xmlns:a16="http://schemas.microsoft.com/office/drawing/2014/main" id="{80F45574-6AEF-41F7-9DC1-7D8A630F0021}"/>
                </a:ext>
              </a:extLst>
            </p:cNvPr>
            <p:cNvSpPr/>
            <p:nvPr/>
          </p:nvSpPr>
          <p:spPr>
            <a:xfrm>
              <a:off x="7991075" y="2758200"/>
              <a:ext cx="21425" cy="43975"/>
            </a:xfrm>
            <a:custGeom>
              <a:avLst/>
              <a:gdLst/>
              <a:ahLst/>
              <a:cxnLst/>
              <a:rect l="l" t="t" r="r" b="b"/>
              <a:pathLst>
                <a:path w="857" h="1759" extrusionOk="0">
                  <a:moveTo>
                    <a:pt x="457" y="1"/>
                  </a:moveTo>
                  <a:cubicBezTo>
                    <a:pt x="342" y="1"/>
                    <a:pt x="121" y="75"/>
                    <a:pt x="114" y="122"/>
                  </a:cubicBezTo>
                  <a:cubicBezTo>
                    <a:pt x="45" y="589"/>
                    <a:pt x="9" y="1061"/>
                    <a:pt x="5" y="1534"/>
                  </a:cubicBezTo>
                  <a:cubicBezTo>
                    <a:pt x="0" y="1610"/>
                    <a:pt x="205" y="1759"/>
                    <a:pt x="316" y="1759"/>
                  </a:cubicBezTo>
                  <a:cubicBezTo>
                    <a:pt x="317" y="1759"/>
                    <a:pt x="319" y="1759"/>
                    <a:pt x="320" y="1758"/>
                  </a:cubicBezTo>
                  <a:cubicBezTo>
                    <a:pt x="431" y="1750"/>
                    <a:pt x="591" y="1621"/>
                    <a:pt x="633" y="1506"/>
                  </a:cubicBezTo>
                  <a:cubicBezTo>
                    <a:pt x="728" y="1236"/>
                    <a:pt x="770" y="947"/>
                    <a:pt x="857" y="562"/>
                  </a:cubicBezTo>
                  <a:cubicBezTo>
                    <a:pt x="770" y="412"/>
                    <a:pt x="674" y="181"/>
                    <a:pt x="518" y="17"/>
                  </a:cubicBezTo>
                  <a:cubicBezTo>
                    <a:pt x="508" y="6"/>
                    <a:pt x="485" y="1"/>
                    <a:pt x="457" y="1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775;p28">
              <a:extLst>
                <a:ext uri="{FF2B5EF4-FFF2-40B4-BE49-F238E27FC236}">
                  <a16:creationId xmlns:a16="http://schemas.microsoft.com/office/drawing/2014/main" id="{8C4EFF82-B24A-44A2-9634-D6FF8926BB92}"/>
                </a:ext>
              </a:extLst>
            </p:cNvPr>
            <p:cNvSpPr/>
            <p:nvPr/>
          </p:nvSpPr>
          <p:spPr>
            <a:xfrm>
              <a:off x="7968275" y="2296925"/>
              <a:ext cx="32075" cy="45000"/>
            </a:xfrm>
            <a:custGeom>
              <a:avLst/>
              <a:gdLst/>
              <a:ahLst/>
              <a:cxnLst/>
              <a:rect l="l" t="t" r="r" b="b"/>
              <a:pathLst>
                <a:path w="1283" h="1800" extrusionOk="0">
                  <a:moveTo>
                    <a:pt x="599" y="1"/>
                  </a:moveTo>
                  <a:cubicBezTo>
                    <a:pt x="577" y="1"/>
                    <a:pt x="554" y="2"/>
                    <a:pt x="532" y="5"/>
                  </a:cubicBezTo>
                  <a:cubicBezTo>
                    <a:pt x="147" y="55"/>
                    <a:pt x="1" y="446"/>
                    <a:pt x="110" y="1092"/>
                  </a:cubicBezTo>
                  <a:cubicBezTo>
                    <a:pt x="169" y="1436"/>
                    <a:pt x="233" y="1800"/>
                    <a:pt x="644" y="1800"/>
                  </a:cubicBezTo>
                  <a:cubicBezTo>
                    <a:pt x="676" y="1800"/>
                    <a:pt x="711" y="1798"/>
                    <a:pt x="748" y="1793"/>
                  </a:cubicBezTo>
                  <a:cubicBezTo>
                    <a:pt x="1219" y="1734"/>
                    <a:pt x="1283" y="1367"/>
                    <a:pt x="1265" y="1033"/>
                  </a:cubicBezTo>
                  <a:cubicBezTo>
                    <a:pt x="1244" y="396"/>
                    <a:pt x="969" y="1"/>
                    <a:pt x="59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776;p28">
              <a:extLst>
                <a:ext uri="{FF2B5EF4-FFF2-40B4-BE49-F238E27FC236}">
                  <a16:creationId xmlns:a16="http://schemas.microsoft.com/office/drawing/2014/main" id="{49DA8ADE-9C29-4E6A-9EA2-7F60979AA828}"/>
                </a:ext>
              </a:extLst>
            </p:cNvPr>
            <p:cNvSpPr/>
            <p:nvPr/>
          </p:nvSpPr>
          <p:spPr>
            <a:xfrm>
              <a:off x="7913250" y="2366225"/>
              <a:ext cx="65575" cy="66925"/>
            </a:xfrm>
            <a:custGeom>
              <a:avLst/>
              <a:gdLst/>
              <a:ahLst/>
              <a:cxnLst/>
              <a:rect l="l" t="t" r="r" b="b"/>
              <a:pathLst>
                <a:path w="2623" h="2677" extrusionOk="0">
                  <a:moveTo>
                    <a:pt x="495" y="0"/>
                  </a:moveTo>
                  <a:cubicBezTo>
                    <a:pt x="344" y="0"/>
                    <a:pt x="160" y="68"/>
                    <a:pt x="0" y="89"/>
                  </a:cubicBezTo>
                  <a:cubicBezTo>
                    <a:pt x="124" y="245"/>
                    <a:pt x="221" y="447"/>
                    <a:pt x="381" y="556"/>
                  </a:cubicBezTo>
                  <a:cubicBezTo>
                    <a:pt x="808" y="850"/>
                    <a:pt x="1262" y="1102"/>
                    <a:pt x="1779" y="1423"/>
                  </a:cubicBezTo>
                  <a:cubicBezTo>
                    <a:pt x="1481" y="1703"/>
                    <a:pt x="1256" y="1881"/>
                    <a:pt x="1073" y="2096"/>
                  </a:cubicBezTo>
                  <a:cubicBezTo>
                    <a:pt x="991" y="2188"/>
                    <a:pt x="936" y="2386"/>
                    <a:pt x="982" y="2481"/>
                  </a:cubicBezTo>
                  <a:cubicBezTo>
                    <a:pt x="1018" y="2570"/>
                    <a:pt x="1207" y="2676"/>
                    <a:pt x="1292" y="2676"/>
                  </a:cubicBezTo>
                  <a:cubicBezTo>
                    <a:pt x="1304" y="2676"/>
                    <a:pt x="1314" y="2674"/>
                    <a:pt x="1321" y="2670"/>
                  </a:cubicBezTo>
                  <a:cubicBezTo>
                    <a:pt x="1687" y="2435"/>
                    <a:pt x="2105" y="2220"/>
                    <a:pt x="2356" y="1886"/>
                  </a:cubicBezTo>
                  <a:cubicBezTo>
                    <a:pt x="2623" y="1533"/>
                    <a:pt x="2485" y="1078"/>
                    <a:pt x="2110" y="827"/>
                  </a:cubicBezTo>
                  <a:cubicBezTo>
                    <a:pt x="1647" y="520"/>
                    <a:pt x="1142" y="254"/>
                    <a:pt x="628" y="24"/>
                  </a:cubicBezTo>
                  <a:cubicBezTo>
                    <a:pt x="588" y="7"/>
                    <a:pt x="543" y="0"/>
                    <a:pt x="4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777;p28">
              <a:extLst>
                <a:ext uri="{FF2B5EF4-FFF2-40B4-BE49-F238E27FC236}">
                  <a16:creationId xmlns:a16="http://schemas.microsoft.com/office/drawing/2014/main" id="{73B3615A-4B7F-4913-BF5E-C0B8A2CB7461}"/>
                </a:ext>
              </a:extLst>
            </p:cNvPr>
            <p:cNvSpPr/>
            <p:nvPr/>
          </p:nvSpPr>
          <p:spPr>
            <a:xfrm>
              <a:off x="7939725" y="2825650"/>
              <a:ext cx="28325" cy="55025"/>
            </a:xfrm>
            <a:custGeom>
              <a:avLst/>
              <a:gdLst/>
              <a:ahLst/>
              <a:cxnLst/>
              <a:rect l="l" t="t" r="r" b="b"/>
              <a:pathLst>
                <a:path w="1133" h="2201" extrusionOk="0">
                  <a:moveTo>
                    <a:pt x="386" y="0"/>
                  </a:moveTo>
                  <a:cubicBezTo>
                    <a:pt x="248" y="198"/>
                    <a:pt x="111" y="395"/>
                    <a:pt x="1" y="560"/>
                  </a:cubicBezTo>
                  <a:cubicBezTo>
                    <a:pt x="120" y="1059"/>
                    <a:pt x="175" y="1458"/>
                    <a:pt x="327" y="1820"/>
                  </a:cubicBezTo>
                  <a:cubicBezTo>
                    <a:pt x="395" y="1989"/>
                    <a:pt x="656" y="2077"/>
                    <a:pt x="830" y="2201"/>
                  </a:cubicBezTo>
                  <a:cubicBezTo>
                    <a:pt x="935" y="2008"/>
                    <a:pt x="1133" y="1810"/>
                    <a:pt x="1133" y="1618"/>
                  </a:cubicBezTo>
                  <a:cubicBezTo>
                    <a:pt x="1128" y="1242"/>
                    <a:pt x="1068" y="848"/>
                    <a:pt x="931" y="504"/>
                  </a:cubicBezTo>
                  <a:cubicBezTo>
                    <a:pt x="849" y="298"/>
                    <a:pt x="573" y="165"/>
                    <a:pt x="386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778;p28">
              <a:extLst>
                <a:ext uri="{FF2B5EF4-FFF2-40B4-BE49-F238E27FC236}">
                  <a16:creationId xmlns:a16="http://schemas.microsoft.com/office/drawing/2014/main" id="{B390FF6C-E50F-4506-B62D-7A4A08F06372}"/>
                </a:ext>
              </a:extLst>
            </p:cNvPr>
            <p:cNvSpPr/>
            <p:nvPr/>
          </p:nvSpPr>
          <p:spPr>
            <a:xfrm>
              <a:off x="7898600" y="2448250"/>
              <a:ext cx="65350" cy="75850"/>
            </a:xfrm>
            <a:custGeom>
              <a:avLst/>
              <a:gdLst/>
              <a:ahLst/>
              <a:cxnLst/>
              <a:rect l="l" t="t" r="r" b="b"/>
              <a:pathLst>
                <a:path w="2614" h="3034" extrusionOk="0">
                  <a:moveTo>
                    <a:pt x="1087" y="723"/>
                  </a:moveTo>
                  <a:cubicBezTo>
                    <a:pt x="1238" y="883"/>
                    <a:pt x="1463" y="1020"/>
                    <a:pt x="1522" y="1209"/>
                  </a:cubicBezTo>
                  <a:cubicBezTo>
                    <a:pt x="1595" y="1461"/>
                    <a:pt x="1558" y="1758"/>
                    <a:pt x="1522" y="2029"/>
                  </a:cubicBezTo>
                  <a:cubicBezTo>
                    <a:pt x="1514" y="2089"/>
                    <a:pt x="1327" y="2189"/>
                    <a:pt x="1248" y="2189"/>
                  </a:cubicBezTo>
                  <a:cubicBezTo>
                    <a:pt x="1238" y="2189"/>
                    <a:pt x="1230" y="2187"/>
                    <a:pt x="1224" y="2184"/>
                  </a:cubicBezTo>
                  <a:cubicBezTo>
                    <a:pt x="1082" y="2093"/>
                    <a:pt x="908" y="1950"/>
                    <a:pt x="885" y="1804"/>
                  </a:cubicBezTo>
                  <a:cubicBezTo>
                    <a:pt x="830" y="1492"/>
                    <a:pt x="866" y="1167"/>
                    <a:pt x="866" y="846"/>
                  </a:cubicBezTo>
                  <a:lnTo>
                    <a:pt x="1087" y="723"/>
                  </a:lnTo>
                  <a:close/>
                  <a:moveTo>
                    <a:pt x="1283" y="0"/>
                  </a:moveTo>
                  <a:cubicBezTo>
                    <a:pt x="1051" y="0"/>
                    <a:pt x="824" y="83"/>
                    <a:pt x="679" y="250"/>
                  </a:cubicBezTo>
                  <a:cubicBezTo>
                    <a:pt x="302" y="672"/>
                    <a:pt x="1" y="1135"/>
                    <a:pt x="64" y="1762"/>
                  </a:cubicBezTo>
                  <a:cubicBezTo>
                    <a:pt x="141" y="2484"/>
                    <a:pt x="643" y="3033"/>
                    <a:pt x="1288" y="3033"/>
                  </a:cubicBezTo>
                  <a:cubicBezTo>
                    <a:pt x="1299" y="3033"/>
                    <a:pt x="1309" y="3033"/>
                    <a:pt x="1320" y="3033"/>
                  </a:cubicBezTo>
                  <a:cubicBezTo>
                    <a:pt x="1972" y="3015"/>
                    <a:pt x="2494" y="2423"/>
                    <a:pt x="2613" y="1644"/>
                  </a:cubicBezTo>
                  <a:cubicBezTo>
                    <a:pt x="2411" y="1203"/>
                    <a:pt x="2260" y="731"/>
                    <a:pt x="1989" y="342"/>
                  </a:cubicBezTo>
                  <a:cubicBezTo>
                    <a:pt x="1831" y="114"/>
                    <a:pt x="1554" y="0"/>
                    <a:pt x="1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779;p28">
              <a:extLst>
                <a:ext uri="{FF2B5EF4-FFF2-40B4-BE49-F238E27FC236}">
                  <a16:creationId xmlns:a16="http://schemas.microsoft.com/office/drawing/2014/main" id="{8137375D-D905-4ABE-9E65-00B1977899FE}"/>
                </a:ext>
              </a:extLst>
            </p:cNvPr>
            <p:cNvSpPr/>
            <p:nvPr/>
          </p:nvSpPr>
          <p:spPr>
            <a:xfrm>
              <a:off x="7898475" y="2756675"/>
              <a:ext cx="24550" cy="50200"/>
            </a:xfrm>
            <a:custGeom>
              <a:avLst/>
              <a:gdLst/>
              <a:ahLst/>
              <a:cxnLst/>
              <a:rect l="l" t="t" r="r" b="b"/>
              <a:pathLst>
                <a:path w="982" h="2008" extrusionOk="0">
                  <a:moveTo>
                    <a:pt x="487" y="0"/>
                  </a:moveTo>
                  <a:cubicBezTo>
                    <a:pt x="371" y="0"/>
                    <a:pt x="263" y="81"/>
                    <a:pt x="221" y="242"/>
                  </a:cubicBezTo>
                  <a:cubicBezTo>
                    <a:pt x="97" y="696"/>
                    <a:pt x="46" y="1172"/>
                    <a:pt x="10" y="1645"/>
                  </a:cubicBezTo>
                  <a:cubicBezTo>
                    <a:pt x="0" y="1765"/>
                    <a:pt x="161" y="2003"/>
                    <a:pt x="248" y="2007"/>
                  </a:cubicBezTo>
                  <a:cubicBezTo>
                    <a:pt x="399" y="2007"/>
                    <a:pt x="629" y="1911"/>
                    <a:pt x="692" y="1782"/>
                  </a:cubicBezTo>
                  <a:cubicBezTo>
                    <a:pt x="835" y="1517"/>
                    <a:pt x="890" y="1205"/>
                    <a:pt x="982" y="907"/>
                  </a:cubicBezTo>
                  <a:cubicBezTo>
                    <a:pt x="918" y="659"/>
                    <a:pt x="895" y="412"/>
                    <a:pt x="790" y="215"/>
                  </a:cubicBezTo>
                  <a:cubicBezTo>
                    <a:pt x="712" y="71"/>
                    <a:pt x="596" y="0"/>
                    <a:pt x="487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780;p28">
              <a:extLst>
                <a:ext uri="{FF2B5EF4-FFF2-40B4-BE49-F238E27FC236}">
                  <a16:creationId xmlns:a16="http://schemas.microsoft.com/office/drawing/2014/main" id="{0F005D4B-D011-44D7-A016-32C4F0D951AC}"/>
                </a:ext>
              </a:extLst>
            </p:cNvPr>
            <p:cNvSpPr/>
            <p:nvPr/>
          </p:nvSpPr>
          <p:spPr>
            <a:xfrm>
              <a:off x="7844075" y="2828275"/>
              <a:ext cx="24175" cy="60550"/>
            </a:xfrm>
            <a:custGeom>
              <a:avLst/>
              <a:gdLst/>
              <a:ahLst/>
              <a:cxnLst/>
              <a:rect l="l" t="t" r="r" b="b"/>
              <a:pathLst>
                <a:path w="967" h="2422" extrusionOk="0">
                  <a:moveTo>
                    <a:pt x="455" y="0"/>
                  </a:moveTo>
                  <a:cubicBezTo>
                    <a:pt x="451" y="0"/>
                    <a:pt x="448" y="1"/>
                    <a:pt x="444" y="1"/>
                  </a:cubicBezTo>
                  <a:cubicBezTo>
                    <a:pt x="315" y="15"/>
                    <a:pt x="142" y="203"/>
                    <a:pt x="96" y="344"/>
                  </a:cubicBezTo>
                  <a:cubicBezTo>
                    <a:pt x="23" y="583"/>
                    <a:pt x="36" y="844"/>
                    <a:pt x="0" y="1215"/>
                  </a:cubicBezTo>
                  <a:cubicBezTo>
                    <a:pt x="45" y="1463"/>
                    <a:pt x="82" y="1825"/>
                    <a:pt x="192" y="2165"/>
                  </a:cubicBezTo>
                  <a:cubicBezTo>
                    <a:pt x="237" y="2284"/>
                    <a:pt x="458" y="2422"/>
                    <a:pt x="596" y="2422"/>
                  </a:cubicBezTo>
                  <a:cubicBezTo>
                    <a:pt x="601" y="2422"/>
                    <a:pt x="605" y="2422"/>
                    <a:pt x="609" y="2421"/>
                  </a:cubicBezTo>
                  <a:cubicBezTo>
                    <a:pt x="742" y="2412"/>
                    <a:pt x="966" y="2210"/>
                    <a:pt x="966" y="2096"/>
                  </a:cubicBezTo>
                  <a:cubicBezTo>
                    <a:pt x="963" y="1486"/>
                    <a:pt x="924" y="876"/>
                    <a:pt x="848" y="272"/>
                  </a:cubicBezTo>
                  <a:cubicBezTo>
                    <a:pt x="834" y="159"/>
                    <a:pt x="590" y="0"/>
                    <a:pt x="4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781;p28">
              <a:extLst>
                <a:ext uri="{FF2B5EF4-FFF2-40B4-BE49-F238E27FC236}">
                  <a16:creationId xmlns:a16="http://schemas.microsoft.com/office/drawing/2014/main" id="{9C11BECF-100B-4FC9-A75C-71B65C32EFA1}"/>
                </a:ext>
              </a:extLst>
            </p:cNvPr>
            <p:cNvSpPr/>
            <p:nvPr/>
          </p:nvSpPr>
          <p:spPr>
            <a:xfrm>
              <a:off x="7790075" y="2759800"/>
              <a:ext cx="30050" cy="49575"/>
            </a:xfrm>
            <a:custGeom>
              <a:avLst/>
              <a:gdLst/>
              <a:ahLst/>
              <a:cxnLst/>
              <a:rect l="l" t="t" r="r" b="b"/>
              <a:pathLst>
                <a:path w="1202" h="1983" extrusionOk="0">
                  <a:moveTo>
                    <a:pt x="819" y="0"/>
                  </a:moveTo>
                  <a:cubicBezTo>
                    <a:pt x="750" y="0"/>
                    <a:pt x="669" y="29"/>
                    <a:pt x="573" y="95"/>
                  </a:cubicBezTo>
                  <a:cubicBezTo>
                    <a:pt x="93" y="434"/>
                    <a:pt x="0" y="1520"/>
                    <a:pt x="427" y="1983"/>
                  </a:cubicBezTo>
                  <a:cubicBezTo>
                    <a:pt x="858" y="1621"/>
                    <a:pt x="1201" y="801"/>
                    <a:pt x="1109" y="361"/>
                  </a:cubicBezTo>
                  <a:cubicBezTo>
                    <a:pt x="1065" y="151"/>
                    <a:pt x="974" y="0"/>
                    <a:pt x="8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782;p28">
              <a:extLst>
                <a:ext uri="{FF2B5EF4-FFF2-40B4-BE49-F238E27FC236}">
                  <a16:creationId xmlns:a16="http://schemas.microsoft.com/office/drawing/2014/main" id="{A1713D3B-EBF5-415E-8FA1-3B7ADAB70ABD}"/>
                </a:ext>
              </a:extLst>
            </p:cNvPr>
            <p:cNvSpPr/>
            <p:nvPr/>
          </p:nvSpPr>
          <p:spPr>
            <a:xfrm>
              <a:off x="7773350" y="2343575"/>
              <a:ext cx="40825" cy="44850"/>
            </a:xfrm>
            <a:custGeom>
              <a:avLst/>
              <a:gdLst/>
              <a:ahLst/>
              <a:cxnLst/>
              <a:rect l="l" t="t" r="r" b="b"/>
              <a:pathLst>
                <a:path w="1633" h="1794" extrusionOk="0">
                  <a:moveTo>
                    <a:pt x="623" y="0"/>
                  </a:moveTo>
                  <a:cubicBezTo>
                    <a:pt x="250" y="0"/>
                    <a:pt x="1" y="328"/>
                    <a:pt x="15" y="802"/>
                  </a:cubicBezTo>
                  <a:cubicBezTo>
                    <a:pt x="23" y="1376"/>
                    <a:pt x="348" y="1793"/>
                    <a:pt x="784" y="1793"/>
                  </a:cubicBezTo>
                  <a:cubicBezTo>
                    <a:pt x="793" y="1793"/>
                    <a:pt x="802" y="1793"/>
                    <a:pt x="812" y="1793"/>
                  </a:cubicBezTo>
                  <a:cubicBezTo>
                    <a:pt x="1233" y="1779"/>
                    <a:pt x="1623" y="1357"/>
                    <a:pt x="1628" y="913"/>
                  </a:cubicBezTo>
                  <a:cubicBezTo>
                    <a:pt x="1632" y="445"/>
                    <a:pt x="1160" y="9"/>
                    <a:pt x="638" y="0"/>
                  </a:cubicBezTo>
                  <a:cubicBezTo>
                    <a:pt x="633" y="0"/>
                    <a:pt x="628" y="0"/>
                    <a:pt x="62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783;p28">
              <a:extLst>
                <a:ext uri="{FF2B5EF4-FFF2-40B4-BE49-F238E27FC236}">
                  <a16:creationId xmlns:a16="http://schemas.microsoft.com/office/drawing/2014/main" id="{C555A9B3-3947-4CA9-B0AF-536BFAEC5553}"/>
                </a:ext>
              </a:extLst>
            </p:cNvPr>
            <p:cNvSpPr/>
            <p:nvPr/>
          </p:nvSpPr>
          <p:spPr>
            <a:xfrm>
              <a:off x="7704250" y="2462725"/>
              <a:ext cx="77700" cy="71550"/>
            </a:xfrm>
            <a:custGeom>
              <a:avLst/>
              <a:gdLst/>
              <a:ahLst/>
              <a:cxnLst/>
              <a:rect l="l" t="t" r="r" b="b"/>
              <a:pathLst>
                <a:path w="3108" h="2862" extrusionOk="0">
                  <a:moveTo>
                    <a:pt x="1324" y="1"/>
                  </a:moveTo>
                  <a:cubicBezTo>
                    <a:pt x="505" y="1"/>
                    <a:pt x="0" y="531"/>
                    <a:pt x="0" y="1381"/>
                  </a:cubicBezTo>
                  <a:cubicBezTo>
                    <a:pt x="0" y="2340"/>
                    <a:pt x="491" y="2862"/>
                    <a:pt x="1398" y="2862"/>
                  </a:cubicBezTo>
                  <a:cubicBezTo>
                    <a:pt x="1406" y="2862"/>
                    <a:pt x="1413" y="2862"/>
                    <a:pt x="1421" y="2862"/>
                  </a:cubicBezTo>
                  <a:cubicBezTo>
                    <a:pt x="2297" y="2857"/>
                    <a:pt x="3108" y="2138"/>
                    <a:pt x="3090" y="1381"/>
                  </a:cubicBezTo>
                  <a:cubicBezTo>
                    <a:pt x="3072" y="602"/>
                    <a:pt x="2320" y="5"/>
                    <a:pt x="1344" y="1"/>
                  </a:cubicBezTo>
                  <a:cubicBezTo>
                    <a:pt x="1337" y="1"/>
                    <a:pt x="1331" y="1"/>
                    <a:pt x="1324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784;p28">
              <a:extLst>
                <a:ext uri="{FF2B5EF4-FFF2-40B4-BE49-F238E27FC236}">
                  <a16:creationId xmlns:a16="http://schemas.microsoft.com/office/drawing/2014/main" id="{9D65E8E5-13CC-4AF7-9188-6F0E39F3141C}"/>
                </a:ext>
              </a:extLst>
            </p:cNvPr>
            <p:cNvSpPr/>
            <p:nvPr/>
          </p:nvSpPr>
          <p:spPr>
            <a:xfrm>
              <a:off x="7298150" y="2781650"/>
              <a:ext cx="452775" cy="398875"/>
            </a:xfrm>
            <a:custGeom>
              <a:avLst/>
              <a:gdLst/>
              <a:ahLst/>
              <a:cxnLst/>
              <a:rect l="l" t="t" r="r" b="b"/>
              <a:pathLst>
                <a:path w="18111" h="15955" extrusionOk="0">
                  <a:moveTo>
                    <a:pt x="7932" y="4413"/>
                  </a:moveTo>
                  <a:cubicBezTo>
                    <a:pt x="8111" y="4413"/>
                    <a:pt x="8261" y="4615"/>
                    <a:pt x="8237" y="4878"/>
                  </a:cubicBezTo>
                  <a:lnTo>
                    <a:pt x="8238" y="4878"/>
                  </a:lnTo>
                  <a:cubicBezTo>
                    <a:pt x="8200" y="5335"/>
                    <a:pt x="7344" y="6155"/>
                    <a:pt x="6884" y="6175"/>
                  </a:cubicBezTo>
                  <a:cubicBezTo>
                    <a:pt x="6877" y="6175"/>
                    <a:pt x="6869" y="6176"/>
                    <a:pt x="6862" y="6176"/>
                  </a:cubicBezTo>
                  <a:cubicBezTo>
                    <a:pt x="6536" y="6176"/>
                    <a:pt x="6331" y="5898"/>
                    <a:pt x="6537" y="5648"/>
                  </a:cubicBezTo>
                  <a:cubicBezTo>
                    <a:pt x="6902" y="5221"/>
                    <a:pt x="7309" y="4830"/>
                    <a:pt x="7751" y="4484"/>
                  </a:cubicBezTo>
                  <a:cubicBezTo>
                    <a:pt x="7811" y="4435"/>
                    <a:pt x="7873" y="4413"/>
                    <a:pt x="7932" y="4413"/>
                  </a:cubicBezTo>
                  <a:close/>
                  <a:moveTo>
                    <a:pt x="10183" y="5560"/>
                  </a:moveTo>
                  <a:cubicBezTo>
                    <a:pt x="10242" y="5560"/>
                    <a:pt x="10295" y="5570"/>
                    <a:pt x="10323" y="5593"/>
                  </a:cubicBezTo>
                  <a:cubicBezTo>
                    <a:pt x="10423" y="5675"/>
                    <a:pt x="10523" y="5900"/>
                    <a:pt x="10483" y="5996"/>
                  </a:cubicBezTo>
                  <a:lnTo>
                    <a:pt x="10483" y="5995"/>
                  </a:lnTo>
                  <a:cubicBezTo>
                    <a:pt x="10223" y="6579"/>
                    <a:pt x="9932" y="7148"/>
                    <a:pt x="9612" y="7701"/>
                  </a:cubicBezTo>
                  <a:cubicBezTo>
                    <a:pt x="9560" y="7790"/>
                    <a:pt x="9373" y="7855"/>
                    <a:pt x="9233" y="7855"/>
                  </a:cubicBezTo>
                  <a:cubicBezTo>
                    <a:pt x="9200" y="7855"/>
                    <a:pt x="9170" y="7851"/>
                    <a:pt x="9145" y="7843"/>
                  </a:cubicBezTo>
                  <a:cubicBezTo>
                    <a:pt x="9015" y="7806"/>
                    <a:pt x="8943" y="7590"/>
                    <a:pt x="8782" y="7371"/>
                  </a:cubicBezTo>
                  <a:cubicBezTo>
                    <a:pt x="9172" y="6775"/>
                    <a:pt x="9539" y="6193"/>
                    <a:pt x="9938" y="5633"/>
                  </a:cubicBezTo>
                  <a:cubicBezTo>
                    <a:pt x="9972" y="5588"/>
                    <a:pt x="10085" y="5560"/>
                    <a:pt x="10183" y="5560"/>
                  </a:cubicBezTo>
                  <a:close/>
                  <a:moveTo>
                    <a:pt x="13618" y="6775"/>
                  </a:moveTo>
                  <a:cubicBezTo>
                    <a:pt x="13746" y="6949"/>
                    <a:pt x="13880" y="7118"/>
                    <a:pt x="13989" y="7303"/>
                  </a:cubicBezTo>
                  <a:cubicBezTo>
                    <a:pt x="14034" y="7376"/>
                    <a:pt x="14021" y="7481"/>
                    <a:pt x="14044" y="7668"/>
                  </a:cubicBezTo>
                  <a:lnTo>
                    <a:pt x="14044" y="7668"/>
                  </a:lnTo>
                  <a:cubicBezTo>
                    <a:pt x="13989" y="7876"/>
                    <a:pt x="13958" y="8197"/>
                    <a:pt x="13811" y="8458"/>
                  </a:cubicBezTo>
                  <a:cubicBezTo>
                    <a:pt x="13741" y="8583"/>
                    <a:pt x="13502" y="8706"/>
                    <a:pt x="13343" y="8706"/>
                  </a:cubicBezTo>
                  <a:cubicBezTo>
                    <a:pt x="13323" y="8706"/>
                    <a:pt x="13304" y="8704"/>
                    <a:pt x="13287" y="8700"/>
                  </a:cubicBezTo>
                  <a:cubicBezTo>
                    <a:pt x="13150" y="8664"/>
                    <a:pt x="12999" y="8380"/>
                    <a:pt x="13003" y="8210"/>
                  </a:cubicBezTo>
                  <a:cubicBezTo>
                    <a:pt x="13008" y="7888"/>
                    <a:pt x="13086" y="7559"/>
                    <a:pt x="13205" y="7257"/>
                  </a:cubicBezTo>
                  <a:cubicBezTo>
                    <a:pt x="13279" y="7073"/>
                    <a:pt x="13476" y="6935"/>
                    <a:pt x="13618" y="6775"/>
                  </a:cubicBezTo>
                  <a:close/>
                  <a:moveTo>
                    <a:pt x="5558" y="7404"/>
                  </a:moveTo>
                  <a:cubicBezTo>
                    <a:pt x="5608" y="7404"/>
                    <a:pt x="5654" y="7412"/>
                    <a:pt x="5689" y="7427"/>
                  </a:cubicBezTo>
                  <a:cubicBezTo>
                    <a:pt x="5798" y="7473"/>
                    <a:pt x="5853" y="7637"/>
                    <a:pt x="5990" y="7839"/>
                  </a:cubicBezTo>
                  <a:lnTo>
                    <a:pt x="5991" y="7838"/>
                  </a:lnTo>
                  <a:lnTo>
                    <a:pt x="5991" y="7838"/>
                  </a:lnTo>
                  <a:cubicBezTo>
                    <a:pt x="5629" y="8351"/>
                    <a:pt x="5285" y="8860"/>
                    <a:pt x="4904" y="9338"/>
                  </a:cubicBezTo>
                  <a:cubicBezTo>
                    <a:pt x="4871" y="9382"/>
                    <a:pt x="4772" y="9404"/>
                    <a:pt x="4676" y="9404"/>
                  </a:cubicBezTo>
                  <a:cubicBezTo>
                    <a:pt x="4590" y="9404"/>
                    <a:pt x="4506" y="9387"/>
                    <a:pt x="4469" y="9353"/>
                  </a:cubicBezTo>
                  <a:cubicBezTo>
                    <a:pt x="4364" y="9256"/>
                    <a:pt x="4281" y="8990"/>
                    <a:pt x="4341" y="8889"/>
                  </a:cubicBezTo>
                  <a:cubicBezTo>
                    <a:pt x="4629" y="8403"/>
                    <a:pt x="4959" y="7940"/>
                    <a:pt x="5298" y="7490"/>
                  </a:cubicBezTo>
                  <a:cubicBezTo>
                    <a:pt x="5342" y="7435"/>
                    <a:pt x="5456" y="7404"/>
                    <a:pt x="5558" y="7404"/>
                  </a:cubicBezTo>
                  <a:close/>
                  <a:moveTo>
                    <a:pt x="8274" y="8440"/>
                  </a:moveTo>
                  <a:cubicBezTo>
                    <a:pt x="8290" y="8440"/>
                    <a:pt x="8305" y="8441"/>
                    <a:pt x="8319" y="8443"/>
                  </a:cubicBezTo>
                  <a:cubicBezTo>
                    <a:pt x="8434" y="8462"/>
                    <a:pt x="8516" y="8696"/>
                    <a:pt x="8631" y="8856"/>
                  </a:cubicBezTo>
                  <a:cubicBezTo>
                    <a:pt x="8430" y="9424"/>
                    <a:pt x="8274" y="9969"/>
                    <a:pt x="8029" y="10474"/>
                  </a:cubicBezTo>
                  <a:cubicBezTo>
                    <a:pt x="7957" y="10626"/>
                    <a:pt x="7654" y="10671"/>
                    <a:pt x="7457" y="10763"/>
                  </a:cubicBezTo>
                  <a:cubicBezTo>
                    <a:pt x="7370" y="10566"/>
                    <a:pt x="7174" y="10332"/>
                    <a:pt x="7224" y="10172"/>
                  </a:cubicBezTo>
                  <a:cubicBezTo>
                    <a:pt x="7376" y="9649"/>
                    <a:pt x="7595" y="9140"/>
                    <a:pt x="7838" y="8654"/>
                  </a:cubicBezTo>
                  <a:cubicBezTo>
                    <a:pt x="7896" y="8538"/>
                    <a:pt x="8121" y="8440"/>
                    <a:pt x="8274" y="8440"/>
                  </a:cubicBezTo>
                  <a:close/>
                  <a:moveTo>
                    <a:pt x="2631" y="9349"/>
                  </a:moveTo>
                  <a:cubicBezTo>
                    <a:pt x="2656" y="9349"/>
                    <a:pt x="2679" y="9352"/>
                    <a:pt x="2697" y="9359"/>
                  </a:cubicBezTo>
                  <a:cubicBezTo>
                    <a:pt x="2788" y="9401"/>
                    <a:pt x="2825" y="9585"/>
                    <a:pt x="2935" y="9805"/>
                  </a:cubicBezTo>
                  <a:cubicBezTo>
                    <a:pt x="2613" y="10230"/>
                    <a:pt x="2311" y="10666"/>
                    <a:pt x="1967" y="11069"/>
                  </a:cubicBezTo>
                  <a:cubicBezTo>
                    <a:pt x="1923" y="11120"/>
                    <a:pt x="1823" y="11124"/>
                    <a:pt x="1718" y="11124"/>
                  </a:cubicBezTo>
                  <a:cubicBezTo>
                    <a:pt x="1699" y="11124"/>
                    <a:pt x="1678" y="11124"/>
                    <a:pt x="1658" y="11124"/>
                  </a:cubicBezTo>
                  <a:cubicBezTo>
                    <a:pt x="1613" y="11124"/>
                    <a:pt x="1568" y="11124"/>
                    <a:pt x="1527" y="11129"/>
                  </a:cubicBezTo>
                  <a:cubicBezTo>
                    <a:pt x="1519" y="10978"/>
                    <a:pt x="1445" y="10789"/>
                    <a:pt x="1504" y="10684"/>
                  </a:cubicBezTo>
                  <a:cubicBezTo>
                    <a:pt x="1759" y="10266"/>
                    <a:pt x="2036" y="9863"/>
                    <a:pt x="2335" y="9474"/>
                  </a:cubicBezTo>
                  <a:cubicBezTo>
                    <a:pt x="2386" y="9404"/>
                    <a:pt x="2529" y="9349"/>
                    <a:pt x="2631" y="9349"/>
                  </a:cubicBezTo>
                  <a:close/>
                  <a:moveTo>
                    <a:pt x="11556" y="9232"/>
                  </a:moveTo>
                  <a:cubicBezTo>
                    <a:pt x="11665" y="9402"/>
                    <a:pt x="11780" y="9572"/>
                    <a:pt x="11871" y="9746"/>
                  </a:cubicBezTo>
                  <a:cubicBezTo>
                    <a:pt x="11903" y="9805"/>
                    <a:pt x="11876" y="9892"/>
                    <a:pt x="11876" y="9966"/>
                  </a:cubicBezTo>
                  <a:cubicBezTo>
                    <a:pt x="11894" y="9966"/>
                    <a:pt x="11913" y="9969"/>
                    <a:pt x="11931" y="9975"/>
                  </a:cubicBezTo>
                  <a:lnTo>
                    <a:pt x="11932" y="9973"/>
                  </a:lnTo>
                  <a:lnTo>
                    <a:pt x="11932" y="9973"/>
                  </a:lnTo>
                  <a:cubicBezTo>
                    <a:pt x="11821" y="10396"/>
                    <a:pt x="11766" y="10840"/>
                    <a:pt x="11583" y="11226"/>
                  </a:cubicBezTo>
                  <a:cubicBezTo>
                    <a:pt x="11495" y="11419"/>
                    <a:pt x="11188" y="11511"/>
                    <a:pt x="10978" y="11648"/>
                  </a:cubicBezTo>
                  <a:cubicBezTo>
                    <a:pt x="10877" y="11423"/>
                    <a:pt x="10670" y="11180"/>
                    <a:pt x="10703" y="10969"/>
                  </a:cubicBezTo>
                  <a:cubicBezTo>
                    <a:pt x="10771" y="10511"/>
                    <a:pt x="10927" y="10052"/>
                    <a:pt x="11110" y="9617"/>
                  </a:cubicBezTo>
                  <a:cubicBezTo>
                    <a:pt x="11175" y="9457"/>
                    <a:pt x="11404" y="9360"/>
                    <a:pt x="11556" y="9232"/>
                  </a:cubicBezTo>
                  <a:close/>
                  <a:moveTo>
                    <a:pt x="14979" y="9676"/>
                  </a:moveTo>
                  <a:cubicBezTo>
                    <a:pt x="15103" y="9855"/>
                    <a:pt x="15241" y="10034"/>
                    <a:pt x="15351" y="10222"/>
                  </a:cubicBezTo>
                  <a:cubicBezTo>
                    <a:pt x="15391" y="10295"/>
                    <a:pt x="15369" y="10401"/>
                    <a:pt x="15378" y="10556"/>
                  </a:cubicBezTo>
                  <a:lnTo>
                    <a:pt x="15378" y="10556"/>
                  </a:lnTo>
                  <a:cubicBezTo>
                    <a:pt x="15332" y="10817"/>
                    <a:pt x="15332" y="11170"/>
                    <a:pt x="15199" y="11455"/>
                  </a:cubicBezTo>
                  <a:cubicBezTo>
                    <a:pt x="15098" y="11680"/>
                    <a:pt x="14833" y="11964"/>
                    <a:pt x="14631" y="11969"/>
                  </a:cubicBezTo>
                  <a:cubicBezTo>
                    <a:pt x="14625" y="11969"/>
                    <a:pt x="14618" y="11969"/>
                    <a:pt x="14612" y="11969"/>
                  </a:cubicBezTo>
                  <a:cubicBezTo>
                    <a:pt x="14263" y="11969"/>
                    <a:pt x="14215" y="11614"/>
                    <a:pt x="14265" y="11313"/>
                  </a:cubicBezTo>
                  <a:cubicBezTo>
                    <a:pt x="14328" y="10919"/>
                    <a:pt x="14402" y="10515"/>
                    <a:pt x="14539" y="10145"/>
                  </a:cubicBezTo>
                  <a:cubicBezTo>
                    <a:pt x="14604" y="9960"/>
                    <a:pt x="14828" y="9828"/>
                    <a:pt x="14979" y="9676"/>
                  </a:cubicBezTo>
                  <a:close/>
                  <a:moveTo>
                    <a:pt x="4191" y="10944"/>
                  </a:moveTo>
                  <a:cubicBezTo>
                    <a:pt x="4291" y="10944"/>
                    <a:pt x="4590" y="11067"/>
                    <a:pt x="4629" y="11172"/>
                  </a:cubicBezTo>
                  <a:cubicBezTo>
                    <a:pt x="4744" y="11478"/>
                    <a:pt x="3979" y="12355"/>
                    <a:pt x="3506" y="12363"/>
                  </a:cubicBezTo>
                  <a:lnTo>
                    <a:pt x="3507" y="12362"/>
                  </a:lnTo>
                  <a:cubicBezTo>
                    <a:pt x="3465" y="12257"/>
                    <a:pt x="3310" y="12045"/>
                    <a:pt x="3360" y="11964"/>
                  </a:cubicBezTo>
                  <a:cubicBezTo>
                    <a:pt x="3592" y="11600"/>
                    <a:pt x="3860" y="11261"/>
                    <a:pt x="4162" y="10952"/>
                  </a:cubicBezTo>
                  <a:cubicBezTo>
                    <a:pt x="4167" y="10947"/>
                    <a:pt x="4177" y="10944"/>
                    <a:pt x="4191" y="10944"/>
                  </a:cubicBezTo>
                  <a:close/>
                  <a:moveTo>
                    <a:pt x="8673" y="12370"/>
                  </a:moveTo>
                  <a:cubicBezTo>
                    <a:pt x="8691" y="12370"/>
                    <a:pt x="8709" y="12372"/>
                    <a:pt x="8724" y="12377"/>
                  </a:cubicBezTo>
                  <a:cubicBezTo>
                    <a:pt x="8838" y="12404"/>
                    <a:pt x="9011" y="12629"/>
                    <a:pt x="8984" y="12715"/>
                  </a:cubicBezTo>
                  <a:lnTo>
                    <a:pt x="8985" y="12714"/>
                  </a:lnTo>
                  <a:lnTo>
                    <a:pt x="8985" y="12714"/>
                  </a:lnTo>
                  <a:cubicBezTo>
                    <a:pt x="8874" y="13105"/>
                    <a:pt x="8718" y="13480"/>
                    <a:pt x="8535" y="13843"/>
                  </a:cubicBezTo>
                  <a:cubicBezTo>
                    <a:pt x="8504" y="13906"/>
                    <a:pt x="8360" y="13953"/>
                    <a:pt x="8249" y="13953"/>
                  </a:cubicBezTo>
                  <a:cubicBezTo>
                    <a:pt x="8215" y="13953"/>
                    <a:pt x="8184" y="13948"/>
                    <a:pt x="8160" y="13938"/>
                  </a:cubicBezTo>
                  <a:cubicBezTo>
                    <a:pt x="8063" y="13902"/>
                    <a:pt x="8022" y="13719"/>
                    <a:pt x="7944" y="13576"/>
                  </a:cubicBezTo>
                  <a:cubicBezTo>
                    <a:pt x="8072" y="13223"/>
                    <a:pt x="8169" y="12871"/>
                    <a:pt x="8329" y="12554"/>
                  </a:cubicBezTo>
                  <a:cubicBezTo>
                    <a:pt x="8373" y="12459"/>
                    <a:pt x="8551" y="12370"/>
                    <a:pt x="8673" y="12370"/>
                  </a:cubicBezTo>
                  <a:close/>
                  <a:moveTo>
                    <a:pt x="12986" y="12939"/>
                  </a:moveTo>
                  <a:cubicBezTo>
                    <a:pt x="12990" y="12939"/>
                    <a:pt x="12995" y="12940"/>
                    <a:pt x="12999" y="12940"/>
                  </a:cubicBezTo>
                  <a:cubicBezTo>
                    <a:pt x="13119" y="12958"/>
                    <a:pt x="13325" y="13109"/>
                    <a:pt x="13310" y="13174"/>
                  </a:cubicBezTo>
                  <a:lnTo>
                    <a:pt x="13312" y="13173"/>
                  </a:lnTo>
                  <a:lnTo>
                    <a:pt x="13312" y="13173"/>
                  </a:lnTo>
                  <a:cubicBezTo>
                    <a:pt x="13229" y="13696"/>
                    <a:pt x="13117" y="14213"/>
                    <a:pt x="12976" y="14723"/>
                  </a:cubicBezTo>
                  <a:cubicBezTo>
                    <a:pt x="12961" y="14777"/>
                    <a:pt x="12789" y="14839"/>
                    <a:pt x="12675" y="14839"/>
                  </a:cubicBezTo>
                  <a:cubicBezTo>
                    <a:pt x="12644" y="14839"/>
                    <a:pt x="12617" y="14834"/>
                    <a:pt x="12600" y="14824"/>
                  </a:cubicBezTo>
                  <a:cubicBezTo>
                    <a:pt x="12467" y="14746"/>
                    <a:pt x="12389" y="14567"/>
                    <a:pt x="12293" y="14439"/>
                  </a:cubicBezTo>
                  <a:cubicBezTo>
                    <a:pt x="12444" y="13971"/>
                    <a:pt x="12568" y="13550"/>
                    <a:pt x="12724" y="13142"/>
                  </a:cubicBezTo>
                  <a:cubicBezTo>
                    <a:pt x="12759" y="13055"/>
                    <a:pt x="12904" y="12939"/>
                    <a:pt x="12986" y="12939"/>
                  </a:cubicBezTo>
                  <a:close/>
                  <a:moveTo>
                    <a:pt x="16369" y="13187"/>
                  </a:moveTo>
                  <a:cubicBezTo>
                    <a:pt x="16462" y="13187"/>
                    <a:pt x="16562" y="13204"/>
                    <a:pt x="16593" y="13242"/>
                  </a:cubicBezTo>
                  <a:cubicBezTo>
                    <a:pt x="16703" y="13389"/>
                    <a:pt x="16726" y="13604"/>
                    <a:pt x="16804" y="13833"/>
                  </a:cubicBezTo>
                  <a:cubicBezTo>
                    <a:pt x="16675" y="14108"/>
                    <a:pt x="16570" y="14401"/>
                    <a:pt x="16400" y="14649"/>
                  </a:cubicBezTo>
                  <a:cubicBezTo>
                    <a:pt x="16331" y="14749"/>
                    <a:pt x="16140" y="14849"/>
                    <a:pt x="16023" y="14849"/>
                  </a:cubicBezTo>
                  <a:cubicBezTo>
                    <a:pt x="16000" y="14849"/>
                    <a:pt x="15980" y="14845"/>
                    <a:pt x="15965" y="14837"/>
                  </a:cubicBezTo>
                  <a:cubicBezTo>
                    <a:pt x="15841" y="14782"/>
                    <a:pt x="15718" y="14525"/>
                    <a:pt x="15750" y="14397"/>
                  </a:cubicBezTo>
                  <a:cubicBezTo>
                    <a:pt x="15851" y="13993"/>
                    <a:pt x="16011" y="13604"/>
                    <a:pt x="16185" y="13229"/>
                  </a:cubicBezTo>
                  <a:cubicBezTo>
                    <a:pt x="16199" y="13202"/>
                    <a:pt x="16281" y="13187"/>
                    <a:pt x="16369" y="13187"/>
                  </a:cubicBezTo>
                  <a:close/>
                  <a:moveTo>
                    <a:pt x="7944" y="0"/>
                  </a:moveTo>
                  <a:cubicBezTo>
                    <a:pt x="5827" y="3969"/>
                    <a:pt x="3067" y="7435"/>
                    <a:pt x="1" y="10740"/>
                  </a:cubicBezTo>
                  <a:cubicBezTo>
                    <a:pt x="1082" y="11303"/>
                    <a:pt x="2104" y="11936"/>
                    <a:pt x="3196" y="12385"/>
                  </a:cubicBezTo>
                  <a:cubicBezTo>
                    <a:pt x="5015" y="13141"/>
                    <a:pt x="6890" y="13774"/>
                    <a:pt x="8737" y="14475"/>
                  </a:cubicBezTo>
                  <a:cubicBezTo>
                    <a:pt x="11280" y="15451"/>
                    <a:pt x="13948" y="15768"/>
                    <a:pt x="16638" y="15947"/>
                  </a:cubicBezTo>
                  <a:cubicBezTo>
                    <a:pt x="16695" y="15951"/>
                    <a:pt x="16750" y="15955"/>
                    <a:pt x="16801" y="15955"/>
                  </a:cubicBezTo>
                  <a:cubicBezTo>
                    <a:pt x="16973" y="15955"/>
                    <a:pt x="17105" y="15906"/>
                    <a:pt x="17147" y="15634"/>
                  </a:cubicBezTo>
                  <a:cubicBezTo>
                    <a:pt x="17542" y="13013"/>
                    <a:pt x="18074" y="10404"/>
                    <a:pt x="18106" y="7741"/>
                  </a:cubicBezTo>
                  <a:cubicBezTo>
                    <a:pt x="18110" y="7440"/>
                    <a:pt x="18078" y="7137"/>
                    <a:pt x="18060" y="6839"/>
                  </a:cubicBezTo>
                  <a:cubicBezTo>
                    <a:pt x="17203" y="6752"/>
                    <a:pt x="16419" y="6688"/>
                    <a:pt x="15635" y="6596"/>
                  </a:cubicBezTo>
                  <a:cubicBezTo>
                    <a:pt x="13371" y="6340"/>
                    <a:pt x="11469" y="5244"/>
                    <a:pt x="9759" y="3837"/>
                  </a:cubicBezTo>
                  <a:cubicBezTo>
                    <a:pt x="8604" y="2888"/>
                    <a:pt x="8045" y="1550"/>
                    <a:pt x="7944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785;p28">
              <a:extLst>
                <a:ext uri="{FF2B5EF4-FFF2-40B4-BE49-F238E27FC236}">
                  <a16:creationId xmlns:a16="http://schemas.microsoft.com/office/drawing/2014/main" id="{0EA4E86F-D9A3-4F31-BDD7-EC7471ED6D90}"/>
                </a:ext>
              </a:extLst>
            </p:cNvPr>
            <p:cNvSpPr/>
            <p:nvPr/>
          </p:nvSpPr>
          <p:spPr>
            <a:xfrm>
              <a:off x="7724075" y="2829275"/>
              <a:ext cx="26375" cy="47975"/>
            </a:xfrm>
            <a:custGeom>
              <a:avLst/>
              <a:gdLst/>
              <a:ahLst/>
              <a:cxnLst/>
              <a:rect l="l" t="t" r="r" b="b"/>
              <a:pathLst>
                <a:path w="1055" h="1919" extrusionOk="0">
                  <a:moveTo>
                    <a:pt x="653" y="1"/>
                  </a:moveTo>
                  <a:cubicBezTo>
                    <a:pt x="528" y="1"/>
                    <a:pt x="285" y="88"/>
                    <a:pt x="266" y="163"/>
                  </a:cubicBezTo>
                  <a:cubicBezTo>
                    <a:pt x="131" y="621"/>
                    <a:pt x="43" y="1093"/>
                    <a:pt x="5" y="1570"/>
                  </a:cubicBezTo>
                  <a:cubicBezTo>
                    <a:pt x="0" y="1684"/>
                    <a:pt x="253" y="1886"/>
                    <a:pt x="413" y="1917"/>
                  </a:cubicBezTo>
                  <a:cubicBezTo>
                    <a:pt x="418" y="1918"/>
                    <a:pt x="423" y="1919"/>
                    <a:pt x="428" y="1919"/>
                  </a:cubicBezTo>
                  <a:cubicBezTo>
                    <a:pt x="538" y="1919"/>
                    <a:pt x="737" y="1741"/>
                    <a:pt x="789" y="1610"/>
                  </a:cubicBezTo>
                  <a:cubicBezTo>
                    <a:pt x="908" y="1309"/>
                    <a:pt x="954" y="983"/>
                    <a:pt x="1054" y="552"/>
                  </a:cubicBezTo>
                  <a:cubicBezTo>
                    <a:pt x="968" y="401"/>
                    <a:pt x="880" y="167"/>
                    <a:pt x="716" y="16"/>
                  </a:cubicBezTo>
                  <a:cubicBezTo>
                    <a:pt x="704" y="5"/>
                    <a:pt x="681" y="1"/>
                    <a:pt x="6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786;p28">
              <a:extLst>
                <a:ext uri="{FF2B5EF4-FFF2-40B4-BE49-F238E27FC236}">
                  <a16:creationId xmlns:a16="http://schemas.microsoft.com/office/drawing/2014/main" id="{60E425E5-9B91-40FC-A48C-94298231CDB8}"/>
                </a:ext>
              </a:extLst>
            </p:cNvPr>
            <p:cNvSpPr/>
            <p:nvPr/>
          </p:nvSpPr>
          <p:spPr>
            <a:xfrm>
              <a:off x="7698200" y="2747250"/>
              <a:ext cx="25575" cy="43625"/>
            </a:xfrm>
            <a:custGeom>
              <a:avLst/>
              <a:gdLst/>
              <a:ahLst/>
              <a:cxnLst/>
              <a:rect l="l" t="t" r="r" b="b"/>
              <a:pathLst>
                <a:path w="1023" h="1745" extrusionOk="0">
                  <a:moveTo>
                    <a:pt x="687" y="0"/>
                  </a:moveTo>
                  <a:cubicBezTo>
                    <a:pt x="631" y="0"/>
                    <a:pt x="490" y="40"/>
                    <a:pt x="430" y="87"/>
                  </a:cubicBezTo>
                  <a:cubicBezTo>
                    <a:pt x="151" y="318"/>
                    <a:pt x="0" y="1225"/>
                    <a:pt x="188" y="1527"/>
                  </a:cubicBezTo>
                  <a:cubicBezTo>
                    <a:pt x="274" y="1668"/>
                    <a:pt x="369" y="1745"/>
                    <a:pt x="460" y="1745"/>
                  </a:cubicBezTo>
                  <a:cubicBezTo>
                    <a:pt x="548" y="1745"/>
                    <a:pt x="633" y="1674"/>
                    <a:pt x="705" y="1519"/>
                  </a:cubicBezTo>
                  <a:cubicBezTo>
                    <a:pt x="834" y="1243"/>
                    <a:pt x="913" y="941"/>
                    <a:pt x="1022" y="610"/>
                  </a:cubicBezTo>
                  <a:cubicBezTo>
                    <a:pt x="916" y="404"/>
                    <a:pt x="829" y="194"/>
                    <a:pt x="710" y="6"/>
                  </a:cubicBezTo>
                  <a:cubicBezTo>
                    <a:pt x="707" y="2"/>
                    <a:pt x="699" y="0"/>
                    <a:pt x="6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787;p28">
              <a:extLst>
                <a:ext uri="{FF2B5EF4-FFF2-40B4-BE49-F238E27FC236}">
                  <a16:creationId xmlns:a16="http://schemas.microsoft.com/office/drawing/2014/main" id="{F7DBDB2F-C7BC-4386-B220-4D7972C2CB2A}"/>
                </a:ext>
              </a:extLst>
            </p:cNvPr>
            <p:cNvSpPr/>
            <p:nvPr/>
          </p:nvSpPr>
          <p:spPr>
            <a:xfrm>
              <a:off x="7691075" y="3111300"/>
              <a:ext cx="27175" cy="41575"/>
            </a:xfrm>
            <a:custGeom>
              <a:avLst/>
              <a:gdLst/>
              <a:ahLst/>
              <a:cxnLst/>
              <a:rect l="l" t="t" r="r" b="b"/>
              <a:pathLst>
                <a:path w="1087" h="1663" extrusionOk="0">
                  <a:moveTo>
                    <a:pt x="649" y="1"/>
                  </a:moveTo>
                  <a:cubicBezTo>
                    <a:pt x="562" y="1"/>
                    <a:pt x="481" y="15"/>
                    <a:pt x="468" y="42"/>
                  </a:cubicBezTo>
                  <a:cubicBezTo>
                    <a:pt x="293" y="418"/>
                    <a:pt x="134" y="807"/>
                    <a:pt x="33" y="1211"/>
                  </a:cubicBezTo>
                  <a:cubicBezTo>
                    <a:pt x="1" y="1339"/>
                    <a:pt x="125" y="1596"/>
                    <a:pt x="248" y="1651"/>
                  </a:cubicBezTo>
                  <a:cubicBezTo>
                    <a:pt x="263" y="1659"/>
                    <a:pt x="283" y="1663"/>
                    <a:pt x="306" y="1663"/>
                  </a:cubicBezTo>
                  <a:cubicBezTo>
                    <a:pt x="423" y="1663"/>
                    <a:pt x="614" y="1562"/>
                    <a:pt x="683" y="1462"/>
                  </a:cubicBezTo>
                  <a:cubicBezTo>
                    <a:pt x="853" y="1215"/>
                    <a:pt x="958" y="921"/>
                    <a:pt x="1087" y="647"/>
                  </a:cubicBezTo>
                  <a:cubicBezTo>
                    <a:pt x="1009" y="418"/>
                    <a:pt x="986" y="202"/>
                    <a:pt x="876" y="56"/>
                  </a:cubicBezTo>
                  <a:cubicBezTo>
                    <a:pt x="845" y="18"/>
                    <a:pt x="743" y="1"/>
                    <a:pt x="6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788;p28">
              <a:extLst>
                <a:ext uri="{FF2B5EF4-FFF2-40B4-BE49-F238E27FC236}">
                  <a16:creationId xmlns:a16="http://schemas.microsoft.com/office/drawing/2014/main" id="{CFE83F91-BB4C-47DE-A07D-FF3462854026}"/>
                </a:ext>
              </a:extLst>
            </p:cNvPr>
            <p:cNvSpPr/>
            <p:nvPr/>
          </p:nvSpPr>
          <p:spPr>
            <a:xfrm>
              <a:off x="6475425" y="3062950"/>
              <a:ext cx="1247075" cy="428875"/>
            </a:xfrm>
            <a:custGeom>
              <a:avLst/>
              <a:gdLst/>
              <a:ahLst/>
              <a:cxnLst/>
              <a:rect l="l" t="t" r="r" b="b"/>
              <a:pathLst>
                <a:path w="49883" h="17155" extrusionOk="0">
                  <a:moveTo>
                    <a:pt x="32255" y="0"/>
                  </a:moveTo>
                  <a:cubicBezTo>
                    <a:pt x="32057" y="230"/>
                    <a:pt x="31874" y="486"/>
                    <a:pt x="31655" y="702"/>
                  </a:cubicBezTo>
                  <a:cubicBezTo>
                    <a:pt x="29463" y="2838"/>
                    <a:pt x="27231" y="4924"/>
                    <a:pt x="24555" y="6473"/>
                  </a:cubicBezTo>
                  <a:cubicBezTo>
                    <a:pt x="23065" y="7335"/>
                    <a:pt x="21649" y="8315"/>
                    <a:pt x="19989" y="8865"/>
                  </a:cubicBezTo>
                  <a:cubicBezTo>
                    <a:pt x="18045" y="9509"/>
                    <a:pt x="16066" y="9774"/>
                    <a:pt x="14067" y="9774"/>
                  </a:cubicBezTo>
                  <a:cubicBezTo>
                    <a:pt x="13148" y="9774"/>
                    <a:pt x="12225" y="9718"/>
                    <a:pt x="11299" y="9617"/>
                  </a:cubicBezTo>
                  <a:cubicBezTo>
                    <a:pt x="9369" y="9407"/>
                    <a:pt x="7508" y="8943"/>
                    <a:pt x="5899" y="7783"/>
                  </a:cubicBezTo>
                  <a:cubicBezTo>
                    <a:pt x="5235" y="7307"/>
                    <a:pt x="4612" y="6780"/>
                    <a:pt x="4002" y="6298"/>
                  </a:cubicBezTo>
                  <a:cubicBezTo>
                    <a:pt x="2681" y="7531"/>
                    <a:pt x="1348" y="8774"/>
                    <a:pt x="1" y="10025"/>
                  </a:cubicBezTo>
                  <a:cubicBezTo>
                    <a:pt x="973" y="11176"/>
                    <a:pt x="2058" y="12367"/>
                    <a:pt x="3493" y="13160"/>
                  </a:cubicBezTo>
                  <a:cubicBezTo>
                    <a:pt x="4763" y="13852"/>
                    <a:pt x="6028" y="14558"/>
                    <a:pt x="7338" y="15163"/>
                  </a:cubicBezTo>
                  <a:cubicBezTo>
                    <a:pt x="8365" y="15631"/>
                    <a:pt x="9433" y="16088"/>
                    <a:pt x="10529" y="16300"/>
                  </a:cubicBezTo>
                  <a:cubicBezTo>
                    <a:pt x="12450" y="16675"/>
                    <a:pt x="14398" y="16914"/>
                    <a:pt x="16346" y="17097"/>
                  </a:cubicBezTo>
                  <a:cubicBezTo>
                    <a:pt x="16804" y="17141"/>
                    <a:pt x="17267" y="17155"/>
                    <a:pt x="17727" y="17155"/>
                  </a:cubicBezTo>
                  <a:cubicBezTo>
                    <a:pt x="18462" y="17155"/>
                    <a:pt x="19193" y="17121"/>
                    <a:pt x="19897" y="17121"/>
                  </a:cubicBezTo>
                  <a:cubicBezTo>
                    <a:pt x="19957" y="16759"/>
                    <a:pt x="19957" y="16437"/>
                    <a:pt x="20058" y="16153"/>
                  </a:cubicBezTo>
                  <a:cubicBezTo>
                    <a:pt x="20578" y="14687"/>
                    <a:pt x="22645" y="13408"/>
                    <a:pt x="24270" y="13408"/>
                  </a:cubicBezTo>
                  <a:cubicBezTo>
                    <a:pt x="24393" y="13408"/>
                    <a:pt x="24514" y="13416"/>
                    <a:pt x="24632" y="13431"/>
                  </a:cubicBezTo>
                  <a:cubicBezTo>
                    <a:pt x="26186" y="13633"/>
                    <a:pt x="27309" y="14457"/>
                    <a:pt x="28143" y="15726"/>
                  </a:cubicBezTo>
                  <a:cubicBezTo>
                    <a:pt x="28279" y="15934"/>
                    <a:pt x="28405" y="16035"/>
                    <a:pt x="28574" y="16035"/>
                  </a:cubicBezTo>
                  <a:cubicBezTo>
                    <a:pt x="28655" y="16035"/>
                    <a:pt x="28746" y="16011"/>
                    <a:pt x="28854" y="15966"/>
                  </a:cubicBezTo>
                  <a:cubicBezTo>
                    <a:pt x="30486" y="15264"/>
                    <a:pt x="32154" y="14641"/>
                    <a:pt x="33744" y="13861"/>
                  </a:cubicBezTo>
                  <a:cubicBezTo>
                    <a:pt x="34583" y="13454"/>
                    <a:pt x="35257" y="12716"/>
                    <a:pt x="36073" y="12247"/>
                  </a:cubicBezTo>
                  <a:cubicBezTo>
                    <a:pt x="37287" y="11561"/>
                    <a:pt x="38269" y="10625"/>
                    <a:pt x="39222" y="9635"/>
                  </a:cubicBezTo>
                  <a:cubicBezTo>
                    <a:pt x="39382" y="9466"/>
                    <a:pt x="39625" y="9369"/>
                    <a:pt x="39832" y="9241"/>
                  </a:cubicBezTo>
                  <a:cubicBezTo>
                    <a:pt x="39941" y="9429"/>
                    <a:pt x="40051" y="9617"/>
                    <a:pt x="40194" y="9864"/>
                  </a:cubicBezTo>
                  <a:cubicBezTo>
                    <a:pt x="43095" y="10126"/>
                    <a:pt x="46056" y="10396"/>
                    <a:pt x="49048" y="10671"/>
                  </a:cubicBezTo>
                  <a:cubicBezTo>
                    <a:pt x="49338" y="8928"/>
                    <a:pt x="49608" y="7293"/>
                    <a:pt x="49883" y="5611"/>
                  </a:cubicBezTo>
                  <a:cubicBezTo>
                    <a:pt x="43474" y="5377"/>
                    <a:pt x="37796" y="3159"/>
                    <a:pt x="32255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789;p28">
              <a:extLst>
                <a:ext uri="{FF2B5EF4-FFF2-40B4-BE49-F238E27FC236}">
                  <a16:creationId xmlns:a16="http://schemas.microsoft.com/office/drawing/2014/main" id="{4C91777D-3C5A-4F72-AA9A-B06170909ADE}"/>
                </a:ext>
              </a:extLst>
            </p:cNvPr>
            <p:cNvSpPr/>
            <p:nvPr/>
          </p:nvSpPr>
          <p:spPr>
            <a:xfrm>
              <a:off x="7363475" y="3326650"/>
              <a:ext cx="331650" cy="755125"/>
            </a:xfrm>
            <a:custGeom>
              <a:avLst/>
              <a:gdLst/>
              <a:ahLst/>
              <a:cxnLst/>
              <a:rect l="l" t="t" r="r" b="b"/>
              <a:pathLst>
                <a:path w="13266" h="30205" extrusionOk="0">
                  <a:moveTo>
                    <a:pt x="4198" y="0"/>
                  </a:moveTo>
                  <a:cubicBezTo>
                    <a:pt x="4020" y="0"/>
                    <a:pt x="3817" y="51"/>
                    <a:pt x="3690" y="151"/>
                  </a:cubicBezTo>
                  <a:cubicBezTo>
                    <a:pt x="2939" y="759"/>
                    <a:pt x="2199" y="1383"/>
                    <a:pt x="1485" y="2038"/>
                  </a:cubicBezTo>
                  <a:cubicBezTo>
                    <a:pt x="1242" y="2259"/>
                    <a:pt x="939" y="2570"/>
                    <a:pt x="922" y="2854"/>
                  </a:cubicBezTo>
                  <a:cubicBezTo>
                    <a:pt x="743" y="5994"/>
                    <a:pt x="582" y="9138"/>
                    <a:pt x="472" y="12287"/>
                  </a:cubicBezTo>
                  <a:cubicBezTo>
                    <a:pt x="384" y="14832"/>
                    <a:pt x="384" y="17379"/>
                    <a:pt x="316" y="19924"/>
                  </a:cubicBezTo>
                  <a:cubicBezTo>
                    <a:pt x="234" y="23036"/>
                    <a:pt x="123" y="26148"/>
                    <a:pt x="13" y="29260"/>
                  </a:cubicBezTo>
                  <a:cubicBezTo>
                    <a:pt x="0" y="29646"/>
                    <a:pt x="142" y="29773"/>
                    <a:pt x="508" y="29796"/>
                  </a:cubicBezTo>
                  <a:cubicBezTo>
                    <a:pt x="1164" y="29838"/>
                    <a:pt x="1820" y="29920"/>
                    <a:pt x="2475" y="29980"/>
                  </a:cubicBezTo>
                  <a:cubicBezTo>
                    <a:pt x="3500" y="30066"/>
                    <a:pt x="4524" y="30205"/>
                    <a:pt x="5545" y="30205"/>
                  </a:cubicBezTo>
                  <a:cubicBezTo>
                    <a:pt x="5560" y="30205"/>
                    <a:pt x="5576" y="30205"/>
                    <a:pt x="5592" y="30205"/>
                  </a:cubicBezTo>
                  <a:cubicBezTo>
                    <a:pt x="6270" y="30205"/>
                    <a:pt x="6944" y="29980"/>
                    <a:pt x="7668" y="29847"/>
                  </a:cubicBezTo>
                  <a:cubicBezTo>
                    <a:pt x="8442" y="25954"/>
                    <a:pt x="9227" y="22032"/>
                    <a:pt x="10020" y="18081"/>
                  </a:cubicBezTo>
                  <a:lnTo>
                    <a:pt x="9772" y="18031"/>
                  </a:lnTo>
                  <a:cubicBezTo>
                    <a:pt x="9631" y="18037"/>
                    <a:pt x="9474" y="18077"/>
                    <a:pt x="9337" y="18077"/>
                  </a:cubicBezTo>
                  <a:cubicBezTo>
                    <a:pt x="9273" y="18077"/>
                    <a:pt x="9214" y="18069"/>
                    <a:pt x="9162" y="18044"/>
                  </a:cubicBezTo>
                  <a:cubicBezTo>
                    <a:pt x="8943" y="17943"/>
                    <a:pt x="8740" y="17741"/>
                    <a:pt x="8603" y="17535"/>
                  </a:cubicBezTo>
                  <a:cubicBezTo>
                    <a:pt x="7403" y="15679"/>
                    <a:pt x="7131" y="13910"/>
                    <a:pt x="8434" y="12017"/>
                  </a:cubicBezTo>
                  <a:cubicBezTo>
                    <a:pt x="9104" y="11050"/>
                    <a:pt x="9856" y="10372"/>
                    <a:pt x="10981" y="10372"/>
                  </a:cubicBezTo>
                  <a:cubicBezTo>
                    <a:pt x="11109" y="10372"/>
                    <a:pt x="11242" y="10381"/>
                    <a:pt x="11381" y="10399"/>
                  </a:cubicBezTo>
                  <a:cubicBezTo>
                    <a:pt x="12009" y="7255"/>
                    <a:pt x="12632" y="4143"/>
                    <a:pt x="13265" y="985"/>
                  </a:cubicBezTo>
                  <a:cubicBezTo>
                    <a:pt x="12962" y="948"/>
                    <a:pt x="12655" y="902"/>
                    <a:pt x="12348" y="870"/>
                  </a:cubicBezTo>
                  <a:cubicBezTo>
                    <a:pt x="9658" y="572"/>
                    <a:pt x="6967" y="283"/>
                    <a:pt x="4277" y="4"/>
                  </a:cubicBezTo>
                  <a:cubicBezTo>
                    <a:pt x="4251" y="1"/>
                    <a:pt x="4225" y="0"/>
                    <a:pt x="4198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790;p28">
              <a:extLst>
                <a:ext uri="{FF2B5EF4-FFF2-40B4-BE49-F238E27FC236}">
                  <a16:creationId xmlns:a16="http://schemas.microsoft.com/office/drawing/2014/main" id="{4FF9E9B2-DC98-4C50-913F-91550618FB21}"/>
                </a:ext>
              </a:extLst>
            </p:cNvPr>
            <p:cNvSpPr/>
            <p:nvPr/>
          </p:nvSpPr>
          <p:spPr>
            <a:xfrm>
              <a:off x="7653525" y="3023550"/>
              <a:ext cx="29450" cy="57300"/>
            </a:xfrm>
            <a:custGeom>
              <a:avLst/>
              <a:gdLst/>
              <a:ahLst/>
              <a:cxnLst/>
              <a:rect l="l" t="t" r="r" b="b"/>
              <a:pathLst>
                <a:path w="1178" h="2292" extrusionOk="0">
                  <a:moveTo>
                    <a:pt x="765" y="0"/>
                  </a:moveTo>
                  <a:cubicBezTo>
                    <a:pt x="613" y="152"/>
                    <a:pt x="389" y="284"/>
                    <a:pt x="325" y="467"/>
                  </a:cubicBezTo>
                  <a:cubicBezTo>
                    <a:pt x="187" y="839"/>
                    <a:pt x="114" y="1242"/>
                    <a:pt x="50" y="1637"/>
                  </a:cubicBezTo>
                  <a:cubicBezTo>
                    <a:pt x="0" y="1938"/>
                    <a:pt x="48" y="2292"/>
                    <a:pt x="395" y="2292"/>
                  </a:cubicBezTo>
                  <a:cubicBezTo>
                    <a:pt x="402" y="2292"/>
                    <a:pt x="409" y="2292"/>
                    <a:pt x="416" y="2291"/>
                  </a:cubicBezTo>
                  <a:cubicBezTo>
                    <a:pt x="618" y="2287"/>
                    <a:pt x="884" y="2003"/>
                    <a:pt x="985" y="1778"/>
                  </a:cubicBezTo>
                  <a:cubicBezTo>
                    <a:pt x="1117" y="1494"/>
                    <a:pt x="1117" y="1141"/>
                    <a:pt x="1163" y="880"/>
                  </a:cubicBezTo>
                  <a:cubicBezTo>
                    <a:pt x="1154" y="724"/>
                    <a:pt x="1177" y="619"/>
                    <a:pt x="1136" y="545"/>
                  </a:cubicBezTo>
                  <a:cubicBezTo>
                    <a:pt x="1026" y="358"/>
                    <a:pt x="889" y="179"/>
                    <a:pt x="7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791;p28">
              <a:extLst>
                <a:ext uri="{FF2B5EF4-FFF2-40B4-BE49-F238E27FC236}">
                  <a16:creationId xmlns:a16="http://schemas.microsoft.com/office/drawing/2014/main" id="{2C0F9E77-A028-4547-AF4D-0E0E84AF8127}"/>
                </a:ext>
              </a:extLst>
            </p:cNvPr>
            <p:cNvSpPr/>
            <p:nvPr/>
          </p:nvSpPr>
          <p:spPr>
            <a:xfrm>
              <a:off x="7614875" y="2771800"/>
              <a:ext cx="35550" cy="73025"/>
            </a:xfrm>
            <a:custGeom>
              <a:avLst/>
              <a:gdLst/>
              <a:ahLst/>
              <a:cxnLst/>
              <a:rect l="l" t="t" r="r" b="b"/>
              <a:pathLst>
                <a:path w="1422" h="2921" extrusionOk="0">
                  <a:moveTo>
                    <a:pt x="954" y="0"/>
                  </a:moveTo>
                  <a:cubicBezTo>
                    <a:pt x="788" y="188"/>
                    <a:pt x="582" y="358"/>
                    <a:pt x="477" y="573"/>
                  </a:cubicBezTo>
                  <a:cubicBezTo>
                    <a:pt x="340" y="867"/>
                    <a:pt x="266" y="1196"/>
                    <a:pt x="184" y="1513"/>
                  </a:cubicBezTo>
                  <a:cubicBezTo>
                    <a:pt x="111" y="1797"/>
                    <a:pt x="1" y="2090"/>
                    <a:pt x="28" y="2365"/>
                  </a:cubicBezTo>
                  <a:cubicBezTo>
                    <a:pt x="42" y="2558"/>
                    <a:pt x="256" y="2737"/>
                    <a:pt x="386" y="2920"/>
                  </a:cubicBezTo>
                  <a:cubicBezTo>
                    <a:pt x="546" y="2796"/>
                    <a:pt x="788" y="2704"/>
                    <a:pt x="843" y="2544"/>
                  </a:cubicBezTo>
                  <a:cubicBezTo>
                    <a:pt x="1059" y="1948"/>
                    <a:pt x="1215" y="1324"/>
                    <a:pt x="1421" y="615"/>
                  </a:cubicBezTo>
                  <a:cubicBezTo>
                    <a:pt x="1266" y="413"/>
                    <a:pt x="1110" y="205"/>
                    <a:pt x="9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792;p28">
              <a:extLst>
                <a:ext uri="{FF2B5EF4-FFF2-40B4-BE49-F238E27FC236}">
                  <a16:creationId xmlns:a16="http://schemas.microsoft.com/office/drawing/2014/main" id="{8BC986C4-3471-4D3A-931D-5CE162F60547}"/>
                </a:ext>
              </a:extLst>
            </p:cNvPr>
            <p:cNvSpPr/>
            <p:nvPr/>
          </p:nvSpPr>
          <p:spPr>
            <a:xfrm>
              <a:off x="7623150" y="2951000"/>
              <a:ext cx="26125" cy="48300"/>
            </a:xfrm>
            <a:custGeom>
              <a:avLst/>
              <a:gdLst/>
              <a:ahLst/>
              <a:cxnLst/>
              <a:rect l="l" t="t" r="r" b="b"/>
              <a:pathLst>
                <a:path w="1045" h="1932" extrusionOk="0">
                  <a:moveTo>
                    <a:pt x="619" y="0"/>
                  </a:moveTo>
                  <a:cubicBezTo>
                    <a:pt x="476" y="161"/>
                    <a:pt x="280" y="298"/>
                    <a:pt x="206" y="482"/>
                  </a:cubicBezTo>
                  <a:cubicBezTo>
                    <a:pt x="87" y="784"/>
                    <a:pt x="9" y="1114"/>
                    <a:pt x="4" y="1436"/>
                  </a:cubicBezTo>
                  <a:cubicBezTo>
                    <a:pt x="0" y="1605"/>
                    <a:pt x="151" y="1889"/>
                    <a:pt x="289" y="1926"/>
                  </a:cubicBezTo>
                  <a:cubicBezTo>
                    <a:pt x="305" y="1930"/>
                    <a:pt x="324" y="1932"/>
                    <a:pt x="343" y="1932"/>
                  </a:cubicBezTo>
                  <a:cubicBezTo>
                    <a:pt x="502" y="1932"/>
                    <a:pt x="742" y="1809"/>
                    <a:pt x="812" y="1683"/>
                  </a:cubicBezTo>
                  <a:cubicBezTo>
                    <a:pt x="958" y="1421"/>
                    <a:pt x="989" y="1100"/>
                    <a:pt x="1044" y="894"/>
                  </a:cubicBezTo>
                  <a:cubicBezTo>
                    <a:pt x="1021" y="706"/>
                    <a:pt x="1035" y="601"/>
                    <a:pt x="989" y="528"/>
                  </a:cubicBezTo>
                  <a:cubicBezTo>
                    <a:pt x="880" y="344"/>
                    <a:pt x="747" y="174"/>
                    <a:pt x="6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793;p28">
              <a:extLst>
                <a:ext uri="{FF2B5EF4-FFF2-40B4-BE49-F238E27FC236}">
                  <a16:creationId xmlns:a16="http://schemas.microsoft.com/office/drawing/2014/main" id="{26F68BD1-2459-4FCB-BB5A-5081A78BA501}"/>
                </a:ext>
              </a:extLst>
            </p:cNvPr>
            <p:cNvSpPr/>
            <p:nvPr/>
          </p:nvSpPr>
          <p:spPr>
            <a:xfrm>
              <a:off x="7605475" y="3105125"/>
              <a:ext cx="25800" cy="47525"/>
            </a:xfrm>
            <a:custGeom>
              <a:avLst/>
              <a:gdLst/>
              <a:ahLst/>
              <a:cxnLst/>
              <a:rect l="l" t="t" r="r" b="b"/>
              <a:pathLst>
                <a:path w="1032" h="1901" extrusionOk="0">
                  <a:moveTo>
                    <a:pt x="693" y="0"/>
                  </a:moveTo>
                  <a:cubicBezTo>
                    <a:pt x="611" y="0"/>
                    <a:pt x="466" y="116"/>
                    <a:pt x="432" y="202"/>
                  </a:cubicBezTo>
                  <a:cubicBezTo>
                    <a:pt x="276" y="610"/>
                    <a:pt x="151" y="1032"/>
                    <a:pt x="1" y="1500"/>
                  </a:cubicBezTo>
                  <a:cubicBezTo>
                    <a:pt x="97" y="1628"/>
                    <a:pt x="175" y="1807"/>
                    <a:pt x="308" y="1885"/>
                  </a:cubicBezTo>
                  <a:cubicBezTo>
                    <a:pt x="326" y="1895"/>
                    <a:pt x="352" y="1900"/>
                    <a:pt x="383" y="1900"/>
                  </a:cubicBezTo>
                  <a:cubicBezTo>
                    <a:pt x="497" y="1900"/>
                    <a:pt x="669" y="1838"/>
                    <a:pt x="684" y="1784"/>
                  </a:cubicBezTo>
                  <a:cubicBezTo>
                    <a:pt x="824" y="1275"/>
                    <a:pt x="936" y="757"/>
                    <a:pt x="1019" y="235"/>
                  </a:cubicBezTo>
                  <a:cubicBezTo>
                    <a:pt x="1032" y="170"/>
                    <a:pt x="826" y="19"/>
                    <a:pt x="706" y="1"/>
                  </a:cubicBezTo>
                  <a:cubicBezTo>
                    <a:pt x="702" y="1"/>
                    <a:pt x="697" y="0"/>
                    <a:pt x="69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794;p28">
              <a:extLst>
                <a:ext uri="{FF2B5EF4-FFF2-40B4-BE49-F238E27FC236}">
                  <a16:creationId xmlns:a16="http://schemas.microsoft.com/office/drawing/2014/main" id="{D144FCD9-527D-4A01-A449-67BF6F84675C}"/>
                </a:ext>
              </a:extLst>
            </p:cNvPr>
            <p:cNvSpPr/>
            <p:nvPr/>
          </p:nvSpPr>
          <p:spPr>
            <a:xfrm>
              <a:off x="7564900" y="3012400"/>
              <a:ext cx="31550" cy="60450"/>
            </a:xfrm>
            <a:custGeom>
              <a:avLst/>
              <a:gdLst/>
              <a:ahLst/>
              <a:cxnLst/>
              <a:rect l="l" t="t" r="r" b="b"/>
              <a:pathLst>
                <a:path w="1262" h="2418" extrusionOk="0">
                  <a:moveTo>
                    <a:pt x="886" y="1"/>
                  </a:moveTo>
                  <a:cubicBezTo>
                    <a:pt x="734" y="129"/>
                    <a:pt x="505" y="226"/>
                    <a:pt x="441" y="387"/>
                  </a:cubicBezTo>
                  <a:cubicBezTo>
                    <a:pt x="257" y="822"/>
                    <a:pt x="101" y="1280"/>
                    <a:pt x="33" y="1738"/>
                  </a:cubicBezTo>
                  <a:cubicBezTo>
                    <a:pt x="0" y="1950"/>
                    <a:pt x="207" y="2192"/>
                    <a:pt x="308" y="2417"/>
                  </a:cubicBezTo>
                  <a:cubicBezTo>
                    <a:pt x="519" y="2279"/>
                    <a:pt x="826" y="2187"/>
                    <a:pt x="913" y="1995"/>
                  </a:cubicBezTo>
                  <a:cubicBezTo>
                    <a:pt x="1097" y="1610"/>
                    <a:pt x="1152" y="1166"/>
                    <a:pt x="1262" y="743"/>
                  </a:cubicBezTo>
                  <a:cubicBezTo>
                    <a:pt x="1243" y="739"/>
                    <a:pt x="1224" y="736"/>
                    <a:pt x="1207" y="735"/>
                  </a:cubicBezTo>
                  <a:cubicBezTo>
                    <a:pt x="1207" y="661"/>
                    <a:pt x="1234" y="575"/>
                    <a:pt x="1201" y="515"/>
                  </a:cubicBezTo>
                  <a:cubicBezTo>
                    <a:pt x="1110" y="341"/>
                    <a:pt x="995" y="171"/>
                    <a:pt x="8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795;p28">
              <a:extLst>
                <a:ext uri="{FF2B5EF4-FFF2-40B4-BE49-F238E27FC236}">
                  <a16:creationId xmlns:a16="http://schemas.microsoft.com/office/drawing/2014/main" id="{A558470B-30D9-41B1-81FE-548EDA3B7594}"/>
                </a:ext>
              </a:extLst>
            </p:cNvPr>
            <p:cNvSpPr/>
            <p:nvPr/>
          </p:nvSpPr>
          <p:spPr>
            <a:xfrm>
              <a:off x="7517700" y="2920625"/>
              <a:ext cx="43575" cy="57400"/>
            </a:xfrm>
            <a:custGeom>
              <a:avLst/>
              <a:gdLst/>
              <a:ahLst/>
              <a:cxnLst/>
              <a:rect l="l" t="t" r="r" b="b"/>
              <a:pathLst>
                <a:path w="1743" h="2296" extrusionOk="0">
                  <a:moveTo>
                    <a:pt x="1401" y="0"/>
                  </a:moveTo>
                  <a:cubicBezTo>
                    <a:pt x="1303" y="0"/>
                    <a:pt x="1190" y="28"/>
                    <a:pt x="1156" y="74"/>
                  </a:cubicBezTo>
                  <a:cubicBezTo>
                    <a:pt x="757" y="634"/>
                    <a:pt x="390" y="1216"/>
                    <a:pt x="1" y="1812"/>
                  </a:cubicBezTo>
                  <a:cubicBezTo>
                    <a:pt x="161" y="2031"/>
                    <a:pt x="234" y="2247"/>
                    <a:pt x="363" y="2283"/>
                  </a:cubicBezTo>
                  <a:cubicBezTo>
                    <a:pt x="388" y="2291"/>
                    <a:pt x="419" y="2295"/>
                    <a:pt x="453" y="2295"/>
                  </a:cubicBezTo>
                  <a:cubicBezTo>
                    <a:pt x="593" y="2295"/>
                    <a:pt x="779" y="2230"/>
                    <a:pt x="830" y="2142"/>
                  </a:cubicBezTo>
                  <a:cubicBezTo>
                    <a:pt x="1150" y="1589"/>
                    <a:pt x="1441" y="1020"/>
                    <a:pt x="1701" y="436"/>
                  </a:cubicBezTo>
                  <a:cubicBezTo>
                    <a:pt x="1743" y="340"/>
                    <a:pt x="1642" y="115"/>
                    <a:pt x="1541" y="33"/>
                  </a:cubicBezTo>
                  <a:cubicBezTo>
                    <a:pt x="1513" y="10"/>
                    <a:pt x="1460" y="0"/>
                    <a:pt x="14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796;p28">
              <a:extLst>
                <a:ext uri="{FF2B5EF4-FFF2-40B4-BE49-F238E27FC236}">
                  <a16:creationId xmlns:a16="http://schemas.microsoft.com/office/drawing/2014/main" id="{97DEA686-A4F7-440E-BE4D-3774C1868CCF}"/>
                </a:ext>
              </a:extLst>
            </p:cNvPr>
            <p:cNvSpPr/>
            <p:nvPr/>
          </p:nvSpPr>
          <p:spPr>
            <a:xfrm>
              <a:off x="7496700" y="3090875"/>
              <a:ext cx="26775" cy="39600"/>
            </a:xfrm>
            <a:custGeom>
              <a:avLst/>
              <a:gdLst/>
              <a:ahLst/>
              <a:cxnLst/>
              <a:rect l="l" t="t" r="r" b="b"/>
              <a:pathLst>
                <a:path w="1071" h="1584" extrusionOk="0">
                  <a:moveTo>
                    <a:pt x="733" y="0"/>
                  </a:moveTo>
                  <a:cubicBezTo>
                    <a:pt x="611" y="0"/>
                    <a:pt x="431" y="90"/>
                    <a:pt x="386" y="185"/>
                  </a:cubicBezTo>
                  <a:cubicBezTo>
                    <a:pt x="225" y="501"/>
                    <a:pt x="129" y="854"/>
                    <a:pt x="1" y="1207"/>
                  </a:cubicBezTo>
                  <a:cubicBezTo>
                    <a:pt x="80" y="1350"/>
                    <a:pt x="120" y="1533"/>
                    <a:pt x="217" y="1569"/>
                  </a:cubicBezTo>
                  <a:cubicBezTo>
                    <a:pt x="240" y="1579"/>
                    <a:pt x="271" y="1583"/>
                    <a:pt x="304" y="1583"/>
                  </a:cubicBezTo>
                  <a:cubicBezTo>
                    <a:pt x="416" y="1583"/>
                    <a:pt x="561" y="1536"/>
                    <a:pt x="593" y="1473"/>
                  </a:cubicBezTo>
                  <a:cubicBezTo>
                    <a:pt x="776" y="1111"/>
                    <a:pt x="932" y="736"/>
                    <a:pt x="1042" y="345"/>
                  </a:cubicBezTo>
                  <a:cubicBezTo>
                    <a:pt x="1070" y="259"/>
                    <a:pt x="896" y="34"/>
                    <a:pt x="782" y="6"/>
                  </a:cubicBezTo>
                  <a:cubicBezTo>
                    <a:pt x="767" y="2"/>
                    <a:pt x="750" y="0"/>
                    <a:pt x="7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797;p28">
              <a:extLst>
                <a:ext uri="{FF2B5EF4-FFF2-40B4-BE49-F238E27FC236}">
                  <a16:creationId xmlns:a16="http://schemas.microsoft.com/office/drawing/2014/main" id="{A3531102-366D-4AB4-A2DA-C68E02EA01F6}"/>
                </a:ext>
              </a:extLst>
            </p:cNvPr>
            <p:cNvSpPr/>
            <p:nvPr/>
          </p:nvSpPr>
          <p:spPr>
            <a:xfrm>
              <a:off x="7477475" y="2992650"/>
              <a:ext cx="36475" cy="58075"/>
            </a:xfrm>
            <a:custGeom>
              <a:avLst/>
              <a:gdLst/>
              <a:ahLst/>
              <a:cxnLst/>
              <a:rect l="l" t="t" r="r" b="b"/>
              <a:pathLst>
                <a:path w="1459" h="2323" extrusionOk="0">
                  <a:moveTo>
                    <a:pt x="1102" y="0"/>
                  </a:moveTo>
                  <a:cubicBezTo>
                    <a:pt x="948" y="0"/>
                    <a:pt x="723" y="98"/>
                    <a:pt x="667" y="214"/>
                  </a:cubicBezTo>
                  <a:cubicBezTo>
                    <a:pt x="423" y="700"/>
                    <a:pt x="203" y="1208"/>
                    <a:pt x="52" y="1731"/>
                  </a:cubicBezTo>
                  <a:cubicBezTo>
                    <a:pt x="1" y="1891"/>
                    <a:pt x="198" y="2125"/>
                    <a:pt x="285" y="2322"/>
                  </a:cubicBezTo>
                  <a:cubicBezTo>
                    <a:pt x="482" y="2230"/>
                    <a:pt x="785" y="2184"/>
                    <a:pt x="857" y="2034"/>
                  </a:cubicBezTo>
                  <a:cubicBezTo>
                    <a:pt x="1101" y="1529"/>
                    <a:pt x="1257" y="984"/>
                    <a:pt x="1458" y="416"/>
                  </a:cubicBezTo>
                  <a:cubicBezTo>
                    <a:pt x="1343" y="255"/>
                    <a:pt x="1261" y="21"/>
                    <a:pt x="1147" y="3"/>
                  </a:cubicBezTo>
                  <a:cubicBezTo>
                    <a:pt x="1133" y="1"/>
                    <a:pt x="1118" y="0"/>
                    <a:pt x="11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798;p28">
              <a:extLst>
                <a:ext uri="{FF2B5EF4-FFF2-40B4-BE49-F238E27FC236}">
                  <a16:creationId xmlns:a16="http://schemas.microsoft.com/office/drawing/2014/main" id="{8A6AB0D0-5729-41CD-8ECB-6339D92998B2}"/>
                </a:ext>
              </a:extLst>
            </p:cNvPr>
            <p:cNvSpPr/>
            <p:nvPr/>
          </p:nvSpPr>
          <p:spPr>
            <a:xfrm>
              <a:off x="7456425" y="2891950"/>
              <a:ext cx="48275" cy="44075"/>
            </a:xfrm>
            <a:custGeom>
              <a:avLst/>
              <a:gdLst/>
              <a:ahLst/>
              <a:cxnLst/>
              <a:rect l="l" t="t" r="r" b="b"/>
              <a:pathLst>
                <a:path w="1931" h="1763" extrusionOk="0">
                  <a:moveTo>
                    <a:pt x="1601" y="0"/>
                  </a:moveTo>
                  <a:cubicBezTo>
                    <a:pt x="1543" y="0"/>
                    <a:pt x="1481" y="22"/>
                    <a:pt x="1421" y="71"/>
                  </a:cubicBezTo>
                  <a:cubicBezTo>
                    <a:pt x="979" y="418"/>
                    <a:pt x="572" y="808"/>
                    <a:pt x="206" y="1236"/>
                  </a:cubicBezTo>
                  <a:cubicBezTo>
                    <a:pt x="0" y="1486"/>
                    <a:pt x="204" y="1763"/>
                    <a:pt x="530" y="1763"/>
                  </a:cubicBezTo>
                  <a:cubicBezTo>
                    <a:pt x="538" y="1763"/>
                    <a:pt x="546" y="1762"/>
                    <a:pt x="554" y="1762"/>
                  </a:cubicBezTo>
                  <a:cubicBezTo>
                    <a:pt x="1013" y="1743"/>
                    <a:pt x="1869" y="923"/>
                    <a:pt x="1907" y="466"/>
                  </a:cubicBezTo>
                  <a:cubicBezTo>
                    <a:pt x="1931" y="203"/>
                    <a:pt x="1781" y="0"/>
                    <a:pt x="16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799;p28">
              <a:extLst>
                <a:ext uri="{FF2B5EF4-FFF2-40B4-BE49-F238E27FC236}">
                  <a16:creationId xmlns:a16="http://schemas.microsoft.com/office/drawing/2014/main" id="{1E88A2F3-D655-4E1D-81BC-0AD59CA2A5E2}"/>
                </a:ext>
              </a:extLst>
            </p:cNvPr>
            <p:cNvSpPr/>
            <p:nvPr/>
          </p:nvSpPr>
          <p:spPr>
            <a:xfrm>
              <a:off x="7405175" y="2966725"/>
              <a:ext cx="42775" cy="50000"/>
            </a:xfrm>
            <a:custGeom>
              <a:avLst/>
              <a:gdLst/>
              <a:ahLst/>
              <a:cxnLst/>
              <a:rect l="l" t="t" r="r" b="b"/>
              <a:pathLst>
                <a:path w="1711" h="2000" extrusionOk="0">
                  <a:moveTo>
                    <a:pt x="1277" y="0"/>
                  </a:moveTo>
                  <a:cubicBezTo>
                    <a:pt x="1175" y="0"/>
                    <a:pt x="1061" y="31"/>
                    <a:pt x="1018" y="86"/>
                  </a:cubicBezTo>
                  <a:cubicBezTo>
                    <a:pt x="678" y="536"/>
                    <a:pt x="349" y="999"/>
                    <a:pt x="60" y="1485"/>
                  </a:cubicBezTo>
                  <a:cubicBezTo>
                    <a:pt x="0" y="1585"/>
                    <a:pt x="83" y="1852"/>
                    <a:pt x="188" y="1947"/>
                  </a:cubicBezTo>
                  <a:cubicBezTo>
                    <a:pt x="225" y="1982"/>
                    <a:pt x="310" y="1999"/>
                    <a:pt x="396" y="1999"/>
                  </a:cubicBezTo>
                  <a:cubicBezTo>
                    <a:pt x="492" y="1999"/>
                    <a:pt x="590" y="1978"/>
                    <a:pt x="623" y="1934"/>
                  </a:cubicBezTo>
                  <a:cubicBezTo>
                    <a:pt x="1004" y="1457"/>
                    <a:pt x="1348" y="948"/>
                    <a:pt x="1710" y="435"/>
                  </a:cubicBezTo>
                  <a:cubicBezTo>
                    <a:pt x="1572" y="233"/>
                    <a:pt x="1517" y="69"/>
                    <a:pt x="1408" y="23"/>
                  </a:cubicBezTo>
                  <a:cubicBezTo>
                    <a:pt x="1373" y="7"/>
                    <a:pt x="1327" y="0"/>
                    <a:pt x="12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800;p28">
              <a:extLst>
                <a:ext uri="{FF2B5EF4-FFF2-40B4-BE49-F238E27FC236}">
                  <a16:creationId xmlns:a16="http://schemas.microsoft.com/office/drawing/2014/main" id="{D7BC1160-6ED8-4349-9B24-6556FB5667C7}"/>
                </a:ext>
              </a:extLst>
            </p:cNvPr>
            <p:cNvSpPr/>
            <p:nvPr/>
          </p:nvSpPr>
          <p:spPr>
            <a:xfrm>
              <a:off x="7380875" y="3055225"/>
              <a:ext cx="35900" cy="35500"/>
            </a:xfrm>
            <a:custGeom>
              <a:avLst/>
              <a:gdLst/>
              <a:ahLst/>
              <a:cxnLst/>
              <a:rect l="l" t="t" r="r" b="b"/>
              <a:pathLst>
                <a:path w="1436" h="1420" extrusionOk="0">
                  <a:moveTo>
                    <a:pt x="882" y="0"/>
                  </a:moveTo>
                  <a:cubicBezTo>
                    <a:pt x="868" y="0"/>
                    <a:pt x="858" y="3"/>
                    <a:pt x="853" y="8"/>
                  </a:cubicBezTo>
                  <a:cubicBezTo>
                    <a:pt x="552" y="317"/>
                    <a:pt x="284" y="656"/>
                    <a:pt x="51" y="1020"/>
                  </a:cubicBezTo>
                  <a:cubicBezTo>
                    <a:pt x="1" y="1102"/>
                    <a:pt x="156" y="1314"/>
                    <a:pt x="198" y="1419"/>
                  </a:cubicBezTo>
                  <a:cubicBezTo>
                    <a:pt x="670" y="1409"/>
                    <a:pt x="1435" y="534"/>
                    <a:pt x="1321" y="227"/>
                  </a:cubicBezTo>
                  <a:cubicBezTo>
                    <a:pt x="1281" y="122"/>
                    <a:pt x="983" y="0"/>
                    <a:pt x="88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801;p28">
              <a:extLst>
                <a:ext uri="{FF2B5EF4-FFF2-40B4-BE49-F238E27FC236}">
                  <a16:creationId xmlns:a16="http://schemas.microsoft.com/office/drawing/2014/main" id="{35C71636-3A12-4A09-A679-404DD6DCAF15}"/>
                </a:ext>
              </a:extLst>
            </p:cNvPr>
            <p:cNvSpPr/>
            <p:nvPr/>
          </p:nvSpPr>
          <p:spPr>
            <a:xfrm>
              <a:off x="7334250" y="3015350"/>
              <a:ext cx="37250" cy="44550"/>
            </a:xfrm>
            <a:custGeom>
              <a:avLst/>
              <a:gdLst/>
              <a:ahLst/>
              <a:cxnLst/>
              <a:rect l="l" t="t" r="r" b="b"/>
              <a:pathLst>
                <a:path w="1490" h="1782" extrusionOk="0">
                  <a:moveTo>
                    <a:pt x="1187" y="1"/>
                  </a:moveTo>
                  <a:cubicBezTo>
                    <a:pt x="1085" y="1"/>
                    <a:pt x="942" y="57"/>
                    <a:pt x="890" y="126"/>
                  </a:cubicBezTo>
                  <a:cubicBezTo>
                    <a:pt x="591" y="515"/>
                    <a:pt x="315" y="918"/>
                    <a:pt x="60" y="1336"/>
                  </a:cubicBezTo>
                  <a:cubicBezTo>
                    <a:pt x="0" y="1441"/>
                    <a:pt x="74" y="1630"/>
                    <a:pt x="82" y="1781"/>
                  </a:cubicBezTo>
                  <a:cubicBezTo>
                    <a:pt x="123" y="1776"/>
                    <a:pt x="168" y="1776"/>
                    <a:pt x="213" y="1776"/>
                  </a:cubicBezTo>
                  <a:cubicBezTo>
                    <a:pt x="233" y="1776"/>
                    <a:pt x="253" y="1776"/>
                    <a:pt x="273" y="1776"/>
                  </a:cubicBezTo>
                  <a:cubicBezTo>
                    <a:pt x="378" y="1776"/>
                    <a:pt x="478" y="1772"/>
                    <a:pt x="523" y="1721"/>
                  </a:cubicBezTo>
                  <a:cubicBezTo>
                    <a:pt x="867" y="1318"/>
                    <a:pt x="1169" y="882"/>
                    <a:pt x="1489" y="457"/>
                  </a:cubicBezTo>
                  <a:cubicBezTo>
                    <a:pt x="1380" y="236"/>
                    <a:pt x="1344" y="53"/>
                    <a:pt x="1251" y="11"/>
                  </a:cubicBezTo>
                  <a:cubicBezTo>
                    <a:pt x="1234" y="4"/>
                    <a:pt x="1211" y="1"/>
                    <a:pt x="11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802;p28">
              <a:extLst>
                <a:ext uri="{FF2B5EF4-FFF2-40B4-BE49-F238E27FC236}">
                  <a16:creationId xmlns:a16="http://schemas.microsoft.com/office/drawing/2014/main" id="{FB3B17A9-DA1F-4276-B041-BF93FD92106E}"/>
                </a:ext>
              </a:extLst>
            </p:cNvPr>
            <p:cNvSpPr/>
            <p:nvPr/>
          </p:nvSpPr>
          <p:spPr>
            <a:xfrm>
              <a:off x="7860725" y="2673975"/>
              <a:ext cx="489125" cy="257650"/>
            </a:xfrm>
            <a:custGeom>
              <a:avLst/>
              <a:gdLst/>
              <a:ahLst/>
              <a:cxnLst/>
              <a:rect l="l" t="t" r="r" b="b"/>
              <a:pathLst>
                <a:path w="19565" h="10306" extrusionOk="0">
                  <a:moveTo>
                    <a:pt x="12815" y="2689"/>
                  </a:moveTo>
                  <a:cubicBezTo>
                    <a:pt x="12932" y="2906"/>
                    <a:pt x="13030" y="3023"/>
                    <a:pt x="13063" y="3153"/>
                  </a:cubicBezTo>
                  <a:cubicBezTo>
                    <a:pt x="13202" y="3684"/>
                    <a:pt x="13351" y="4214"/>
                    <a:pt x="13445" y="4750"/>
                  </a:cubicBezTo>
                  <a:cubicBezTo>
                    <a:pt x="13469" y="4927"/>
                    <a:pt x="13322" y="5130"/>
                    <a:pt x="13258" y="5322"/>
                  </a:cubicBezTo>
                  <a:cubicBezTo>
                    <a:pt x="13078" y="5228"/>
                    <a:pt x="12826" y="5180"/>
                    <a:pt x="12736" y="5032"/>
                  </a:cubicBezTo>
                  <a:cubicBezTo>
                    <a:pt x="12362" y="4410"/>
                    <a:pt x="12318" y="3721"/>
                    <a:pt x="12481" y="3022"/>
                  </a:cubicBezTo>
                  <a:cubicBezTo>
                    <a:pt x="12504" y="2913"/>
                    <a:pt x="12666" y="2833"/>
                    <a:pt x="12815" y="2689"/>
                  </a:cubicBezTo>
                  <a:close/>
                  <a:moveTo>
                    <a:pt x="2922" y="4311"/>
                  </a:moveTo>
                  <a:cubicBezTo>
                    <a:pt x="2929" y="4311"/>
                    <a:pt x="2935" y="4312"/>
                    <a:pt x="2942" y="4314"/>
                  </a:cubicBezTo>
                  <a:cubicBezTo>
                    <a:pt x="3103" y="4352"/>
                    <a:pt x="3328" y="4547"/>
                    <a:pt x="3355" y="4705"/>
                  </a:cubicBezTo>
                  <a:cubicBezTo>
                    <a:pt x="3409" y="5035"/>
                    <a:pt x="3350" y="5381"/>
                    <a:pt x="3335" y="5774"/>
                  </a:cubicBezTo>
                  <a:cubicBezTo>
                    <a:pt x="3177" y="5890"/>
                    <a:pt x="3033" y="6074"/>
                    <a:pt x="2877" y="6083"/>
                  </a:cubicBezTo>
                  <a:lnTo>
                    <a:pt x="2876" y="6083"/>
                  </a:lnTo>
                  <a:cubicBezTo>
                    <a:pt x="2875" y="6083"/>
                    <a:pt x="2874" y="6083"/>
                    <a:pt x="2873" y="6083"/>
                  </a:cubicBezTo>
                  <a:cubicBezTo>
                    <a:pt x="2768" y="6083"/>
                    <a:pt x="2574" y="5861"/>
                    <a:pt x="2554" y="5722"/>
                  </a:cubicBezTo>
                  <a:cubicBezTo>
                    <a:pt x="2504" y="5369"/>
                    <a:pt x="2494" y="5001"/>
                    <a:pt x="2551" y="4649"/>
                  </a:cubicBezTo>
                  <a:cubicBezTo>
                    <a:pt x="2574" y="4519"/>
                    <a:pt x="2805" y="4311"/>
                    <a:pt x="2922" y="4311"/>
                  </a:cubicBezTo>
                  <a:close/>
                  <a:moveTo>
                    <a:pt x="15077" y="4038"/>
                  </a:moveTo>
                  <a:cubicBezTo>
                    <a:pt x="15158" y="4038"/>
                    <a:pt x="15235" y="4083"/>
                    <a:pt x="15288" y="4185"/>
                  </a:cubicBezTo>
                  <a:cubicBezTo>
                    <a:pt x="15581" y="4726"/>
                    <a:pt x="15768" y="5324"/>
                    <a:pt x="15987" y="5900"/>
                  </a:cubicBezTo>
                  <a:cubicBezTo>
                    <a:pt x="16006" y="5941"/>
                    <a:pt x="15975" y="6008"/>
                    <a:pt x="15943" y="6192"/>
                  </a:cubicBezTo>
                  <a:cubicBezTo>
                    <a:pt x="15919" y="6191"/>
                    <a:pt x="15893" y="6190"/>
                    <a:pt x="15868" y="6190"/>
                  </a:cubicBezTo>
                  <a:cubicBezTo>
                    <a:pt x="15801" y="6190"/>
                    <a:pt x="15731" y="6194"/>
                    <a:pt x="15662" y="6194"/>
                  </a:cubicBezTo>
                  <a:cubicBezTo>
                    <a:pt x="15571" y="6194"/>
                    <a:pt x="15482" y="6186"/>
                    <a:pt x="15409" y="6149"/>
                  </a:cubicBezTo>
                  <a:cubicBezTo>
                    <a:pt x="14991" y="5933"/>
                    <a:pt x="14582" y="4752"/>
                    <a:pt x="14750" y="4321"/>
                  </a:cubicBezTo>
                  <a:cubicBezTo>
                    <a:pt x="14820" y="4146"/>
                    <a:pt x="14953" y="4038"/>
                    <a:pt x="15077" y="4038"/>
                  </a:cubicBezTo>
                  <a:close/>
                  <a:moveTo>
                    <a:pt x="8599" y="4367"/>
                  </a:moveTo>
                  <a:cubicBezTo>
                    <a:pt x="8679" y="4605"/>
                    <a:pt x="8819" y="4841"/>
                    <a:pt x="8825" y="5079"/>
                  </a:cubicBezTo>
                  <a:cubicBezTo>
                    <a:pt x="8838" y="5463"/>
                    <a:pt x="8796" y="5848"/>
                    <a:pt x="8703" y="6221"/>
                  </a:cubicBezTo>
                  <a:cubicBezTo>
                    <a:pt x="8654" y="6413"/>
                    <a:pt x="8451" y="6571"/>
                    <a:pt x="8315" y="6744"/>
                  </a:cubicBezTo>
                  <a:lnTo>
                    <a:pt x="8316" y="6745"/>
                  </a:lnTo>
                  <a:cubicBezTo>
                    <a:pt x="8146" y="6585"/>
                    <a:pt x="7846" y="6445"/>
                    <a:pt x="7822" y="6264"/>
                  </a:cubicBezTo>
                  <a:cubicBezTo>
                    <a:pt x="7760" y="5802"/>
                    <a:pt x="7820" y="5329"/>
                    <a:pt x="7834" y="4746"/>
                  </a:cubicBezTo>
                  <a:cubicBezTo>
                    <a:pt x="8101" y="4613"/>
                    <a:pt x="8351" y="4488"/>
                    <a:pt x="8599" y="4367"/>
                  </a:cubicBezTo>
                  <a:close/>
                  <a:moveTo>
                    <a:pt x="10499" y="5750"/>
                  </a:moveTo>
                  <a:cubicBezTo>
                    <a:pt x="10950" y="5953"/>
                    <a:pt x="11303" y="7165"/>
                    <a:pt x="11084" y="7451"/>
                  </a:cubicBezTo>
                  <a:cubicBezTo>
                    <a:pt x="10985" y="7576"/>
                    <a:pt x="10861" y="7635"/>
                    <a:pt x="10748" y="7635"/>
                  </a:cubicBezTo>
                  <a:cubicBezTo>
                    <a:pt x="10621" y="7635"/>
                    <a:pt x="10507" y="7561"/>
                    <a:pt x="10456" y="7424"/>
                  </a:cubicBezTo>
                  <a:cubicBezTo>
                    <a:pt x="10281" y="6983"/>
                    <a:pt x="10221" y="6493"/>
                    <a:pt x="10170" y="6016"/>
                  </a:cubicBezTo>
                  <a:cubicBezTo>
                    <a:pt x="10163" y="5930"/>
                    <a:pt x="10416" y="5812"/>
                    <a:pt x="10499" y="5750"/>
                  </a:cubicBezTo>
                  <a:close/>
                  <a:moveTo>
                    <a:pt x="5820" y="6172"/>
                  </a:moveTo>
                  <a:cubicBezTo>
                    <a:pt x="5847" y="6172"/>
                    <a:pt x="5871" y="6176"/>
                    <a:pt x="5889" y="6185"/>
                  </a:cubicBezTo>
                  <a:cubicBezTo>
                    <a:pt x="6233" y="6362"/>
                    <a:pt x="6575" y="7625"/>
                    <a:pt x="6432" y="8011"/>
                  </a:cubicBezTo>
                  <a:cubicBezTo>
                    <a:pt x="6357" y="8202"/>
                    <a:pt x="6222" y="8284"/>
                    <a:pt x="6099" y="8284"/>
                  </a:cubicBezTo>
                  <a:cubicBezTo>
                    <a:pt x="5991" y="8284"/>
                    <a:pt x="5892" y="8222"/>
                    <a:pt x="5850" y="8116"/>
                  </a:cubicBezTo>
                  <a:cubicBezTo>
                    <a:pt x="5624" y="7543"/>
                    <a:pt x="5521" y="6917"/>
                    <a:pt x="5395" y="6304"/>
                  </a:cubicBezTo>
                  <a:cubicBezTo>
                    <a:pt x="5395" y="6295"/>
                    <a:pt x="5666" y="6172"/>
                    <a:pt x="5820" y="6172"/>
                  </a:cubicBezTo>
                  <a:close/>
                  <a:moveTo>
                    <a:pt x="1807" y="7003"/>
                  </a:moveTo>
                  <a:cubicBezTo>
                    <a:pt x="1809" y="7003"/>
                    <a:pt x="1811" y="7003"/>
                    <a:pt x="1813" y="7003"/>
                  </a:cubicBezTo>
                  <a:cubicBezTo>
                    <a:pt x="1950" y="7017"/>
                    <a:pt x="2167" y="7130"/>
                    <a:pt x="2197" y="7245"/>
                  </a:cubicBezTo>
                  <a:cubicBezTo>
                    <a:pt x="2331" y="7739"/>
                    <a:pt x="2411" y="8257"/>
                    <a:pt x="2509" y="8751"/>
                  </a:cubicBezTo>
                  <a:cubicBezTo>
                    <a:pt x="2306" y="8923"/>
                    <a:pt x="2188" y="9102"/>
                    <a:pt x="2071" y="9102"/>
                  </a:cubicBezTo>
                  <a:cubicBezTo>
                    <a:pt x="2070" y="9102"/>
                    <a:pt x="2070" y="9102"/>
                    <a:pt x="2070" y="9102"/>
                  </a:cubicBezTo>
                  <a:lnTo>
                    <a:pt x="2068" y="9102"/>
                  </a:lnTo>
                  <a:cubicBezTo>
                    <a:pt x="1918" y="9098"/>
                    <a:pt x="1654" y="8966"/>
                    <a:pt x="1641" y="8863"/>
                  </a:cubicBezTo>
                  <a:cubicBezTo>
                    <a:pt x="1561" y="8331"/>
                    <a:pt x="1528" y="7793"/>
                    <a:pt x="1520" y="7254"/>
                  </a:cubicBezTo>
                  <a:cubicBezTo>
                    <a:pt x="1516" y="7166"/>
                    <a:pt x="1710" y="7003"/>
                    <a:pt x="1807" y="7003"/>
                  </a:cubicBezTo>
                  <a:close/>
                  <a:moveTo>
                    <a:pt x="17051" y="1"/>
                  </a:moveTo>
                  <a:cubicBezTo>
                    <a:pt x="16635" y="328"/>
                    <a:pt x="16260" y="625"/>
                    <a:pt x="15884" y="911"/>
                  </a:cubicBezTo>
                  <a:cubicBezTo>
                    <a:pt x="15800" y="977"/>
                    <a:pt x="15694" y="1020"/>
                    <a:pt x="15597" y="1046"/>
                  </a:cubicBezTo>
                  <a:cubicBezTo>
                    <a:pt x="15266" y="1135"/>
                    <a:pt x="14901" y="1142"/>
                    <a:pt x="14615" y="1296"/>
                  </a:cubicBezTo>
                  <a:cubicBezTo>
                    <a:pt x="11432" y="2417"/>
                    <a:pt x="8871" y="2740"/>
                    <a:pt x="5942" y="2740"/>
                  </a:cubicBezTo>
                  <a:cubicBezTo>
                    <a:pt x="5230" y="2740"/>
                    <a:pt x="4496" y="2721"/>
                    <a:pt x="3726" y="2689"/>
                  </a:cubicBezTo>
                  <a:cubicBezTo>
                    <a:pt x="2875" y="2655"/>
                    <a:pt x="1860" y="2625"/>
                    <a:pt x="1014" y="2525"/>
                  </a:cubicBezTo>
                  <a:cubicBezTo>
                    <a:pt x="1001" y="2559"/>
                    <a:pt x="809" y="3659"/>
                    <a:pt x="801" y="3694"/>
                  </a:cubicBezTo>
                  <a:lnTo>
                    <a:pt x="794" y="3711"/>
                  </a:lnTo>
                  <a:cubicBezTo>
                    <a:pt x="728" y="3970"/>
                    <a:pt x="662" y="4230"/>
                    <a:pt x="602" y="4487"/>
                  </a:cubicBezTo>
                  <a:cubicBezTo>
                    <a:pt x="588" y="4536"/>
                    <a:pt x="577" y="4591"/>
                    <a:pt x="567" y="4640"/>
                  </a:cubicBezTo>
                  <a:cubicBezTo>
                    <a:pt x="514" y="4866"/>
                    <a:pt x="466" y="5093"/>
                    <a:pt x="420" y="5316"/>
                  </a:cubicBezTo>
                  <a:cubicBezTo>
                    <a:pt x="320" y="5803"/>
                    <a:pt x="237" y="6287"/>
                    <a:pt x="173" y="6758"/>
                  </a:cubicBezTo>
                  <a:cubicBezTo>
                    <a:pt x="153" y="6883"/>
                    <a:pt x="139" y="7010"/>
                    <a:pt x="126" y="7134"/>
                  </a:cubicBezTo>
                  <a:cubicBezTo>
                    <a:pt x="15" y="8132"/>
                    <a:pt x="1" y="9085"/>
                    <a:pt x="133" y="9941"/>
                  </a:cubicBezTo>
                  <a:cubicBezTo>
                    <a:pt x="152" y="10068"/>
                    <a:pt x="174" y="10188"/>
                    <a:pt x="197" y="10306"/>
                  </a:cubicBezTo>
                  <a:cubicBezTo>
                    <a:pt x="2650" y="10064"/>
                    <a:pt x="5099" y="9777"/>
                    <a:pt x="7485" y="9097"/>
                  </a:cubicBezTo>
                  <a:cubicBezTo>
                    <a:pt x="9948" y="8393"/>
                    <a:pt x="12433" y="7760"/>
                    <a:pt x="14886" y="7007"/>
                  </a:cubicBezTo>
                  <a:cubicBezTo>
                    <a:pt x="15838" y="6717"/>
                    <a:pt x="16726" y="6200"/>
                    <a:pt x="17639" y="5771"/>
                  </a:cubicBezTo>
                  <a:cubicBezTo>
                    <a:pt x="17801" y="5696"/>
                    <a:pt x="18052" y="5591"/>
                    <a:pt x="18078" y="5464"/>
                  </a:cubicBezTo>
                  <a:cubicBezTo>
                    <a:pt x="18172" y="4940"/>
                    <a:pt x="18658" y="4877"/>
                    <a:pt x="18971" y="4611"/>
                  </a:cubicBezTo>
                  <a:cubicBezTo>
                    <a:pt x="19138" y="4474"/>
                    <a:pt x="19324" y="4363"/>
                    <a:pt x="19565" y="4196"/>
                  </a:cubicBezTo>
                  <a:cubicBezTo>
                    <a:pt x="19185" y="3484"/>
                    <a:pt x="18839" y="2780"/>
                    <a:pt x="18436" y="2113"/>
                  </a:cubicBezTo>
                  <a:cubicBezTo>
                    <a:pt x="18025" y="1425"/>
                    <a:pt x="17557" y="767"/>
                    <a:pt x="17051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803;p28">
              <a:extLst>
                <a:ext uri="{FF2B5EF4-FFF2-40B4-BE49-F238E27FC236}">
                  <a16:creationId xmlns:a16="http://schemas.microsoft.com/office/drawing/2014/main" id="{807D6D22-366C-44F3-8880-9223970B022D}"/>
                </a:ext>
              </a:extLst>
            </p:cNvPr>
            <p:cNvSpPr/>
            <p:nvPr/>
          </p:nvSpPr>
          <p:spPr>
            <a:xfrm>
              <a:off x="8225300" y="2774900"/>
              <a:ext cx="35575" cy="53950"/>
            </a:xfrm>
            <a:custGeom>
              <a:avLst/>
              <a:gdLst/>
              <a:ahLst/>
              <a:cxnLst/>
              <a:rect l="l" t="t" r="r" b="b"/>
              <a:pathLst>
                <a:path w="1423" h="2158" extrusionOk="0">
                  <a:moveTo>
                    <a:pt x="495" y="1"/>
                  </a:moveTo>
                  <a:cubicBezTo>
                    <a:pt x="371" y="1"/>
                    <a:pt x="237" y="109"/>
                    <a:pt x="167" y="284"/>
                  </a:cubicBezTo>
                  <a:cubicBezTo>
                    <a:pt x="0" y="715"/>
                    <a:pt x="409" y="1896"/>
                    <a:pt x="827" y="2112"/>
                  </a:cubicBezTo>
                  <a:cubicBezTo>
                    <a:pt x="899" y="2149"/>
                    <a:pt x="988" y="2157"/>
                    <a:pt x="1079" y="2157"/>
                  </a:cubicBezTo>
                  <a:cubicBezTo>
                    <a:pt x="1148" y="2157"/>
                    <a:pt x="1218" y="2153"/>
                    <a:pt x="1285" y="2153"/>
                  </a:cubicBezTo>
                  <a:cubicBezTo>
                    <a:pt x="1310" y="2153"/>
                    <a:pt x="1336" y="2154"/>
                    <a:pt x="1360" y="2155"/>
                  </a:cubicBezTo>
                  <a:cubicBezTo>
                    <a:pt x="1392" y="1971"/>
                    <a:pt x="1423" y="1904"/>
                    <a:pt x="1404" y="1863"/>
                  </a:cubicBezTo>
                  <a:cubicBezTo>
                    <a:pt x="1185" y="1287"/>
                    <a:pt x="998" y="689"/>
                    <a:pt x="705" y="148"/>
                  </a:cubicBezTo>
                  <a:cubicBezTo>
                    <a:pt x="652" y="46"/>
                    <a:pt x="576" y="1"/>
                    <a:pt x="4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804;p28">
              <a:extLst>
                <a:ext uri="{FF2B5EF4-FFF2-40B4-BE49-F238E27FC236}">
                  <a16:creationId xmlns:a16="http://schemas.microsoft.com/office/drawing/2014/main" id="{8BADD63A-03B2-4A9F-AA11-9BB76CBE695E}"/>
                </a:ext>
              </a:extLst>
            </p:cNvPr>
            <p:cNvSpPr/>
            <p:nvPr/>
          </p:nvSpPr>
          <p:spPr>
            <a:xfrm>
              <a:off x="8168675" y="2741200"/>
              <a:ext cx="28775" cy="65825"/>
            </a:xfrm>
            <a:custGeom>
              <a:avLst/>
              <a:gdLst/>
              <a:ahLst/>
              <a:cxnLst/>
              <a:rect l="l" t="t" r="r" b="b"/>
              <a:pathLst>
                <a:path w="1151" h="2633" extrusionOk="0">
                  <a:moveTo>
                    <a:pt x="497" y="0"/>
                  </a:moveTo>
                  <a:cubicBezTo>
                    <a:pt x="348" y="144"/>
                    <a:pt x="186" y="223"/>
                    <a:pt x="163" y="333"/>
                  </a:cubicBezTo>
                  <a:cubicBezTo>
                    <a:pt x="0" y="1032"/>
                    <a:pt x="44" y="1722"/>
                    <a:pt x="418" y="2343"/>
                  </a:cubicBezTo>
                  <a:cubicBezTo>
                    <a:pt x="508" y="2491"/>
                    <a:pt x="759" y="2539"/>
                    <a:pt x="940" y="2633"/>
                  </a:cubicBezTo>
                  <a:cubicBezTo>
                    <a:pt x="1004" y="2442"/>
                    <a:pt x="1151" y="2238"/>
                    <a:pt x="1127" y="2061"/>
                  </a:cubicBezTo>
                  <a:cubicBezTo>
                    <a:pt x="1033" y="1525"/>
                    <a:pt x="884" y="995"/>
                    <a:pt x="745" y="464"/>
                  </a:cubicBezTo>
                  <a:cubicBezTo>
                    <a:pt x="712" y="334"/>
                    <a:pt x="614" y="217"/>
                    <a:pt x="49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805;p28">
              <a:extLst>
                <a:ext uri="{FF2B5EF4-FFF2-40B4-BE49-F238E27FC236}">
                  <a16:creationId xmlns:a16="http://schemas.microsoft.com/office/drawing/2014/main" id="{1D2C6D77-CC3D-48C6-BC57-AC17A9459C7B}"/>
                </a:ext>
              </a:extLst>
            </p:cNvPr>
            <p:cNvSpPr/>
            <p:nvPr/>
          </p:nvSpPr>
          <p:spPr>
            <a:xfrm>
              <a:off x="8114775" y="2817700"/>
              <a:ext cx="28525" cy="47150"/>
            </a:xfrm>
            <a:custGeom>
              <a:avLst/>
              <a:gdLst/>
              <a:ahLst/>
              <a:cxnLst/>
              <a:rect l="l" t="t" r="r" b="b"/>
              <a:pathLst>
                <a:path w="1141" h="1886" extrusionOk="0">
                  <a:moveTo>
                    <a:pt x="337" y="0"/>
                  </a:moveTo>
                  <a:cubicBezTo>
                    <a:pt x="254" y="62"/>
                    <a:pt x="1" y="181"/>
                    <a:pt x="8" y="266"/>
                  </a:cubicBezTo>
                  <a:cubicBezTo>
                    <a:pt x="59" y="743"/>
                    <a:pt x="121" y="1233"/>
                    <a:pt x="294" y="1674"/>
                  </a:cubicBezTo>
                  <a:cubicBezTo>
                    <a:pt x="345" y="1811"/>
                    <a:pt x="459" y="1885"/>
                    <a:pt x="586" y="1885"/>
                  </a:cubicBezTo>
                  <a:cubicBezTo>
                    <a:pt x="699" y="1885"/>
                    <a:pt x="823" y="1826"/>
                    <a:pt x="922" y="1700"/>
                  </a:cubicBezTo>
                  <a:cubicBezTo>
                    <a:pt x="1141" y="1416"/>
                    <a:pt x="788" y="204"/>
                    <a:pt x="3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806;p28">
              <a:extLst>
                <a:ext uri="{FF2B5EF4-FFF2-40B4-BE49-F238E27FC236}">
                  <a16:creationId xmlns:a16="http://schemas.microsoft.com/office/drawing/2014/main" id="{E6CB9713-1EEF-434C-B3A1-FDEE6A69A98E}"/>
                </a:ext>
              </a:extLst>
            </p:cNvPr>
            <p:cNvSpPr/>
            <p:nvPr/>
          </p:nvSpPr>
          <p:spPr>
            <a:xfrm>
              <a:off x="7806750" y="2605675"/>
              <a:ext cx="429375" cy="142900"/>
            </a:xfrm>
            <a:custGeom>
              <a:avLst/>
              <a:gdLst/>
              <a:ahLst/>
              <a:cxnLst/>
              <a:rect l="l" t="t" r="r" b="b"/>
              <a:pathLst>
                <a:path w="17175" h="5716" extrusionOk="0">
                  <a:moveTo>
                    <a:pt x="14133" y="1370"/>
                  </a:moveTo>
                  <a:cubicBezTo>
                    <a:pt x="14228" y="1370"/>
                    <a:pt x="14338" y="1403"/>
                    <a:pt x="14437" y="1460"/>
                  </a:cubicBezTo>
                  <a:cubicBezTo>
                    <a:pt x="14811" y="1673"/>
                    <a:pt x="15185" y="2893"/>
                    <a:pt x="14975" y="3382"/>
                  </a:cubicBezTo>
                  <a:cubicBezTo>
                    <a:pt x="14916" y="3511"/>
                    <a:pt x="14817" y="3580"/>
                    <a:pt x="14715" y="3580"/>
                  </a:cubicBezTo>
                  <a:cubicBezTo>
                    <a:pt x="14616" y="3580"/>
                    <a:pt x="14515" y="3514"/>
                    <a:pt x="14449" y="3371"/>
                  </a:cubicBezTo>
                  <a:cubicBezTo>
                    <a:pt x="14206" y="2829"/>
                    <a:pt x="14000" y="2259"/>
                    <a:pt x="13900" y="1676"/>
                  </a:cubicBezTo>
                  <a:cubicBezTo>
                    <a:pt x="13862" y="1459"/>
                    <a:pt x="13977" y="1370"/>
                    <a:pt x="14133" y="1370"/>
                  </a:cubicBezTo>
                  <a:close/>
                  <a:moveTo>
                    <a:pt x="9331" y="2710"/>
                  </a:moveTo>
                  <a:cubicBezTo>
                    <a:pt x="9439" y="2710"/>
                    <a:pt x="9625" y="2898"/>
                    <a:pt x="9642" y="3018"/>
                  </a:cubicBezTo>
                  <a:cubicBezTo>
                    <a:pt x="9690" y="3411"/>
                    <a:pt x="9697" y="3807"/>
                    <a:pt x="9667" y="4202"/>
                  </a:cubicBezTo>
                  <a:cubicBezTo>
                    <a:pt x="9657" y="4314"/>
                    <a:pt x="9453" y="4498"/>
                    <a:pt x="9346" y="4498"/>
                  </a:cubicBezTo>
                  <a:cubicBezTo>
                    <a:pt x="9344" y="4498"/>
                    <a:pt x="9343" y="4498"/>
                    <a:pt x="9341" y="4498"/>
                  </a:cubicBezTo>
                  <a:cubicBezTo>
                    <a:pt x="9199" y="4482"/>
                    <a:pt x="8967" y="4334"/>
                    <a:pt x="8949" y="4214"/>
                  </a:cubicBezTo>
                  <a:cubicBezTo>
                    <a:pt x="8888" y="3826"/>
                    <a:pt x="8903" y="3429"/>
                    <a:pt x="8893" y="2998"/>
                  </a:cubicBezTo>
                  <a:cubicBezTo>
                    <a:pt x="9063" y="2878"/>
                    <a:pt x="9195" y="2712"/>
                    <a:pt x="9329" y="2710"/>
                  </a:cubicBezTo>
                  <a:cubicBezTo>
                    <a:pt x="9329" y="2710"/>
                    <a:pt x="9330" y="2710"/>
                    <a:pt x="9331" y="2710"/>
                  </a:cubicBezTo>
                  <a:close/>
                  <a:moveTo>
                    <a:pt x="5205" y="3578"/>
                  </a:moveTo>
                  <a:cubicBezTo>
                    <a:pt x="5224" y="3578"/>
                    <a:pt x="5242" y="3580"/>
                    <a:pt x="5257" y="3584"/>
                  </a:cubicBezTo>
                  <a:cubicBezTo>
                    <a:pt x="5595" y="3675"/>
                    <a:pt x="5810" y="4491"/>
                    <a:pt x="5591" y="5035"/>
                  </a:cubicBezTo>
                  <a:cubicBezTo>
                    <a:pt x="5506" y="5052"/>
                    <a:pt x="5353" y="5131"/>
                    <a:pt x="5212" y="5131"/>
                  </a:cubicBezTo>
                  <a:cubicBezTo>
                    <a:pt x="5184" y="5131"/>
                    <a:pt x="5156" y="5128"/>
                    <a:pt x="5130" y="5121"/>
                  </a:cubicBezTo>
                  <a:cubicBezTo>
                    <a:pt x="4843" y="5049"/>
                    <a:pt x="4612" y="4145"/>
                    <a:pt x="4799" y="3789"/>
                  </a:cubicBezTo>
                  <a:cubicBezTo>
                    <a:pt x="4858" y="3683"/>
                    <a:pt x="5068" y="3578"/>
                    <a:pt x="5205" y="3578"/>
                  </a:cubicBezTo>
                  <a:close/>
                  <a:moveTo>
                    <a:pt x="16499" y="1"/>
                  </a:moveTo>
                  <a:cubicBezTo>
                    <a:pt x="12599" y="1306"/>
                    <a:pt x="8694" y="2194"/>
                    <a:pt x="4645" y="2473"/>
                  </a:cubicBezTo>
                  <a:cubicBezTo>
                    <a:pt x="4473" y="2485"/>
                    <a:pt x="755" y="3506"/>
                    <a:pt x="585" y="3515"/>
                  </a:cubicBezTo>
                  <a:cubicBezTo>
                    <a:pt x="426" y="4003"/>
                    <a:pt x="312" y="3989"/>
                    <a:pt x="155" y="4499"/>
                  </a:cubicBezTo>
                  <a:cubicBezTo>
                    <a:pt x="0" y="4989"/>
                    <a:pt x="3357" y="4992"/>
                    <a:pt x="3216" y="5498"/>
                  </a:cubicBezTo>
                  <a:cubicBezTo>
                    <a:pt x="4327" y="5635"/>
                    <a:pt x="5445" y="5715"/>
                    <a:pt x="6574" y="5715"/>
                  </a:cubicBezTo>
                  <a:cubicBezTo>
                    <a:pt x="7399" y="5715"/>
                    <a:pt x="8230" y="5672"/>
                    <a:pt x="9068" y="5577"/>
                  </a:cubicBezTo>
                  <a:cubicBezTo>
                    <a:pt x="11972" y="5245"/>
                    <a:pt x="14581" y="4198"/>
                    <a:pt x="17174" y="2919"/>
                  </a:cubicBezTo>
                  <a:cubicBezTo>
                    <a:pt x="16953" y="1965"/>
                    <a:pt x="16736" y="1026"/>
                    <a:pt x="16499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807;p28">
              <a:extLst>
                <a:ext uri="{FF2B5EF4-FFF2-40B4-BE49-F238E27FC236}">
                  <a16:creationId xmlns:a16="http://schemas.microsoft.com/office/drawing/2014/main" id="{A73C4CA2-9842-4ADA-AF48-591F8B861630}"/>
                </a:ext>
              </a:extLst>
            </p:cNvPr>
            <p:cNvSpPr/>
            <p:nvPr/>
          </p:nvSpPr>
          <p:spPr>
            <a:xfrm>
              <a:off x="8153300" y="2639900"/>
              <a:ext cx="33075" cy="55275"/>
            </a:xfrm>
            <a:custGeom>
              <a:avLst/>
              <a:gdLst/>
              <a:ahLst/>
              <a:cxnLst/>
              <a:rect l="l" t="t" r="r" b="b"/>
              <a:pathLst>
                <a:path w="1323" h="2211" extrusionOk="0">
                  <a:moveTo>
                    <a:pt x="271" y="1"/>
                  </a:moveTo>
                  <a:cubicBezTo>
                    <a:pt x="116" y="1"/>
                    <a:pt x="1" y="90"/>
                    <a:pt x="39" y="307"/>
                  </a:cubicBezTo>
                  <a:cubicBezTo>
                    <a:pt x="138" y="890"/>
                    <a:pt x="344" y="1460"/>
                    <a:pt x="588" y="2002"/>
                  </a:cubicBezTo>
                  <a:cubicBezTo>
                    <a:pt x="654" y="2145"/>
                    <a:pt x="755" y="2211"/>
                    <a:pt x="854" y="2211"/>
                  </a:cubicBezTo>
                  <a:cubicBezTo>
                    <a:pt x="955" y="2211"/>
                    <a:pt x="1054" y="2142"/>
                    <a:pt x="1113" y="2013"/>
                  </a:cubicBezTo>
                  <a:cubicBezTo>
                    <a:pt x="1323" y="1524"/>
                    <a:pt x="949" y="304"/>
                    <a:pt x="575" y="91"/>
                  </a:cubicBezTo>
                  <a:cubicBezTo>
                    <a:pt x="476" y="34"/>
                    <a:pt x="366" y="1"/>
                    <a:pt x="2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808;p28">
              <a:extLst>
                <a:ext uri="{FF2B5EF4-FFF2-40B4-BE49-F238E27FC236}">
                  <a16:creationId xmlns:a16="http://schemas.microsoft.com/office/drawing/2014/main" id="{F03B93E8-6C47-4020-ABC0-6057773A401C}"/>
                </a:ext>
              </a:extLst>
            </p:cNvPr>
            <p:cNvSpPr/>
            <p:nvPr/>
          </p:nvSpPr>
          <p:spPr>
            <a:xfrm>
              <a:off x="8054725" y="2783175"/>
              <a:ext cx="26975" cy="59425"/>
            </a:xfrm>
            <a:custGeom>
              <a:avLst/>
              <a:gdLst/>
              <a:ahLst/>
              <a:cxnLst/>
              <a:rect l="l" t="t" r="r" b="b"/>
              <a:pathLst>
                <a:path w="1079" h="2377" extrusionOk="0">
                  <a:moveTo>
                    <a:pt x="840" y="0"/>
                  </a:moveTo>
                  <a:cubicBezTo>
                    <a:pt x="592" y="120"/>
                    <a:pt x="342" y="245"/>
                    <a:pt x="74" y="378"/>
                  </a:cubicBezTo>
                  <a:cubicBezTo>
                    <a:pt x="60" y="962"/>
                    <a:pt x="1" y="1435"/>
                    <a:pt x="63" y="1897"/>
                  </a:cubicBezTo>
                  <a:cubicBezTo>
                    <a:pt x="86" y="2077"/>
                    <a:pt x="386" y="2217"/>
                    <a:pt x="556" y="2376"/>
                  </a:cubicBezTo>
                  <a:cubicBezTo>
                    <a:pt x="691" y="2203"/>
                    <a:pt x="895" y="2045"/>
                    <a:pt x="944" y="1853"/>
                  </a:cubicBezTo>
                  <a:cubicBezTo>
                    <a:pt x="1037" y="1480"/>
                    <a:pt x="1078" y="1096"/>
                    <a:pt x="1066" y="711"/>
                  </a:cubicBezTo>
                  <a:cubicBezTo>
                    <a:pt x="1059" y="473"/>
                    <a:pt x="920" y="237"/>
                    <a:pt x="84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809;p28">
              <a:extLst>
                <a:ext uri="{FF2B5EF4-FFF2-40B4-BE49-F238E27FC236}">
                  <a16:creationId xmlns:a16="http://schemas.microsoft.com/office/drawing/2014/main" id="{B815EB74-4F6D-4743-8F02-E28F6F231672}"/>
                </a:ext>
              </a:extLst>
            </p:cNvPr>
            <p:cNvSpPr/>
            <p:nvPr/>
          </p:nvSpPr>
          <p:spPr>
            <a:xfrm>
              <a:off x="7995575" y="2828250"/>
              <a:ext cx="29550" cy="52825"/>
            </a:xfrm>
            <a:custGeom>
              <a:avLst/>
              <a:gdLst/>
              <a:ahLst/>
              <a:cxnLst/>
              <a:rect l="l" t="t" r="r" b="b"/>
              <a:pathLst>
                <a:path w="1182" h="2113" extrusionOk="0">
                  <a:moveTo>
                    <a:pt x="425" y="1"/>
                  </a:moveTo>
                  <a:cubicBezTo>
                    <a:pt x="271" y="1"/>
                    <a:pt x="0" y="124"/>
                    <a:pt x="1" y="133"/>
                  </a:cubicBezTo>
                  <a:cubicBezTo>
                    <a:pt x="127" y="746"/>
                    <a:pt x="230" y="1372"/>
                    <a:pt x="455" y="1945"/>
                  </a:cubicBezTo>
                  <a:cubicBezTo>
                    <a:pt x="497" y="2051"/>
                    <a:pt x="596" y="2113"/>
                    <a:pt x="704" y="2113"/>
                  </a:cubicBezTo>
                  <a:cubicBezTo>
                    <a:pt x="828" y="2113"/>
                    <a:pt x="963" y="2031"/>
                    <a:pt x="1037" y="1840"/>
                  </a:cubicBezTo>
                  <a:cubicBezTo>
                    <a:pt x="1181" y="1454"/>
                    <a:pt x="838" y="191"/>
                    <a:pt x="495" y="14"/>
                  </a:cubicBezTo>
                  <a:cubicBezTo>
                    <a:pt x="477" y="5"/>
                    <a:pt x="453" y="1"/>
                    <a:pt x="4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810;p28">
              <a:extLst>
                <a:ext uri="{FF2B5EF4-FFF2-40B4-BE49-F238E27FC236}">
                  <a16:creationId xmlns:a16="http://schemas.microsoft.com/office/drawing/2014/main" id="{A28F8E39-3209-4828-8495-31770C308183}"/>
                </a:ext>
              </a:extLst>
            </p:cNvPr>
            <p:cNvSpPr/>
            <p:nvPr/>
          </p:nvSpPr>
          <p:spPr>
            <a:xfrm>
              <a:off x="8028925" y="2673450"/>
              <a:ext cx="20300" cy="44675"/>
            </a:xfrm>
            <a:custGeom>
              <a:avLst/>
              <a:gdLst/>
              <a:ahLst/>
              <a:cxnLst/>
              <a:rect l="l" t="t" r="r" b="b"/>
              <a:pathLst>
                <a:path w="812" h="1787" extrusionOk="0">
                  <a:moveTo>
                    <a:pt x="445" y="0"/>
                  </a:moveTo>
                  <a:cubicBezTo>
                    <a:pt x="444" y="0"/>
                    <a:pt x="443" y="0"/>
                    <a:pt x="443" y="0"/>
                  </a:cubicBezTo>
                  <a:cubicBezTo>
                    <a:pt x="309" y="1"/>
                    <a:pt x="176" y="167"/>
                    <a:pt x="6" y="287"/>
                  </a:cubicBezTo>
                  <a:cubicBezTo>
                    <a:pt x="17" y="720"/>
                    <a:pt x="1" y="1115"/>
                    <a:pt x="62" y="1504"/>
                  </a:cubicBezTo>
                  <a:cubicBezTo>
                    <a:pt x="80" y="1622"/>
                    <a:pt x="312" y="1771"/>
                    <a:pt x="454" y="1787"/>
                  </a:cubicBezTo>
                  <a:cubicBezTo>
                    <a:pt x="456" y="1787"/>
                    <a:pt x="457" y="1787"/>
                    <a:pt x="459" y="1787"/>
                  </a:cubicBezTo>
                  <a:cubicBezTo>
                    <a:pt x="567" y="1787"/>
                    <a:pt x="771" y="1603"/>
                    <a:pt x="781" y="1491"/>
                  </a:cubicBezTo>
                  <a:cubicBezTo>
                    <a:pt x="811" y="1096"/>
                    <a:pt x="803" y="700"/>
                    <a:pt x="755" y="307"/>
                  </a:cubicBezTo>
                  <a:cubicBezTo>
                    <a:pt x="738" y="188"/>
                    <a:pt x="554" y="0"/>
                    <a:pt x="44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811;p28">
              <a:extLst>
                <a:ext uri="{FF2B5EF4-FFF2-40B4-BE49-F238E27FC236}">
                  <a16:creationId xmlns:a16="http://schemas.microsoft.com/office/drawing/2014/main" id="{1556B369-BCDB-498D-8E29-EF38755B26EC}"/>
                </a:ext>
              </a:extLst>
            </p:cNvPr>
            <p:cNvSpPr/>
            <p:nvPr/>
          </p:nvSpPr>
          <p:spPr>
            <a:xfrm>
              <a:off x="7898600" y="2849025"/>
              <a:ext cx="24850" cy="52525"/>
            </a:xfrm>
            <a:custGeom>
              <a:avLst/>
              <a:gdLst/>
              <a:ahLst/>
              <a:cxnLst/>
              <a:rect l="l" t="t" r="r" b="b"/>
              <a:pathLst>
                <a:path w="994" h="2101" extrusionOk="0">
                  <a:moveTo>
                    <a:pt x="292" y="1"/>
                  </a:moveTo>
                  <a:cubicBezTo>
                    <a:pt x="195" y="1"/>
                    <a:pt x="1" y="164"/>
                    <a:pt x="5" y="252"/>
                  </a:cubicBezTo>
                  <a:cubicBezTo>
                    <a:pt x="13" y="791"/>
                    <a:pt x="46" y="1329"/>
                    <a:pt x="125" y="1861"/>
                  </a:cubicBezTo>
                  <a:cubicBezTo>
                    <a:pt x="139" y="1964"/>
                    <a:pt x="403" y="2096"/>
                    <a:pt x="553" y="2100"/>
                  </a:cubicBezTo>
                  <a:cubicBezTo>
                    <a:pt x="554" y="2100"/>
                    <a:pt x="554" y="2100"/>
                    <a:pt x="555" y="2100"/>
                  </a:cubicBezTo>
                  <a:cubicBezTo>
                    <a:pt x="672" y="2100"/>
                    <a:pt x="790" y="1921"/>
                    <a:pt x="993" y="1749"/>
                  </a:cubicBezTo>
                  <a:cubicBezTo>
                    <a:pt x="895" y="1255"/>
                    <a:pt x="815" y="737"/>
                    <a:pt x="682" y="243"/>
                  </a:cubicBezTo>
                  <a:cubicBezTo>
                    <a:pt x="652" y="128"/>
                    <a:pt x="435" y="15"/>
                    <a:pt x="298" y="1"/>
                  </a:cubicBezTo>
                  <a:cubicBezTo>
                    <a:pt x="296" y="1"/>
                    <a:pt x="294" y="1"/>
                    <a:pt x="29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812;p28">
              <a:extLst>
                <a:ext uri="{FF2B5EF4-FFF2-40B4-BE49-F238E27FC236}">
                  <a16:creationId xmlns:a16="http://schemas.microsoft.com/office/drawing/2014/main" id="{C0B07ECE-D21B-4ED4-A60B-D511641FB780}"/>
                </a:ext>
              </a:extLst>
            </p:cNvPr>
            <p:cNvSpPr/>
            <p:nvPr/>
          </p:nvSpPr>
          <p:spPr>
            <a:xfrm>
              <a:off x="7923025" y="2781750"/>
              <a:ext cx="22925" cy="44300"/>
            </a:xfrm>
            <a:custGeom>
              <a:avLst/>
              <a:gdLst/>
              <a:ahLst/>
              <a:cxnLst/>
              <a:rect l="l" t="t" r="r" b="b"/>
              <a:pathLst>
                <a:path w="917" h="1772" extrusionOk="0">
                  <a:moveTo>
                    <a:pt x="430" y="1"/>
                  </a:moveTo>
                  <a:cubicBezTo>
                    <a:pt x="313" y="1"/>
                    <a:pt x="81" y="208"/>
                    <a:pt x="58" y="338"/>
                  </a:cubicBezTo>
                  <a:cubicBezTo>
                    <a:pt x="1" y="690"/>
                    <a:pt x="12" y="1058"/>
                    <a:pt x="61" y="1411"/>
                  </a:cubicBezTo>
                  <a:cubicBezTo>
                    <a:pt x="81" y="1550"/>
                    <a:pt x="277" y="1772"/>
                    <a:pt x="381" y="1772"/>
                  </a:cubicBezTo>
                  <a:cubicBezTo>
                    <a:pt x="382" y="1772"/>
                    <a:pt x="383" y="1772"/>
                    <a:pt x="384" y="1772"/>
                  </a:cubicBezTo>
                  <a:cubicBezTo>
                    <a:pt x="539" y="1763"/>
                    <a:pt x="685" y="1579"/>
                    <a:pt x="842" y="1463"/>
                  </a:cubicBezTo>
                  <a:cubicBezTo>
                    <a:pt x="856" y="1070"/>
                    <a:pt x="917" y="724"/>
                    <a:pt x="862" y="394"/>
                  </a:cubicBezTo>
                  <a:cubicBezTo>
                    <a:pt x="835" y="236"/>
                    <a:pt x="611" y="41"/>
                    <a:pt x="448" y="3"/>
                  </a:cubicBezTo>
                  <a:cubicBezTo>
                    <a:pt x="443" y="1"/>
                    <a:pt x="436" y="1"/>
                    <a:pt x="4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813;p28">
              <a:extLst>
                <a:ext uri="{FF2B5EF4-FFF2-40B4-BE49-F238E27FC236}">
                  <a16:creationId xmlns:a16="http://schemas.microsoft.com/office/drawing/2014/main" id="{A7A39B75-9694-45BA-9478-1069ADEF26A1}"/>
                </a:ext>
              </a:extLst>
            </p:cNvPr>
            <p:cNvSpPr/>
            <p:nvPr/>
          </p:nvSpPr>
          <p:spPr>
            <a:xfrm>
              <a:off x="7922050" y="2695100"/>
              <a:ext cx="30000" cy="38875"/>
            </a:xfrm>
            <a:custGeom>
              <a:avLst/>
              <a:gdLst/>
              <a:ahLst/>
              <a:cxnLst/>
              <a:rect l="l" t="t" r="r" b="b"/>
              <a:pathLst>
                <a:path w="1200" h="1555" extrusionOk="0">
                  <a:moveTo>
                    <a:pt x="593" y="1"/>
                  </a:moveTo>
                  <a:cubicBezTo>
                    <a:pt x="456" y="1"/>
                    <a:pt x="246" y="106"/>
                    <a:pt x="187" y="213"/>
                  </a:cubicBezTo>
                  <a:cubicBezTo>
                    <a:pt x="0" y="569"/>
                    <a:pt x="231" y="1474"/>
                    <a:pt x="518" y="1545"/>
                  </a:cubicBezTo>
                  <a:cubicBezTo>
                    <a:pt x="544" y="1552"/>
                    <a:pt x="571" y="1555"/>
                    <a:pt x="598" y="1555"/>
                  </a:cubicBezTo>
                  <a:cubicBezTo>
                    <a:pt x="740" y="1555"/>
                    <a:pt x="894" y="1475"/>
                    <a:pt x="979" y="1458"/>
                  </a:cubicBezTo>
                  <a:cubicBezTo>
                    <a:pt x="1199" y="914"/>
                    <a:pt x="983" y="98"/>
                    <a:pt x="645" y="7"/>
                  </a:cubicBezTo>
                  <a:cubicBezTo>
                    <a:pt x="630" y="3"/>
                    <a:pt x="612" y="1"/>
                    <a:pt x="59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814;p28">
              <a:extLst>
                <a:ext uri="{FF2B5EF4-FFF2-40B4-BE49-F238E27FC236}">
                  <a16:creationId xmlns:a16="http://schemas.microsoft.com/office/drawing/2014/main" id="{79133633-8D18-4C4F-8B9F-602EAA37DA84}"/>
                </a:ext>
              </a:extLst>
            </p:cNvPr>
            <p:cNvSpPr/>
            <p:nvPr/>
          </p:nvSpPr>
          <p:spPr>
            <a:xfrm>
              <a:off x="7864050" y="2922500"/>
              <a:ext cx="1650" cy="9125"/>
            </a:xfrm>
            <a:custGeom>
              <a:avLst/>
              <a:gdLst/>
              <a:ahLst/>
              <a:cxnLst/>
              <a:rect l="l" t="t" r="r" b="b"/>
              <a:pathLst>
                <a:path w="66" h="365" extrusionOk="0">
                  <a:moveTo>
                    <a:pt x="1" y="0"/>
                  </a:moveTo>
                  <a:cubicBezTo>
                    <a:pt x="16" y="123"/>
                    <a:pt x="38" y="245"/>
                    <a:pt x="65" y="365"/>
                  </a:cubicBezTo>
                  <a:cubicBezTo>
                    <a:pt x="42" y="247"/>
                    <a:pt x="20" y="127"/>
                    <a:pt x="1" y="0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815;p28">
              <a:extLst>
                <a:ext uri="{FF2B5EF4-FFF2-40B4-BE49-F238E27FC236}">
                  <a16:creationId xmlns:a16="http://schemas.microsoft.com/office/drawing/2014/main" id="{25FC028B-7052-4A7F-9BA5-9945D62129AA}"/>
                </a:ext>
              </a:extLst>
            </p:cNvPr>
            <p:cNvSpPr/>
            <p:nvPr/>
          </p:nvSpPr>
          <p:spPr>
            <a:xfrm>
              <a:off x="7801375" y="2530575"/>
              <a:ext cx="756100" cy="420875"/>
            </a:xfrm>
            <a:custGeom>
              <a:avLst/>
              <a:gdLst/>
              <a:ahLst/>
              <a:cxnLst/>
              <a:rect l="l" t="t" r="r" b="b"/>
              <a:pathLst>
                <a:path w="30244" h="16835" extrusionOk="0">
                  <a:moveTo>
                    <a:pt x="25185" y="926"/>
                  </a:moveTo>
                  <a:cubicBezTo>
                    <a:pt x="25577" y="926"/>
                    <a:pt x="25633" y="1147"/>
                    <a:pt x="25378" y="1600"/>
                  </a:cubicBezTo>
                  <a:cubicBezTo>
                    <a:pt x="24962" y="2334"/>
                    <a:pt x="24504" y="3037"/>
                    <a:pt x="24065" y="3756"/>
                  </a:cubicBezTo>
                  <a:cubicBezTo>
                    <a:pt x="23959" y="3926"/>
                    <a:pt x="23847" y="4090"/>
                    <a:pt x="23738" y="4258"/>
                  </a:cubicBezTo>
                  <a:cubicBezTo>
                    <a:pt x="23709" y="4243"/>
                    <a:pt x="23652" y="4226"/>
                    <a:pt x="23650" y="4205"/>
                  </a:cubicBezTo>
                  <a:cubicBezTo>
                    <a:pt x="23572" y="3587"/>
                    <a:pt x="23318" y="3292"/>
                    <a:pt x="22983" y="3292"/>
                  </a:cubicBezTo>
                  <a:cubicBezTo>
                    <a:pt x="22740" y="3292"/>
                    <a:pt x="22455" y="3446"/>
                    <a:pt x="22163" y="3744"/>
                  </a:cubicBezTo>
                  <a:cubicBezTo>
                    <a:pt x="21548" y="4366"/>
                    <a:pt x="20966" y="5011"/>
                    <a:pt x="20283" y="5735"/>
                  </a:cubicBezTo>
                  <a:cubicBezTo>
                    <a:pt x="20246" y="5524"/>
                    <a:pt x="20212" y="5343"/>
                    <a:pt x="20184" y="5166"/>
                  </a:cubicBezTo>
                  <a:cubicBezTo>
                    <a:pt x="20165" y="5036"/>
                    <a:pt x="20193" y="4811"/>
                    <a:pt x="20130" y="4782"/>
                  </a:cubicBezTo>
                  <a:cubicBezTo>
                    <a:pt x="20069" y="4755"/>
                    <a:pt x="19990" y="4741"/>
                    <a:pt x="19911" y="4741"/>
                  </a:cubicBezTo>
                  <a:cubicBezTo>
                    <a:pt x="19829" y="4741"/>
                    <a:pt x="19746" y="4757"/>
                    <a:pt x="19681" y="4789"/>
                  </a:cubicBezTo>
                  <a:cubicBezTo>
                    <a:pt x="19192" y="5023"/>
                    <a:pt x="18718" y="5297"/>
                    <a:pt x="18166" y="5594"/>
                  </a:cubicBezTo>
                  <a:cubicBezTo>
                    <a:pt x="17980" y="4816"/>
                    <a:pt x="17799" y="4111"/>
                    <a:pt x="17651" y="3401"/>
                  </a:cubicBezTo>
                  <a:cubicBezTo>
                    <a:pt x="17621" y="3266"/>
                    <a:pt x="17699" y="3090"/>
                    <a:pt x="17767" y="2950"/>
                  </a:cubicBezTo>
                  <a:cubicBezTo>
                    <a:pt x="18228" y="2047"/>
                    <a:pt x="19067" y="1555"/>
                    <a:pt x="19954" y="1067"/>
                  </a:cubicBezTo>
                  <a:lnTo>
                    <a:pt x="19954" y="1067"/>
                  </a:lnTo>
                  <a:cubicBezTo>
                    <a:pt x="19754" y="1584"/>
                    <a:pt x="19518" y="2093"/>
                    <a:pt x="19367" y="2624"/>
                  </a:cubicBezTo>
                  <a:cubicBezTo>
                    <a:pt x="19298" y="2868"/>
                    <a:pt x="19384" y="3152"/>
                    <a:pt x="19404" y="3419"/>
                  </a:cubicBezTo>
                  <a:cubicBezTo>
                    <a:pt x="19650" y="3367"/>
                    <a:pt x="19933" y="3373"/>
                    <a:pt x="20141" y="3253"/>
                  </a:cubicBezTo>
                  <a:cubicBezTo>
                    <a:pt x="21203" y="2641"/>
                    <a:pt x="22221" y="1953"/>
                    <a:pt x="23301" y="1383"/>
                  </a:cubicBezTo>
                  <a:cubicBezTo>
                    <a:pt x="23800" y="1118"/>
                    <a:pt x="24407" y="1024"/>
                    <a:pt x="24974" y="943"/>
                  </a:cubicBezTo>
                  <a:cubicBezTo>
                    <a:pt x="25053" y="932"/>
                    <a:pt x="25123" y="926"/>
                    <a:pt x="25185" y="926"/>
                  </a:cubicBezTo>
                  <a:close/>
                  <a:moveTo>
                    <a:pt x="22742" y="4085"/>
                  </a:moveTo>
                  <a:cubicBezTo>
                    <a:pt x="22829" y="4114"/>
                    <a:pt x="22915" y="4148"/>
                    <a:pt x="23001" y="4181"/>
                  </a:cubicBezTo>
                  <a:cubicBezTo>
                    <a:pt x="22911" y="4744"/>
                    <a:pt x="22805" y="5309"/>
                    <a:pt x="22740" y="5873"/>
                  </a:cubicBezTo>
                  <a:cubicBezTo>
                    <a:pt x="22717" y="6086"/>
                    <a:pt x="22719" y="6410"/>
                    <a:pt x="22840" y="6501"/>
                  </a:cubicBezTo>
                  <a:cubicBezTo>
                    <a:pt x="22893" y="6539"/>
                    <a:pt x="22970" y="6554"/>
                    <a:pt x="23057" y="6554"/>
                  </a:cubicBezTo>
                  <a:cubicBezTo>
                    <a:pt x="23199" y="6554"/>
                    <a:pt x="23366" y="6513"/>
                    <a:pt x="23490" y="6463"/>
                  </a:cubicBezTo>
                  <a:cubicBezTo>
                    <a:pt x="24534" y="6025"/>
                    <a:pt x="25539" y="5470"/>
                    <a:pt x="26618" y="5130"/>
                  </a:cubicBezTo>
                  <a:cubicBezTo>
                    <a:pt x="27322" y="4911"/>
                    <a:pt x="28121" y="4969"/>
                    <a:pt x="28880" y="4937"/>
                  </a:cubicBezTo>
                  <a:cubicBezTo>
                    <a:pt x="28892" y="4937"/>
                    <a:pt x="28904" y="4937"/>
                    <a:pt x="28915" y="4937"/>
                  </a:cubicBezTo>
                  <a:cubicBezTo>
                    <a:pt x="29262" y="4937"/>
                    <a:pt x="29368" y="5169"/>
                    <a:pt x="29192" y="5477"/>
                  </a:cubicBezTo>
                  <a:cubicBezTo>
                    <a:pt x="29019" y="5773"/>
                    <a:pt x="28848" y="6114"/>
                    <a:pt x="28581" y="6307"/>
                  </a:cubicBezTo>
                  <a:cubicBezTo>
                    <a:pt x="27533" y="7076"/>
                    <a:pt x="26460" y="7817"/>
                    <a:pt x="25185" y="8178"/>
                  </a:cubicBezTo>
                  <a:cubicBezTo>
                    <a:pt x="24411" y="8401"/>
                    <a:pt x="23649" y="8671"/>
                    <a:pt x="22884" y="8932"/>
                  </a:cubicBezTo>
                  <a:cubicBezTo>
                    <a:pt x="22794" y="8964"/>
                    <a:pt x="22714" y="8981"/>
                    <a:pt x="22644" y="8981"/>
                  </a:cubicBezTo>
                  <a:cubicBezTo>
                    <a:pt x="22476" y="8981"/>
                    <a:pt x="22354" y="8886"/>
                    <a:pt x="22234" y="8670"/>
                  </a:cubicBezTo>
                  <a:cubicBezTo>
                    <a:pt x="21866" y="7993"/>
                    <a:pt x="21428" y="7361"/>
                    <a:pt x="21058" y="6688"/>
                  </a:cubicBezTo>
                  <a:cubicBezTo>
                    <a:pt x="20969" y="6526"/>
                    <a:pt x="20956" y="6216"/>
                    <a:pt x="21055" y="6087"/>
                  </a:cubicBezTo>
                  <a:cubicBezTo>
                    <a:pt x="21590" y="5400"/>
                    <a:pt x="22172" y="4745"/>
                    <a:pt x="22742" y="4085"/>
                  </a:cubicBezTo>
                  <a:close/>
                  <a:moveTo>
                    <a:pt x="20311" y="0"/>
                  </a:moveTo>
                  <a:cubicBezTo>
                    <a:pt x="20142" y="0"/>
                    <a:pt x="19948" y="50"/>
                    <a:pt x="19834" y="131"/>
                  </a:cubicBezTo>
                  <a:cubicBezTo>
                    <a:pt x="18949" y="768"/>
                    <a:pt x="18099" y="1456"/>
                    <a:pt x="17191" y="2167"/>
                  </a:cubicBezTo>
                  <a:cubicBezTo>
                    <a:pt x="17180" y="2167"/>
                    <a:pt x="17169" y="2167"/>
                    <a:pt x="17157" y="2167"/>
                  </a:cubicBezTo>
                  <a:cubicBezTo>
                    <a:pt x="17102" y="2167"/>
                    <a:pt x="17028" y="2164"/>
                    <a:pt x="16945" y="2164"/>
                  </a:cubicBezTo>
                  <a:cubicBezTo>
                    <a:pt x="16823" y="2164"/>
                    <a:pt x="16680" y="2172"/>
                    <a:pt x="16548" y="2213"/>
                  </a:cubicBezTo>
                  <a:cubicBezTo>
                    <a:pt x="14271" y="2906"/>
                    <a:pt x="12012" y="3654"/>
                    <a:pt x="9650" y="4045"/>
                  </a:cubicBezTo>
                  <a:cubicBezTo>
                    <a:pt x="7975" y="4321"/>
                    <a:pt x="2490" y="5726"/>
                    <a:pt x="807" y="5862"/>
                  </a:cubicBezTo>
                  <a:cubicBezTo>
                    <a:pt x="722" y="6120"/>
                    <a:pt x="634" y="6385"/>
                    <a:pt x="549" y="6657"/>
                  </a:cubicBezTo>
                  <a:cubicBezTo>
                    <a:pt x="719" y="6650"/>
                    <a:pt x="881" y="6647"/>
                    <a:pt x="1053" y="6635"/>
                  </a:cubicBezTo>
                  <a:cubicBezTo>
                    <a:pt x="5102" y="6357"/>
                    <a:pt x="12816" y="4309"/>
                    <a:pt x="16715" y="3005"/>
                  </a:cubicBezTo>
                  <a:cubicBezTo>
                    <a:pt x="16952" y="4030"/>
                    <a:pt x="17169" y="4969"/>
                    <a:pt x="17390" y="5925"/>
                  </a:cubicBezTo>
                  <a:cubicBezTo>
                    <a:pt x="14798" y="7203"/>
                    <a:pt x="13035" y="7470"/>
                    <a:pt x="9445" y="7656"/>
                  </a:cubicBezTo>
                  <a:cubicBezTo>
                    <a:pt x="8712" y="7694"/>
                    <a:pt x="7551" y="7716"/>
                    <a:pt x="6280" y="7716"/>
                  </a:cubicBezTo>
                  <a:cubicBezTo>
                    <a:pt x="4096" y="7716"/>
                    <a:pt x="1587" y="7653"/>
                    <a:pt x="371" y="7503"/>
                  </a:cubicBezTo>
                  <a:cubicBezTo>
                    <a:pt x="291" y="7776"/>
                    <a:pt x="73" y="7808"/>
                    <a:pt x="0" y="8084"/>
                  </a:cubicBezTo>
                  <a:lnTo>
                    <a:pt x="2926" y="8364"/>
                  </a:lnTo>
                  <a:cubicBezTo>
                    <a:pt x="4254" y="8478"/>
                    <a:pt x="5957" y="8593"/>
                    <a:pt x="6809" y="8593"/>
                  </a:cubicBezTo>
                  <a:cubicBezTo>
                    <a:pt x="11058" y="8593"/>
                    <a:pt x="12723" y="8418"/>
                    <a:pt x="16992" y="7033"/>
                  </a:cubicBezTo>
                  <a:cubicBezTo>
                    <a:pt x="17277" y="6878"/>
                    <a:pt x="17644" y="6872"/>
                    <a:pt x="17973" y="6783"/>
                  </a:cubicBezTo>
                  <a:cubicBezTo>
                    <a:pt x="18072" y="6757"/>
                    <a:pt x="18176" y="6714"/>
                    <a:pt x="18260" y="6648"/>
                  </a:cubicBezTo>
                  <a:cubicBezTo>
                    <a:pt x="18636" y="6361"/>
                    <a:pt x="19011" y="6064"/>
                    <a:pt x="19428" y="5738"/>
                  </a:cubicBezTo>
                  <a:cubicBezTo>
                    <a:pt x="19933" y="6504"/>
                    <a:pt x="20401" y="7161"/>
                    <a:pt x="20812" y="7851"/>
                  </a:cubicBezTo>
                  <a:cubicBezTo>
                    <a:pt x="21213" y="8516"/>
                    <a:pt x="21560" y="9220"/>
                    <a:pt x="21940" y="9932"/>
                  </a:cubicBezTo>
                  <a:cubicBezTo>
                    <a:pt x="21699" y="10099"/>
                    <a:pt x="21513" y="10210"/>
                    <a:pt x="21347" y="10347"/>
                  </a:cubicBezTo>
                  <a:cubicBezTo>
                    <a:pt x="21033" y="10613"/>
                    <a:pt x="20547" y="10677"/>
                    <a:pt x="20453" y="11200"/>
                  </a:cubicBezTo>
                  <a:cubicBezTo>
                    <a:pt x="20426" y="11329"/>
                    <a:pt x="20175" y="11433"/>
                    <a:pt x="20014" y="11507"/>
                  </a:cubicBezTo>
                  <a:cubicBezTo>
                    <a:pt x="19101" y="11936"/>
                    <a:pt x="18213" y="12454"/>
                    <a:pt x="17261" y="12743"/>
                  </a:cubicBezTo>
                  <a:cubicBezTo>
                    <a:pt x="14808" y="13497"/>
                    <a:pt x="12323" y="14129"/>
                    <a:pt x="9860" y="14833"/>
                  </a:cubicBezTo>
                  <a:cubicBezTo>
                    <a:pt x="7474" y="15513"/>
                    <a:pt x="5025" y="15800"/>
                    <a:pt x="2572" y="16043"/>
                  </a:cubicBezTo>
                  <a:cubicBezTo>
                    <a:pt x="2623" y="16312"/>
                    <a:pt x="2696" y="16577"/>
                    <a:pt x="2792" y="16835"/>
                  </a:cubicBezTo>
                  <a:cubicBezTo>
                    <a:pt x="3182" y="16804"/>
                    <a:pt x="3575" y="16769"/>
                    <a:pt x="3968" y="16718"/>
                  </a:cubicBezTo>
                  <a:cubicBezTo>
                    <a:pt x="6741" y="16355"/>
                    <a:pt x="9457" y="15797"/>
                    <a:pt x="12154" y="15115"/>
                  </a:cubicBezTo>
                  <a:cubicBezTo>
                    <a:pt x="13859" y="14683"/>
                    <a:pt x="15539" y="14147"/>
                    <a:pt x="17214" y="13614"/>
                  </a:cubicBezTo>
                  <a:cubicBezTo>
                    <a:pt x="19260" y="12961"/>
                    <a:pt x="21111" y="11960"/>
                    <a:pt x="22561" y="10319"/>
                  </a:cubicBezTo>
                  <a:cubicBezTo>
                    <a:pt x="22720" y="10135"/>
                    <a:pt x="22868" y="9893"/>
                    <a:pt x="23076" y="9811"/>
                  </a:cubicBezTo>
                  <a:cubicBezTo>
                    <a:pt x="23879" y="9502"/>
                    <a:pt x="24697" y="9228"/>
                    <a:pt x="25519" y="8970"/>
                  </a:cubicBezTo>
                  <a:cubicBezTo>
                    <a:pt x="26877" y="8547"/>
                    <a:pt x="28029" y="7764"/>
                    <a:pt x="29103" y="6877"/>
                  </a:cubicBezTo>
                  <a:cubicBezTo>
                    <a:pt x="29464" y="6579"/>
                    <a:pt x="29713" y="6100"/>
                    <a:pt x="29909" y="5656"/>
                  </a:cubicBezTo>
                  <a:cubicBezTo>
                    <a:pt x="30244" y="4904"/>
                    <a:pt x="29936" y="4378"/>
                    <a:pt x="29129" y="4179"/>
                  </a:cubicBezTo>
                  <a:cubicBezTo>
                    <a:pt x="28741" y="4086"/>
                    <a:pt x="28355" y="4038"/>
                    <a:pt x="27972" y="4038"/>
                  </a:cubicBezTo>
                  <a:cubicBezTo>
                    <a:pt x="27413" y="4038"/>
                    <a:pt x="26861" y="4139"/>
                    <a:pt x="26318" y="4346"/>
                  </a:cubicBezTo>
                  <a:cubicBezTo>
                    <a:pt x="25462" y="4669"/>
                    <a:pt x="24618" y="5032"/>
                    <a:pt x="23768" y="5376"/>
                  </a:cubicBezTo>
                  <a:cubicBezTo>
                    <a:pt x="23755" y="5380"/>
                    <a:pt x="23741" y="5382"/>
                    <a:pt x="23725" y="5382"/>
                  </a:cubicBezTo>
                  <a:cubicBezTo>
                    <a:pt x="23694" y="5382"/>
                    <a:pt x="23658" y="5376"/>
                    <a:pt x="23616" y="5376"/>
                  </a:cubicBezTo>
                  <a:cubicBezTo>
                    <a:pt x="23630" y="5214"/>
                    <a:pt x="23644" y="5072"/>
                    <a:pt x="23643" y="5062"/>
                  </a:cubicBezTo>
                  <a:cubicBezTo>
                    <a:pt x="23993" y="4853"/>
                    <a:pt x="24360" y="4759"/>
                    <a:pt x="24514" y="4524"/>
                  </a:cubicBezTo>
                  <a:cubicBezTo>
                    <a:pt x="25089" y="3660"/>
                    <a:pt x="25672" y="2785"/>
                    <a:pt x="26113" y="1850"/>
                  </a:cubicBezTo>
                  <a:cubicBezTo>
                    <a:pt x="26291" y="1476"/>
                    <a:pt x="26344" y="1162"/>
                    <a:pt x="26301" y="904"/>
                  </a:cubicBezTo>
                  <a:cubicBezTo>
                    <a:pt x="26195" y="754"/>
                    <a:pt x="26102" y="593"/>
                    <a:pt x="26025" y="425"/>
                  </a:cubicBezTo>
                  <a:cubicBezTo>
                    <a:pt x="25792" y="235"/>
                    <a:pt x="25427" y="128"/>
                    <a:pt x="24931" y="128"/>
                  </a:cubicBezTo>
                  <a:cubicBezTo>
                    <a:pt x="24917" y="128"/>
                    <a:pt x="24902" y="128"/>
                    <a:pt x="24887" y="128"/>
                  </a:cubicBezTo>
                  <a:cubicBezTo>
                    <a:pt x="23734" y="134"/>
                    <a:pt x="22772" y="652"/>
                    <a:pt x="21829" y="1237"/>
                  </a:cubicBezTo>
                  <a:cubicBezTo>
                    <a:pt x="21409" y="1497"/>
                    <a:pt x="20971" y="1726"/>
                    <a:pt x="20468" y="2013"/>
                  </a:cubicBezTo>
                  <a:cubicBezTo>
                    <a:pt x="20606" y="1515"/>
                    <a:pt x="20752" y="1150"/>
                    <a:pt x="20784" y="774"/>
                  </a:cubicBezTo>
                  <a:cubicBezTo>
                    <a:pt x="20807" y="537"/>
                    <a:pt x="20731" y="173"/>
                    <a:pt x="20568" y="61"/>
                  </a:cubicBezTo>
                  <a:cubicBezTo>
                    <a:pt x="20508" y="19"/>
                    <a:pt x="20414" y="0"/>
                    <a:pt x="203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1B2677D-4689-4462-BA93-66012A73A38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2377" t="23594" r="36557" b="37261"/>
          <a:stretch/>
        </p:blipFill>
        <p:spPr>
          <a:xfrm>
            <a:off x="449705" y="389745"/>
            <a:ext cx="11002780" cy="587614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490B3731-B6B8-4B53-9453-E1E349AE5A52}"/>
              </a:ext>
            </a:extLst>
          </p:cNvPr>
          <p:cNvSpPr txBox="1"/>
          <p:nvPr/>
        </p:nvSpPr>
        <p:spPr>
          <a:xfrm>
            <a:off x="4751882" y="2122065"/>
            <a:ext cx="6480748" cy="83099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2400" b="1"/>
              <a:t>Teachers at the school have probably written the survey. New learners are going to answer it.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9F64B451-E0AB-40DF-B334-2D766140B067}"/>
              </a:ext>
            </a:extLst>
          </p:cNvPr>
          <p:cNvCxnSpPr/>
          <p:nvPr/>
        </p:nvCxnSpPr>
        <p:spPr>
          <a:xfrm flipV="1">
            <a:off x="7824866" y="2953062"/>
            <a:ext cx="0" cy="374755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Grade 7 Unit 2 Lesson 3 Track 10">
            <a:hlinkClick r:id="" action="ppaction://media"/>
            <a:extLst>
              <a:ext uri="{FF2B5EF4-FFF2-40B4-BE49-F238E27FC236}">
                <a16:creationId xmlns:a16="http://schemas.microsoft.com/office/drawing/2014/main" id="{4BF441AF-1407-4895-B3FC-BE5EDFCAFB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232630" y="175842"/>
            <a:ext cx="719528" cy="7195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98798A9-A9A1-4DF9-BB4D-88164EE32D35}"/>
              </a:ext>
            </a:extLst>
          </p:cNvPr>
          <p:cNvSpPr txBox="1"/>
          <p:nvPr/>
        </p:nvSpPr>
        <p:spPr>
          <a:xfrm>
            <a:off x="8074703" y="6190513"/>
            <a:ext cx="31579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/>
              <a:t>Coursebook – Page 16</a:t>
            </a:r>
          </a:p>
        </p:txBody>
      </p:sp>
    </p:spTree>
    <p:extLst>
      <p:ext uri="{BB962C8B-B14F-4D97-AF65-F5344CB8AC3E}">
        <p14:creationId xmlns:p14="http://schemas.microsoft.com/office/powerpoint/2010/main" val="1395464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37A3A5F-C094-407F-8042-57FCCE83B96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205" t="18127" r="26967" b="7302"/>
          <a:stretch/>
        </p:blipFill>
        <p:spPr>
          <a:xfrm>
            <a:off x="234846" y="221105"/>
            <a:ext cx="11652353" cy="64157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42DC249A-E24E-497D-A431-0BECB16A9EF6}"/>
              </a:ext>
            </a:extLst>
          </p:cNvPr>
          <p:cNvSpPr/>
          <p:nvPr/>
        </p:nvSpPr>
        <p:spPr>
          <a:xfrm>
            <a:off x="9446252" y="1104993"/>
            <a:ext cx="13612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English</a:t>
            </a:r>
            <a:endParaRPr lang="en-US" sz="3200" b="0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8414AE2-CDEC-4CBD-A3FD-E75A45774320}"/>
              </a:ext>
            </a:extLst>
          </p:cNvPr>
          <p:cNvSpPr/>
          <p:nvPr/>
        </p:nvSpPr>
        <p:spPr>
          <a:xfrm>
            <a:off x="6820559" y="1154526"/>
            <a:ext cx="14382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Science</a:t>
            </a:r>
            <a:endParaRPr lang="en-US" sz="3200" b="0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C0A47D7-62B4-4E82-AF41-313A95478BB6}"/>
              </a:ext>
            </a:extLst>
          </p:cNvPr>
          <p:cNvSpPr/>
          <p:nvPr/>
        </p:nvSpPr>
        <p:spPr>
          <a:xfrm>
            <a:off x="6893585" y="1783269"/>
            <a:ext cx="137223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History</a:t>
            </a:r>
            <a:endParaRPr lang="en-US" sz="3200" b="0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73192B1-0085-45A6-91A1-84CE53B23C07}"/>
              </a:ext>
            </a:extLst>
          </p:cNvPr>
          <p:cNvSpPr/>
          <p:nvPr/>
        </p:nvSpPr>
        <p:spPr>
          <a:xfrm>
            <a:off x="9088245" y="1665687"/>
            <a:ext cx="200086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Geography</a:t>
            </a:r>
            <a:endParaRPr lang="en-US" sz="3200" b="0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C4C1531-70DC-45BD-9999-6DBC51F67F63}"/>
              </a:ext>
            </a:extLst>
          </p:cNvPr>
          <p:cNvSpPr txBox="1"/>
          <p:nvPr/>
        </p:nvSpPr>
        <p:spPr>
          <a:xfrm>
            <a:off x="6349681" y="2317545"/>
            <a:ext cx="5537518" cy="40011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>
                <a:solidFill>
                  <a:srgbClr val="FF0000"/>
                </a:solidFill>
              </a:rPr>
              <a:t>The body, the skeleton and joints..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DDADAE8-4714-416A-8717-FB5865B0C589}"/>
              </a:ext>
            </a:extLst>
          </p:cNvPr>
          <p:cNvSpPr txBox="1"/>
          <p:nvPr/>
        </p:nvSpPr>
        <p:spPr>
          <a:xfrm>
            <a:off x="7579702" y="2845182"/>
            <a:ext cx="2911740" cy="40011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ctr"/>
            <a:r>
              <a:rPr lang="en-US" sz="2000" b="1">
                <a:solidFill>
                  <a:srgbClr val="FF0000"/>
                </a:solidFill>
              </a:rPr>
              <a:t>The ancient Greek.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DFE1890-9F5E-4925-B0D3-1A7D2574879A}"/>
              </a:ext>
            </a:extLst>
          </p:cNvPr>
          <p:cNvSpPr txBox="1"/>
          <p:nvPr/>
        </p:nvSpPr>
        <p:spPr>
          <a:xfrm>
            <a:off x="6342688" y="3283877"/>
            <a:ext cx="2606440" cy="646331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The marks have been OK.</a:t>
            </a:r>
          </a:p>
          <a:p>
            <a:r>
              <a:rPr lang="en-US" b="1">
                <a:solidFill>
                  <a:srgbClr val="FF0000"/>
                </a:solidFill>
              </a:rPr>
              <a:t> He got an A for Science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FE8F0A4B-20A4-42D6-834D-7EE6025FFC09}"/>
              </a:ext>
            </a:extLst>
          </p:cNvPr>
          <p:cNvSpPr txBox="1"/>
          <p:nvPr/>
        </p:nvSpPr>
        <p:spPr>
          <a:xfrm>
            <a:off x="9088245" y="3345432"/>
            <a:ext cx="3049249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sz="1400" b="1">
                <a:solidFill>
                  <a:srgbClr val="FF0000"/>
                </a:solidFill>
              </a:rPr>
              <a:t>We do not know how Abdullah did in all subjects. He got an A for English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C2D173E-BFE0-41BA-B480-77B5E3A6F554}"/>
              </a:ext>
            </a:extLst>
          </p:cNvPr>
          <p:cNvSpPr txBox="1"/>
          <p:nvPr/>
        </p:nvSpPr>
        <p:spPr>
          <a:xfrm>
            <a:off x="6061022" y="3956587"/>
            <a:ext cx="3201699" cy="369332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He joined the school orchestra.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0BB5711-884A-4094-8BBD-B46B9228EAC8}"/>
              </a:ext>
            </a:extLst>
          </p:cNvPr>
          <p:cNvSpPr txBox="1"/>
          <p:nvPr/>
        </p:nvSpPr>
        <p:spPr>
          <a:xfrm>
            <a:off x="9576314" y="3930208"/>
            <a:ext cx="640829" cy="369332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 No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9AFD101-419E-40B2-BADA-510022638D0F}"/>
              </a:ext>
            </a:extLst>
          </p:cNvPr>
          <p:cNvSpPr/>
          <p:nvPr/>
        </p:nvSpPr>
        <p:spPr>
          <a:xfrm>
            <a:off x="6768878" y="4333313"/>
            <a:ext cx="1541577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Football</a:t>
            </a:r>
            <a:endParaRPr lang="en-US" sz="3200" b="0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772692E4-5EFA-484C-8C35-3FD7DA878FAB}"/>
              </a:ext>
            </a:extLst>
          </p:cNvPr>
          <p:cNvSpPr/>
          <p:nvPr/>
        </p:nvSpPr>
        <p:spPr>
          <a:xfrm>
            <a:off x="9424275" y="4381244"/>
            <a:ext cx="1795043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Volleyball</a:t>
            </a:r>
            <a:endParaRPr lang="en-US" sz="3200" b="0" cap="none" spc="0">
              <a:ln w="0"/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197698C-E511-49B9-9219-61E95C72FC57}"/>
              </a:ext>
            </a:extLst>
          </p:cNvPr>
          <p:cNvSpPr txBox="1"/>
          <p:nvPr/>
        </p:nvSpPr>
        <p:spPr>
          <a:xfrm>
            <a:off x="6029095" y="4907597"/>
            <a:ext cx="3233626" cy="64633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Yes. He kicked a football through the staffroom window.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77A1258A-25D6-4811-854E-C03ED7B22EAE}"/>
              </a:ext>
            </a:extLst>
          </p:cNvPr>
          <p:cNvSpPr txBox="1"/>
          <p:nvPr/>
        </p:nvSpPr>
        <p:spPr>
          <a:xfrm>
            <a:off x="9262721" y="4934826"/>
            <a:ext cx="242960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Yes. He was 10 minutes</a:t>
            </a:r>
          </a:p>
          <a:p>
            <a:r>
              <a:rPr lang="en-US" b="1">
                <a:solidFill>
                  <a:srgbClr val="FF0000"/>
                </a:solidFill>
              </a:rPr>
              <a:t> late for a lesson.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E9E1068-AB04-46D0-86EF-3F3A6CFB9178}"/>
              </a:ext>
            </a:extLst>
          </p:cNvPr>
          <p:cNvSpPr txBox="1"/>
          <p:nvPr/>
        </p:nvSpPr>
        <p:spPr>
          <a:xfrm>
            <a:off x="5778947" y="5509727"/>
            <a:ext cx="3170181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Yes. He spoke to him about the window.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E2F58F9-0F97-4C0A-973E-D0B49B8935AB}"/>
              </a:ext>
            </a:extLst>
          </p:cNvPr>
          <p:cNvSpPr txBox="1"/>
          <p:nvPr/>
        </p:nvSpPr>
        <p:spPr>
          <a:xfrm>
            <a:off x="9048862" y="5547720"/>
            <a:ext cx="2838337" cy="646331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r>
              <a:rPr lang="en-US" b="1">
                <a:solidFill>
                  <a:srgbClr val="FF0000"/>
                </a:solidFill>
              </a:rPr>
              <a:t>Yes. He said, ‘Good morning, Abdullah’.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1383B2C9-404A-4FB5-A178-B8283B27D1D2}"/>
              </a:ext>
            </a:extLst>
          </p:cNvPr>
          <p:cNvSpPr txBox="1"/>
          <p:nvPr/>
        </p:nvSpPr>
        <p:spPr>
          <a:xfrm>
            <a:off x="6280594" y="6267564"/>
            <a:ext cx="4733934" cy="369332"/>
          </a:xfrm>
          <a:prstGeom prst="rect">
            <a:avLst/>
          </a:prstGeom>
          <a:solidFill>
            <a:srgbClr val="FFCCFF"/>
          </a:solidFill>
        </p:spPr>
        <p:txBody>
          <a:bodyPr wrap="square">
            <a:spAutoFit/>
          </a:bodyPr>
          <a:lstStyle/>
          <a:p>
            <a:pPr algn="ctr"/>
            <a:r>
              <a:rPr lang="en-US" b="1">
                <a:solidFill>
                  <a:srgbClr val="FF0000"/>
                </a:solidFill>
              </a:rPr>
              <a:t>Yes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645664D-361E-4F33-9548-0477B6A4F03A}"/>
              </a:ext>
            </a:extLst>
          </p:cNvPr>
          <p:cNvSpPr txBox="1"/>
          <p:nvPr/>
        </p:nvSpPr>
        <p:spPr>
          <a:xfrm>
            <a:off x="8799226" y="93662"/>
            <a:ext cx="31579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/>
              <a:t>Coursebook – Page 16</a:t>
            </a:r>
          </a:p>
        </p:txBody>
      </p:sp>
      <p:pic>
        <p:nvPicPr>
          <p:cNvPr id="2" name="Grade 7 Unit 2 Lesson 3 Track 10">
            <a:hlinkClick r:id="" action="ppaction://media"/>
            <a:extLst>
              <a:ext uri="{FF2B5EF4-FFF2-40B4-BE49-F238E27FC236}">
                <a16:creationId xmlns:a16="http://schemas.microsoft.com/office/drawing/2014/main" id="{FF53BE83-F7BD-4B9D-AA75-8FCAF0C3EFC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8425" y="98425"/>
            <a:ext cx="863272" cy="86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1119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3" dur="17886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0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7" grpId="0"/>
      <p:bldP spid="8" grpId="0"/>
      <p:bldP spid="9" grpId="0"/>
      <p:bldP spid="10" grpId="0"/>
      <p:bldP spid="12" grpId="0" animBg="1"/>
      <p:bldP spid="13" grpId="0" animBg="1"/>
      <p:bldP spid="15" grpId="0" animBg="1"/>
      <p:bldP spid="17" grpId="0" animBg="1"/>
      <p:bldP spid="19" grpId="0" animBg="1"/>
      <p:bldP spid="21" grpId="0" animBg="1"/>
      <p:bldP spid="22" grpId="0"/>
      <p:bldP spid="23" grpId="0"/>
      <p:bldP spid="25" grpId="0" animBg="1"/>
      <p:bldP spid="27" grpId="0" animBg="1"/>
      <p:bldP spid="29" grpId="0" animBg="1"/>
      <p:bldP spid="31" grpId="0" animBg="1"/>
      <p:bldP spid="3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599F0BE-6A60-43EF-A880-0EE3E4927C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943" t="24468" r="27459" b="40761"/>
          <a:stretch/>
        </p:blipFill>
        <p:spPr>
          <a:xfrm>
            <a:off x="400110" y="798817"/>
            <a:ext cx="11012400" cy="52615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B28FDC-AD62-430D-983B-F20122330E7C}"/>
              </a:ext>
            </a:extLst>
          </p:cNvPr>
          <p:cNvSpPr txBox="1"/>
          <p:nvPr/>
        </p:nvSpPr>
        <p:spPr>
          <a:xfrm>
            <a:off x="8074703" y="6190513"/>
            <a:ext cx="31579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/>
              <a:t>Coursebook – Page 17</a:t>
            </a:r>
          </a:p>
        </p:txBody>
      </p:sp>
      <p:grpSp>
        <p:nvGrpSpPr>
          <p:cNvPr id="6" name="Google Shape;413;p23">
            <a:extLst>
              <a:ext uri="{FF2B5EF4-FFF2-40B4-BE49-F238E27FC236}">
                <a16:creationId xmlns:a16="http://schemas.microsoft.com/office/drawing/2014/main" id="{C7813F51-9CAD-41DC-9E3C-ADCBBA720A77}"/>
              </a:ext>
            </a:extLst>
          </p:cNvPr>
          <p:cNvGrpSpPr/>
          <p:nvPr/>
        </p:nvGrpSpPr>
        <p:grpSpPr>
          <a:xfrm>
            <a:off x="10288248" y="100932"/>
            <a:ext cx="1124262" cy="1132255"/>
            <a:chOff x="1214230" y="1280862"/>
            <a:chExt cx="693917" cy="709106"/>
          </a:xfrm>
        </p:grpSpPr>
        <p:sp>
          <p:nvSpPr>
            <p:cNvPr id="7" name="Google Shape;414;p23">
              <a:extLst>
                <a:ext uri="{FF2B5EF4-FFF2-40B4-BE49-F238E27FC236}">
                  <a16:creationId xmlns:a16="http://schemas.microsoft.com/office/drawing/2014/main" id="{D58D71BC-8876-43A4-A02D-37805E229D91}"/>
                </a:ext>
              </a:extLst>
            </p:cNvPr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" name="Google Shape;415;p23">
              <a:extLst>
                <a:ext uri="{FF2B5EF4-FFF2-40B4-BE49-F238E27FC236}">
                  <a16:creationId xmlns:a16="http://schemas.microsoft.com/office/drawing/2014/main" id="{961EF703-95C5-466E-828B-949718E09784}"/>
                </a:ext>
              </a:extLst>
            </p:cNvPr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416;p23">
              <a:extLst>
                <a:ext uri="{FF2B5EF4-FFF2-40B4-BE49-F238E27FC236}">
                  <a16:creationId xmlns:a16="http://schemas.microsoft.com/office/drawing/2014/main" id="{FBE6DF8A-CD2D-43A8-AC19-787815364BF9}"/>
                </a:ext>
              </a:extLst>
            </p:cNvPr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</p:spTree>
    <p:extLst>
      <p:ext uri="{BB962C8B-B14F-4D97-AF65-F5344CB8AC3E}">
        <p14:creationId xmlns:p14="http://schemas.microsoft.com/office/powerpoint/2010/main" val="20435429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071BE341-9B32-4EF7-84B5-B2AA9DD65B4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393" t="47212" r="24017" b="28952"/>
          <a:stretch/>
        </p:blipFill>
        <p:spPr>
          <a:xfrm>
            <a:off x="2428406" y="1319134"/>
            <a:ext cx="8019738" cy="4407109"/>
          </a:xfrm>
          <a:prstGeom prst="rect">
            <a:avLst/>
          </a:prstGeom>
        </p:spPr>
      </p:pic>
      <p:grpSp>
        <p:nvGrpSpPr>
          <p:cNvPr id="6" name="Google Shape;413;p23">
            <a:extLst>
              <a:ext uri="{FF2B5EF4-FFF2-40B4-BE49-F238E27FC236}">
                <a16:creationId xmlns:a16="http://schemas.microsoft.com/office/drawing/2014/main" id="{772EB633-B220-483C-A7B5-6C029BDAD4C8}"/>
              </a:ext>
            </a:extLst>
          </p:cNvPr>
          <p:cNvGrpSpPr/>
          <p:nvPr/>
        </p:nvGrpSpPr>
        <p:grpSpPr>
          <a:xfrm>
            <a:off x="644470" y="531653"/>
            <a:ext cx="1679005" cy="1686891"/>
            <a:chOff x="1214230" y="1280862"/>
            <a:chExt cx="693917" cy="709106"/>
          </a:xfrm>
        </p:grpSpPr>
        <p:sp>
          <p:nvSpPr>
            <p:cNvPr id="7" name="Google Shape;414;p23">
              <a:extLst>
                <a:ext uri="{FF2B5EF4-FFF2-40B4-BE49-F238E27FC236}">
                  <a16:creationId xmlns:a16="http://schemas.microsoft.com/office/drawing/2014/main" id="{5BFC3608-74B2-47DB-B228-76AA35FEEA61}"/>
                </a:ext>
              </a:extLst>
            </p:cNvPr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8" name="Google Shape;415;p23">
              <a:extLst>
                <a:ext uri="{FF2B5EF4-FFF2-40B4-BE49-F238E27FC236}">
                  <a16:creationId xmlns:a16="http://schemas.microsoft.com/office/drawing/2014/main" id="{218F8654-A286-4D37-AB97-CC081DE61FBE}"/>
                </a:ext>
              </a:extLst>
            </p:cNvPr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9" name="Google Shape;416;p23">
              <a:extLst>
                <a:ext uri="{FF2B5EF4-FFF2-40B4-BE49-F238E27FC236}">
                  <a16:creationId xmlns:a16="http://schemas.microsoft.com/office/drawing/2014/main" id="{146005D9-6DF2-4C11-873A-7D3FB38377A6}"/>
                </a:ext>
              </a:extLst>
            </p:cNvPr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653CA84F-600F-4FEA-AA28-E2925A23EFB9}"/>
              </a:ext>
            </a:extLst>
          </p:cNvPr>
          <p:cNvSpPr txBox="1"/>
          <p:nvPr/>
        </p:nvSpPr>
        <p:spPr>
          <a:xfrm>
            <a:off x="8074703" y="6190513"/>
            <a:ext cx="31579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/>
              <a:t>Coursebook – Page 17</a:t>
            </a:r>
          </a:p>
        </p:txBody>
      </p:sp>
    </p:spTree>
    <p:extLst>
      <p:ext uri="{BB962C8B-B14F-4D97-AF65-F5344CB8AC3E}">
        <p14:creationId xmlns:p14="http://schemas.microsoft.com/office/powerpoint/2010/main" val="32031730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1EAB8D0-B596-43C1-B6CC-D5C18B01B5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7582" t="29061" r="29672" b="41635"/>
          <a:stretch/>
        </p:blipFill>
        <p:spPr>
          <a:xfrm>
            <a:off x="1004339" y="569626"/>
            <a:ext cx="10613037" cy="590612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A0225D36-41AB-48D1-BA13-A27180EC087A}"/>
              </a:ext>
            </a:extLst>
          </p:cNvPr>
          <p:cNvSpPr/>
          <p:nvPr/>
        </p:nvSpPr>
        <p:spPr>
          <a:xfrm>
            <a:off x="2967225" y="2712502"/>
            <a:ext cx="169988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  <a:r>
              <a:rPr lang="en-US" sz="32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ave had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72B5DAF-D2E3-4758-A82F-0565C7A4A73E}"/>
              </a:ext>
            </a:extLst>
          </p:cNvPr>
          <p:cNvSpPr/>
          <p:nvPr/>
        </p:nvSpPr>
        <p:spPr>
          <a:xfrm>
            <a:off x="1694216" y="3431631"/>
            <a:ext cx="212295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  <a:r>
              <a:rPr lang="en-US" sz="28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ave enjoyed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050706C-7B7A-4266-B015-6491790E419B}"/>
              </a:ext>
            </a:extLst>
          </p:cNvPr>
          <p:cNvSpPr/>
          <p:nvPr/>
        </p:nvSpPr>
        <p:spPr>
          <a:xfrm>
            <a:off x="5528349" y="4228609"/>
            <a:ext cx="2164632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haven’t played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713EF23-B03C-4F8A-B4A6-312B7F13B49E}"/>
              </a:ext>
            </a:extLst>
          </p:cNvPr>
          <p:cNvSpPr/>
          <p:nvPr/>
        </p:nvSpPr>
        <p:spPr>
          <a:xfrm>
            <a:off x="2971360" y="4909998"/>
            <a:ext cx="169161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  <a:r>
              <a:rPr lang="en-US" sz="28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ave been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0827FF2-A77E-44D8-B3AD-D064B09A0DF3}"/>
              </a:ext>
            </a:extLst>
          </p:cNvPr>
          <p:cNvSpPr/>
          <p:nvPr/>
        </p:nvSpPr>
        <p:spPr>
          <a:xfrm>
            <a:off x="1601979" y="5582323"/>
            <a:ext cx="273049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80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</a:t>
            </a:r>
            <a:r>
              <a:rPr lang="en-US" sz="28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ave        </a:t>
            </a:r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enjoyed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E15239-7A72-4545-95E1-1B4967588490}"/>
              </a:ext>
            </a:extLst>
          </p:cNvPr>
          <p:cNvSpPr txBox="1"/>
          <p:nvPr/>
        </p:nvSpPr>
        <p:spPr>
          <a:xfrm>
            <a:off x="8569378" y="6187989"/>
            <a:ext cx="31579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/>
              <a:t>Coursebook – Page 17</a:t>
            </a:r>
          </a:p>
        </p:txBody>
      </p:sp>
    </p:spTree>
    <p:extLst>
      <p:ext uri="{BB962C8B-B14F-4D97-AF65-F5344CB8AC3E}">
        <p14:creationId xmlns:p14="http://schemas.microsoft.com/office/powerpoint/2010/main" val="2492159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0DFA341-A76A-4D2D-B0FD-DF210E2113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6189" t="42006" r="27336" b="5114"/>
          <a:stretch/>
        </p:blipFill>
        <p:spPr>
          <a:xfrm>
            <a:off x="429717" y="164892"/>
            <a:ext cx="11337562" cy="663313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98423DDC-1043-4CFD-AEF0-79B839487C16}"/>
              </a:ext>
            </a:extLst>
          </p:cNvPr>
          <p:cNvSpPr/>
          <p:nvPr/>
        </p:nvSpPr>
        <p:spPr>
          <a:xfrm>
            <a:off x="3250698" y="511049"/>
            <a:ext cx="1983043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enjoyed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5990FB6-D078-4EF2-B3B3-BEBA1878CB1A}"/>
              </a:ext>
            </a:extLst>
          </p:cNvPr>
          <p:cNvSpPr/>
          <p:nvPr/>
        </p:nvSpPr>
        <p:spPr>
          <a:xfrm>
            <a:off x="6330135" y="1128144"/>
            <a:ext cx="1514774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read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6E58E341-4CBF-4504-9D32-3749CD1C64D7}"/>
              </a:ext>
            </a:extLst>
          </p:cNvPr>
          <p:cNvSpPr/>
          <p:nvPr/>
        </p:nvSpPr>
        <p:spPr>
          <a:xfrm>
            <a:off x="4385135" y="1487908"/>
            <a:ext cx="1592937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done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34230C6-E977-4675-94C9-59AD55B7B3FC}"/>
              </a:ext>
            </a:extLst>
          </p:cNvPr>
          <p:cNvSpPr/>
          <p:nvPr/>
        </p:nvSpPr>
        <p:spPr>
          <a:xfrm>
            <a:off x="2446932" y="1972324"/>
            <a:ext cx="1935273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you do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FF4FFFB-5C83-4F47-9DD1-07539C4DA4FB}"/>
              </a:ext>
            </a:extLst>
          </p:cNvPr>
          <p:cNvSpPr/>
          <p:nvPr/>
        </p:nvSpPr>
        <p:spPr>
          <a:xfrm>
            <a:off x="4190081" y="2286267"/>
            <a:ext cx="1983043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enjoyed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318A870-7317-4B75-88CA-570ED7DE2A8A}"/>
              </a:ext>
            </a:extLst>
          </p:cNvPr>
          <p:cNvSpPr/>
          <p:nvPr/>
        </p:nvSpPr>
        <p:spPr>
          <a:xfrm>
            <a:off x="2947098" y="2940041"/>
            <a:ext cx="1815753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Haven’t had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AA6F93D-17F2-4945-8118-2B3621044686}"/>
              </a:ext>
            </a:extLst>
          </p:cNvPr>
          <p:cNvSpPr/>
          <p:nvPr/>
        </p:nvSpPr>
        <p:spPr>
          <a:xfrm>
            <a:off x="2587576" y="3408316"/>
            <a:ext cx="2367508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you played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D68E051-85E4-4A35-BB96-4B07BE5F7360}"/>
              </a:ext>
            </a:extLst>
          </p:cNvPr>
          <p:cNvSpPr/>
          <p:nvPr/>
        </p:nvSpPr>
        <p:spPr>
          <a:xfrm>
            <a:off x="3014763" y="3749635"/>
            <a:ext cx="1794338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played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5937B70-F723-4559-8DBA-C6352BB7A655}"/>
              </a:ext>
            </a:extLst>
          </p:cNvPr>
          <p:cNvSpPr/>
          <p:nvPr/>
        </p:nvSpPr>
        <p:spPr>
          <a:xfrm>
            <a:off x="1510570" y="4530365"/>
            <a:ext cx="4207498" cy="4924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the headteacher spoken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AEA4BEA-BD21-4358-9798-205360DB1A0F}"/>
              </a:ext>
            </a:extLst>
          </p:cNvPr>
          <p:cNvSpPr/>
          <p:nvPr/>
        </p:nvSpPr>
        <p:spPr>
          <a:xfrm>
            <a:off x="2119630" y="5534997"/>
            <a:ext cx="2589876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you enjoyed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487B14-5FDB-4581-9441-B39D6E682F08}"/>
              </a:ext>
            </a:extLst>
          </p:cNvPr>
          <p:cNvSpPr/>
          <p:nvPr/>
        </p:nvSpPr>
        <p:spPr>
          <a:xfrm>
            <a:off x="4347462" y="5966357"/>
            <a:ext cx="1668278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made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B0C0384-3E01-4891-AC36-0B04C498AC5C}"/>
              </a:ext>
            </a:extLst>
          </p:cNvPr>
          <p:cNvSpPr/>
          <p:nvPr/>
        </p:nvSpPr>
        <p:spPr>
          <a:xfrm>
            <a:off x="2587576" y="6374164"/>
            <a:ext cx="1983043" cy="4924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2600" b="0" cap="none" spc="0">
                <a:ln w="0"/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have enjoyed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889465D-28E6-494A-B669-0C9FD7788C09}"/>
              </a:ext>
            </a:extLst>
          </p:cNvPr>
          <p:cNvSpPr txBox="1"/>
          <p:nvPr/>
        </p:nvSpPr>
        <p:spPr>
          <a:xfrm>
            <a:off x="8884172" y="6336361"/>
            <a:ext cx="3157928" cy="4616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b="1"/>
              <a:t>Workbook – Page 19</a:t>
            </a:r>
          </a:p>
        </p:txBody>
      </p:sp>
    </p:spTree>
    <p:extLst>
      <p:ext uri="{BB962C8B-B14F-4D97-AF65-F5344CB8AC3E}">
        <p14:creationId xmlns:p14="http://schemas.microsoft.com/office/powerpoint/2010/main" val="4222447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0" name="Google Shape;600;p25"/>
          <p:cNvSpPr txBox="1">
            <a:spLocks noGrp="1"/>
          </p:cNvSpPr>
          <p:nvPr>
            <p:ph type="ctrTitle" idx="5"/>
          </p:nvPr>
        </p:nvSpPr>
        <p:spPr>
          <a:xfrm>
            <a:off x="4333647" y="-74253"/>
            <a:ext cx="2152917" cy="9772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b" anchorCtr="0">
            <a:noAutofit/>
          </a:bodyPr>
          <a:lstStyle/>
          <a:p>
            <a:r>
              <a:rPr lang="en-US" sz="3733" b="1" dirty="0">
                <a:solidFill>
                  <a:srgbClr val="FF0000"/>
                </a:solidFill>
              </a:rPr>
              <a:t>Objective </a:t>
            </a:r>
            <a:endParaRPr sz="3733" b="1" dirty="0">
              <a:solidFill>
                <a:srgbClr val="FF0000"/>
              </a:solidFill>
            </a:endParaRPr>
          </a:p>
        </p:txBody>
      </p:sp>
      <p:sp>
        <p:nvSpPr>
          <p:cNvPr id="601" name="Google Shape;601;p25"/>
          <p:cNvSpPr/>
          <p:nvPr/>
        </p:nvSpPr>
        <p:spPr>
          <a:xfrm>
            <a:off x="2983598" y="107247"/>
            <a:ext cx="4739072" cy="1410151"/>
          </a:xfrm>
          <a:custGeom>
            <a:avLst/>
            <a:gdLst/>
            <a:ahLst/>
            <a:cxnLst/>
            <a:rect l="l" t="t" r="r" b="b"/>
            <a:pathLst>
              <a:path w="72132" h="25868" extrusionOk="0">
                <a:moveTo>
                  <a:pt x="33085" y="942"/>
                </a:moveTo>
                <a:cubicBezTo>
                  <a:pt x="34029" y="942"/>
                  <a:pt x="34973" y="981"/>
                  <a:pt x="35918" y="981"/>
                </a:cubicBezTo>
                <a:cubicBezTo>
                  <a:pt x="36232" y="981"/>
                  <a:pt x="36546" y="977"/>
                  <a:pt x="36860" y="965"/>
                </a:cubicBezTo>
                <a:cubicBezTo>
                  <a:pt x="36974" y="961"/>
                  <a:pt x="37087" y="959"/>
                  <a:pt x="37201" y="959"/>
                </a:cubicBezTo>
                <a:cubicBezTo>
                  <a:pt x="38334" y="959"/>
                  <a:pt x="39474" y="1152"/>
                  <a:pt x="40613" y="1187"/>
                </a:cubicBezTo>
                <a:cubicBezTo>
                  <a:pt x="41489" y="1213"/>
                  <a:pt x="42362" y="1268"/>
                  <a:pt x="43236" y="1318"/>
                </a:cubicBezTo>
                <a:cubicBezTo>
                  <a:pt x="44236" y="1376"/>
                  <a:pt x="45235" y="1473"/>
                  <a:pt x="46237" y="1513"/>
                </a:cubicBezTo>
                <a:cubicBezTo>
                  <a:pt x="47615" y="1566"/>
                  <a:pt x="48965" y="1889"/>
                  <a:pt x="50336" y="1957"/>
                </a:cubicBezTo>
                <a:cubicBezTo>
                  <a:pt x="51489" y="2015"/>
                  <a:pt x="52631" y="2162"/>
                  <a:pt x="53763" y="2341"/>
                </a:cubicBezTo>
                <a:cubicBezTo>
                  <a:pt x="54605" y="2472"/>
                  <a:pt x="55458" y="2497"/>
                  <a:pt x="56290" y="2667"/>
                </a:cubicBezTo>
                <a:cubicBezTo>
                  <a:pt x="57332" y="2879"/>
                  <a:pt x="58390" y="2987"/>
                  <a:pt x="59428" y="3180"/>
                </a:cubicBezTo>
                <a:cubicBezTo>
                  <a:pt x="60165" y="3316"/>
                  <a:pt x="60928" y="3360"/>
                  <a:pt x="61647" y="3594"/>
                </a:cubicBezTo>
                <a:cubicBezTo>
                  <a:pt x="62527" y="3878"/>
                  <a:pt x="63457" y="3939"/>
                  <a:pt x="64334" y="4249"/>
                </a:cubicBezTo>
                <a:cubicBezTo>
                  <a:pt x="64687" y="4375"/>
                  <a:pt x="65082" y="4408"/>
                  <a:pt x="65453" y="4517"/>
                </a:cubicBezTo>
                <a:cubicBezTo>
                  <a:pt x="66414" y="4795"/>
                  <a:pt x="67402" y="4988"/>
                  <a:pt x="68339" y="5327"/>
                </a:cubicBezTo>
                <a:cubicBezTo>
                  <a:pt x="68732" y="5469"/>
                  <a:pt x="69130" y="5661"/>
                  <a:pt x="69516" y="5844"/>
                </a:cubicBezTo>
                <a:cubicBezTo>
                  <a:pt x="69850" y="6004"/>
                  <a:pt x="70184" y="6150"/>
                  <a:pt x="70532" y="6277"/>
                </a:cubicBezTo>
                <a:cubicBezTo>
                  <a:pt x="70657" y="6321"/>
                  <a:pt x="70878" y="6372"/>
                  <a:pt x="70791" y="6595"/>
                </a:cubicBezTo>
                <a:cubicBezTo>
                  <a:pt x="70758" y="6680"/>
                  <a:pt x="70718" y="6708"/>
                  <a:pt x="70674" y="6708"/>
                </a:cubicBezTo>
                <a:cubicBezTo>
                  <a:pt x="70600" y="6708"/>
                  <a:pt x="70516" y="6626"/>
                  <a:pt x="70446" y="6606"/>
                </a:cubicBezTo>
                <a:cubicBezTo>
                  <a:pt x="69507" y="6344"/>
                  <a:pt x="68579" y="6035"/>
                  <a:pt x="67608" y="5900"/>
                </a:cubicBezTo>
                <a:cubicBezTo>
                  <a:pt x="67541" y="5891"/>
                  <a:pt x="67469" y="5880"/>
                  <a:pt x="67398" y="5880"/>
                </a:cubicBezTo>
                <a:cubicBezTo>
                  <a:pt x="67268" y="5880"/>
                  <a:pt x="67139" y="5918"/>
                  <a:pt x="67037" y="6075"/>
                </a:cubicBezTo>
                <a:cubicBezTo>
                  <a:pt x="67625" y="6313"/>
                  <a:pt x="68254" y="6345"/>
                  <a:pt x="68834" y="6544"/>
                </a:cubicBezTo>
                <a:cubicBezTo>
                  <a:pt x="69301" y="6703"/>
                  <a:pt x="69770" y="6845"/>
                  <a:pt x="70253" y="6932"/>
                </a:cubicBezTo>
                <a:cubicBezTo>
                  <a:pt x="70526" y="6981"/>
                  <a:pt x="70467" y="7134"/>
                  <a:pt x="70373" y="7307"/>
                </a:cubicBezTo>
                <a:cubicBezTo>
                  <a:pt x="70307" y="7430"/>
                  <a:pt x="70294" y="7568"/>
                  <a:pt x="70148" y="7568"/>
                </a:cubicBezTo>
                <a:cubicBezTo>
                  <a:pt x="70105" y="7568"/>
                  <a:pt x="70050" y="7556"/>
                  <a:pt x="69980" y="7528"/>
                </a:cubicBezTo>
                <a:cubicBezTo>
                  <a:pt x="69501" y="7339"/>
                  <a:pt x="69021" y="7139"/>
                  <a:pt x="68511" y="7019"/>
                </a:cubicBezTo>
                <a:cubicBezTo>
                  <a:pt x="67962" y="6890"/>
                  <a:pt x="67441" y="6655"/>
                  <a:pt x="66794" y="6559"/>
                </a:cubicBezTo>
                <a:lnTo>
                  <a:pt x="66794" y="6559"/>
                </a:lnTo>
                <a:cubicBezTo>
                  <a:pt x="67069" y="6881"/>
                  <a:pt x="67420" y="6863"/>
                  <a:pt x="67691" y="6948"/>
                </a:cubicBezTo>
                <a:cubicBezTo>
                  <a:pt x="68314" y="7145"/>
                  <a:pt x="68877" y="7486"/>
                  <a:pt x="69510" y="7653"/>
                </a:cubicBezTo>
                <a:cubicBezTo>
                  <a:pt x="69621" y="7682"/>
                  <a:pt x="69905" y="7771"/>
                  <a:pt x="69744" y="8061"/>
                </a:cubicBezTo>
                <a:cubicBezTo>
                  <a:pt x="69648" y="8233"/>
                  <a:pt x="69612" y="8458"/>
                  <a:pt x="69412" y="8458"/>
                </a:cubicBezTo>
                <a:cubicBezTo>
                  <a:pt x="69360" y="8458"/>
                  <a:pt x="69296" y="8442"/>
                  <a:pt x="69218" y="8406"/>
                </a:cubicBezTo>
                <a:cubicBezTo>
                  <a:pt x="68566" y="8110"/>
                  <a:pt x="67881" y="7885"/>
                  <a:pt x="67181" y="7754"/>
                </a:cubicBezTo>
                <a:cubicBezTo>
                  <a:pt x="66443" y="7616"/>
                  <a:pt x="65728" y="7346"/>
                  <a:pt x="64956" y="7346"/>
                </a:cubicBezTo>
                <a:cubicBezTo>
                  <a:pt x="64953" y="7346"/>
                  <a:pt x="64949" y="7346"/>
                  <a:pt x="64946" y="7346"/>
                </a:cubicBezTo>
                <a:cubicBezTo>
                  <a:pt x="65424" y="7646"/>
                  <a:pt x="65962" y="7837"/>
                  <a:pt x="66497" y="7934"/>
                </a:cubicBezTo>
                <a:cubicBezTo>
                  <a:pt x="67315" y="8082"/>
                  <a:pt x="68056" y="8441"/>
                  <a:pt x="68848" y="8652"/>
                </a:cubicBezTo>
                <a:cubicBezTo>
                  <a:pt x="68994" y="8691"/>
                  <a:pt x="69129" y="8778"/>
                  <a:pt x="68926" y="8960"/>
                </a:cubicBezTo>
                <a:cubicBezTo>
                  <a:pt x="68789" y="9082"/>
                  <a:pt x="68554" y="9151"/>
                  <a:pt x="68591" y="9410"/>
                </a:cubicBezTo>
                <a:cubicBezTo>
                  <a:pt x="68573" y="9412"/>
                  <a:pt x="68556" y="9412"/>
                  <a:pt x="68538" y="9412"/>
                </a:cubicBezTo>
                <a:cubicBezTo>
                  <a:pt x="68322" y="9412"/>
                  <a:pt x="68125" y="9327"/>
                  <a:pt x="67927" y="9258"/>
                </a:cubicBezTo>
                <a:cubicBezTo>
                  <a:pt x="66984" y="8932"/>
                  <a:pt x="66040" y="8610"/>
                  <a:pt x="65068" y="8383"/>
                </a:cubicBezTo>
                <a:cubicBezTo>
                  <a:pt x="65052" y="8379"/>
                  <a:pt x="65035" y="8377"/>
                  <a:pt x="65017" y="8377"/>
                </a:cubicBezTo>
                <a:cubicBezTo>
                  <a:pt x="64956" y="8377"/>
                  <a:pt x="64888" y="8403"/>
                  <a:pt x="64799" y="8476"/>
                </a:cubicBezTo>
                <a:cubicBezTo>
                  <a:pt x="65209" y="8651"/>
                  <a:pt x="65614" y="8838"/>
                  <a:pt x="66030" y="8996"/>
                </a:cubicBezTo>
                <a:cubicBezTo>
                  <a:pt x="66590" y="9211"/>
                  <a:pt x="67160" y="9399"/>
                  <a:pt x="67722" y="9608"/>
                </a:cubicBezTo>
                <a:cubicBezTo>
                  <a:pt x="67822" y="9646"/>
                  <a:pt x="68060" y="9702"/>
                  <a:pt x="67966" y="9795"/>
                </a:cubicBezTo>
                <a:cubicBezTo>
                  <a:pt x="67820" y="9939"/>
                  <a:pt x="67924" y="10278"/>
                  <a:pt x="67639" y="10278"/>
                </a:cubicBezTo>
                <a:cubicBezTo>
                  <a:pt x="67629" y="10278"/>
                  <a:pt x="67618" y="10277"/>
                  <a:pt x="67606" y="10276"/>
                </a:cubicBezTo>
                <a:cubicBezTo>
                  <a:pt x="67369" y="10255"/>
                  <a:pt x="67126" y="10253"/>
                  <a:pt x="66898" y="10142"/>
                </a:cubicBezTo>
                <a:cubicBezTo>
                  <a:pt x="65842" y="9626"/>
                  <a:pt x="64663" y="9586"/>
                  <a:pt x="63548" y="9274"/>
                </a:cubicBezTo>
                <a:lnTo>
                  <a:pt x="63548" y="9274"/>
                </a:lnTo>
                <a:cubicBezTo>
                  <a:pt x="63998" y="9686"/>
                  <a:pt x="64580" y="9783"/>
                  <a:pt x="65127" y="9966"/>
                </a:cubicBezTo>
                <a:cubicBezTo>
                  <a:pt x="65773" y="10183"/>
                  <a:pt x="66415" y="10411"/>
                  <a:pt x="67058" y="10636"/>
                </a:cubicBezTo>
                <a:cubicBezTo>
                  <a:pt x="67141" y="10666"/>
                  <a:pt x="67178" y="10727"/>
                  <a:pt x="67153" y="10822"/>
                </a:cubicBezTo>
                <a:cubicBezTo>
                  <a:pt x="67125" y="10922"/>
                  <a:pt x="66324" y="11702"/>
                  <a:pt x="66212" y="11702"/>
                </a:cubicBezTo>
                <a:cubicBezTo>
                  <a:pt x="66209" y="11702"/>
                  <a:pt x="66207" y="11701"/>
                  <a:pt x="66205" y="11700"/>
                </a:cubicBezTo>
                <a:cubicBezTo>
                  <a:pt x="65900" y="11549"/>
                  <a:pt x="65581" y="11441"/>
                  <a:pt x="65259" y="11333"/>
                </a:cubicBezTo>
                <a:cubicBezTo>
                  <a:pt x="64494" y="11074"/>
                  <a:pt x="63731" y="10806"/>
                  <a:pt x="62903" y="10806"/>
                </a:cubicBezTo>
                <a:cubicBezTo>
                  <a:pt x="62868" y="10806"/>
                  <a:pt x="62832" y="10806"/>
                  <a:pt x="62797" y="10807"/>
                </a:cubicBezTo>
                <a:cubicBezTo>
                  <a:pt x="63826" y="11326"/>
                  <a:pt x="64978" y="11555"/>
                  <a:pt x="65989" y="12172"/>
                </a:cubicBezTo>
                <a:cubicBezTo>
                  <a:pt x="65776" y="12361"/>
                  <a:pt x="65524" y="12540"/>
                  <a:pt x="65452" y="12865"/>
                </a:cubicBezTo>
                <a:cubicBezTo>
                  <a:pt x="65432" y="12953"/>
                  <a:pt x="65367" y="12997"/>
                  <a:pt x="65270" y="12997"/>
                </a:cubicBezTo>
                <a:cubicBezTo>
                  <a:pt x="65235" y="12997"/>
                  <a:pt x="65195" y="12991"/>
                  <a:pt x="65152" y="12980"/>
                </a:cubicBezTo>
                <a:cubicBezTo>
                  <a:pt x="64604" y="12838"/>
                  <a:pt x="64065" y="12660"/>
                  <a:pt x="63542" y="12446"/>
                </a:cubicBezTo>
                <a:cubicBezTo>
                  <a:pt x="63097" y="12262"/>
                  <a:pt x="62560" y="12345"/>
                  <a:pt x="62192" y="11974"/>
                </a:cubicBezTo>
                <a:cubicBezTo>
                  <a:pt x="62153" y="11935"/>
                  <a:pt x="62116" y="11921"/>
                  <a:pt x="62080" y="11921"/>
                </a:cubicBezTo>
                <a:cubicBezTo>
                  <a:pt x="61997" y="11921"/>
                  <a:pt x="61917" y="11992"/>
                  <a:pt x="61828" y="11992"/>
                </a:cubicBezTo>
                <a:cubicBezTo>
                  <a:pt x="61817" y="11992"/>
                  <a:pt x="61806" y="11991"/>
                  <a:pt x="61795" y="11988"/>
                </a:cubicBezTo>
                <a:lnTo>
                  <a:pt x="61795" y="11988"/>
                </a:lnTo>
                <a:cubicBezTo>
                  <a:pt x="62179" y="12401"/>
                  <a:pt x="62711" y="12521"/>
                  <a:pt x="63184" y="12709"/>
                </a:cubicBezTo>
                <a:cubicBezTo>
                  <a:pt x="63785" y="12947"/>
                  <a:pt x="64363" y="13238"/>
                  <a:pt x="64972" y="13459"/>
                </a:cubicBezTo>
                <a:cubicBezTo>
                  <a:pt x="65256" y="13561"/>
                  <a:pt x="65419" y="13730"/>
                  <a:pt x="65409" y="14066"/>
                </a:cubicBezTo>
                <a:cubicBezTo>
                  <a:pt x="65404" y="14279"/>
                  <a:pt x="65478" y="14499"/>
                  <a:pt x="65547" y="14707"/>
                </a:cubicBezTo>
                <a:cubicBezTo>
                  <a:pt x="65574" y="14787"/>
                  <a:pt x="65684" y="14846"/>
                  <a:pt x="65586" y="14943"/>
                </a:cubicBezTo>
                <a:cubicBezTo>
                  <a:pt x="65544" y="14984"/>
                  <a:pt x="65497" y="15003"/>
                  <a:pt x="65449" y="15003"/>
                </a:cubicBezTo>
                <a:cubicBezTo>
                  <a:pt x="65408" y="15003"/>
                  <a:pt x="65366" y="14989"/>
                  <a:pt x="65325" y="14965"/>
                </a:cubicBezTo>
                <a:cubicBezTo>
                  <a:pt x="64759" y="14620"/>
                  <a:pt x="64067" y="14613"/>
                  <a:pt x="63494" y="14272"/>
                </a:cubicBezTo>
                <a:cubicBezTo>
                  <a:pt x="63429" y="14234"/>
                  <a:pt x="63355" y="14219"/>
                  <a:pt x="63274" y="14219"/>
                </a:cubicBezTo>
                <a:cubicBezTo>
                  <a:pt x="63136" y="14219"/>
                  <a:pt x="62979" y="14262"/>
                  <a:pt x="62814" y="14308"/>
                </a:cubicBezTo>
                <a:cubicBezTo>
                  <a:pt x="63815" y="14748"/>
                  <a:pt x="64771" y="15154"/>
                  <a:pt x="65713" y="15590"/>
                </a:cubicBezTo>
                <a:cubicBezTo>
                  <a:pt x="66043" y="15744"/>
                  <a:pt x="66332" y="15948"/>
                  <a:pt x="66273" y="16425"/>
                </a:cubicBezTo>
                <a:cubicBezTo>
                  <a:pt x="66254" y="16581"/>
                  <a:pt x="66490" y="16770"/>
                  <a:pt x="66679" y="17046"/>
                </a:cubicBezTo>
                <a:cubicBezTo>
                  <a:pt x="65459" y="16419"/>
                  <a:pt x="64299" y="15953"/>
                  <a:pt x="63074" y="15673"/>
                </a:cubicBezTo>
                <a:lnTo>
                  <a:pt x="63025" y="15800"/>
                </a:lnTo>
                <a:cubicBezTo>
                  <a:pt x="63777" y="16108"/>
                  <a:pt x="64545" y="16384"/>
                  <a:pt x="65279" y="16733"/>
                </a:cubicBezTo>
                <a:cubicBezTo>
                  <a:pt x="65917" y="17036"/>
                  <a:pt x="66752" y="17133"/>
                  <a:pt x="67016" y="17910"/>
                </a:cubicBezTo>
                <a:cubicBezTo>
                  <a:pt x="67126" y="18236"/>
                  <a:pt x="67445" y="18489"/>
                  <a:pt x="67379" y="18890"/>
                </a:cubicBezTo>
                <a:cubicBezTo>
                  <a:pt x="67363" y="18990"/>
                  <a:pt x="67448" y="19159"/>
                  <a:pt x="67614" y="19238"/>
                </a:cubicBezTo>
                <a:cubicBezTo>
                  <a:pt x="66081" y="18577"/>
                  <a:pt x="64636" y="17733"/>
                  <a:pt x="62896" y="17359"/>
                </a:cubicBezTo>
                <a:lnTo>
                  <a:pt x="62896" y="17359"/>
                </a:lnTo>
                <a:cubicBezTo>
                  <a:pt x="63189" y="17777"/>
                  <a:pt x="63573" y="17876"/>
                  <a:pt x="63897" y="18037"/>
                </a:cubicBezTo>
                <a:cubicBezTo>
                  <a:pt x="64856" y="18517"/>
                  <a:pt x="65886" y="18848"/>
                  <a:pt x="66734" y="19552"/>
                </a:cubicBezTo>
                <a:cubicBezTo>
                  <a:pt x="67007" y="19779"/>
                  <a:pt x="67358" y="19989"/>
                  <a:pt x="67668" y="20101"/>
                </a:cubicBezTo>
                <a:cubicBezTo>
                  <a:pt x="68152" y="20277"/>
                  <a:pt x="68042" y="20697"/>
                  <a:pt x="68227" y="20979"/>
                </a:cubicBezTo>
                <a:cubicBezTo>
                  <a:pt x="68264" y="21034"/>
                  <a:pt x="68331" y="21099"/>
                  <a:pt x="68376" y="21229"/>
                </a:cubicBezTo>
                <a:cubicBezTo>
                  <a:pt x="68067" y="21093"/>
                  <a:pt x="67741" y="21198"/>
                  <a:pt x="67515" y="20835"/>
                </a:cubicBezTo>
                <a:cubicBezTo>
                  <a:pt x="67412" y="20670"/>
                  <a:pt x="67047" y="20616"/>
                  <a:pt x="66804" y="20525"/>
                </a:cubicBezTo>
                <a:cubicBezTo>
                  <a:pt x="66348" y="20353"/>
                  <a:pt x="65856" y="20278"/>
                  <a:pt x="65426" y="20022"/>
                </a:cubicBezTo>
                <a:cubicBezTo>
                  <a:pt x="65281" y="19936"/>
                  <a:pt x="65186" y="19891"/>
                  <a:pt x="65095" y="19891"/>
                </a:cubicBezTo>
                <a:cubicBezTo>
                  <a:pt x="64986" y="19891"/>
                  <a:pt x="64883" y="19956"/>
                  <a:pt x="64707" y="20091"/>
                </a:cubicBezTo>
                <a:cubicBezTo>
                  <a:pt x="65298" y="20423"/>
                  <a:pt x="65901" y="20709"/>
                  <a:pt x="66499" y="21006"/>
                </a:cubicBezTo>
                <a:cubicBezTo>
                  <a:pt x="67185" y="21346"/>
                  <a:pt x="67900" y="21675"/>
                  <a:pt x="68480" y="22156"/>
                </a:cubicBezTo>
                <a:cubicBezTo>
                  <a:pt x="68874" y="22482"/>
                  <a:pt x="69175" y="23012"/>
                  <a:pt x="69158" y="23604"/>
                </a:cubicBezTo>
                <a:cubicBezTo>
                  <a:pt x="69152" y="23799"/>
                  <a:pt x="69042" y="23853"/>
                  <a:pt x="68919" y="23853"/>
                </a:cubicBezTo>
                <a:cubicBezTo>
                  <a:pt x="68851" y="23853"/>
                  <a:pt x="68779" y="23837"/>
                  <a:pt x="68718" y="23819"/>
                </a:cubicBezTo>
                <a:cubicBezTo>
                  <a:pt x="68389" y="23721"/>
                  <a:pt x="68093" y="23539"/>
                  <a:pt x="67732" y="23539"/>
                </a:cubicBezTo>
                <a:cubicBezTo>
                  <a:pt x="67683" y="23539"/>
                  <a:pt x="67632" y="23542"/>
                  <a:pt x="67580" y="23550"/>
                </a:cubicBezTo>
                <a:cubicBezTo>
                  <a:pt x="67571" y="23551"/>
                  <a:pt x="67561" y="23552"/>
                  <a:pt x="67552" y="23552"/>
                </a:cubicBezTo>
                <a:cubicBezTo>
                  <a:pt x="67336" y="23552"/>
                  <a:pt x="67259" y="23182"/>
                  <a:pt x="66993" y="23182"/>
                </a:cubicBezTo>
                <a:cubicBezTo>
                  <a:pt x="66981" y="23182"/>
                  <a:pt x="66969" y="23183"/>
                  <a:pt x="66956" y="23185"/>
                </a:cubicBezTo>
                <a:cubicBezTo>
                  <a:pt x="66956" y="23061"/>
                  <a:pt x="66910" y="23031"/>
                  <a:pt x="66849" y="23031"/>
                </a:cubicBezTo>
                <a:cubicBezTo>
                  <a:pt x="66800" y="23031"/>
                  <a:pt x="66741" y="23051"/>
                  <a:pt x="66691" y="23056"/>
                </a:cubicBezTo>
                <a:cubicBezTo>
                  <a:pt x="66649" y="23061"/>
                  <a:pt x="66610" y="23068"/>
                  <a:pt x="66575" y="23068"/>
                </a:cubicBezTo>
                <a:cubicBezTo>
                  <a:pt x="66505" y="23068"/>
                  <a:pt x="66455" y="23038"/>
                  <a:pt x="66453" y="22894"/>
                </a:cubicBezTo>
                <a:cubicBezTo>
                  <a:pt x="66451" y="22781"/>
                  <a:pt x="66413" y="22699"/>
                  <a:pt x="66341" y="22699"/>
                </a:cubicBezTo>
                <a:cubicBezTo>
                  <a:pt x="66297" y="22699"/>
                  <a:pt x="66241" y="22730"/>
                  <a:pt x="66172" y="22805"/>
                </a:cubicBezTo>
                <a:cubicBezTo>
                  <a:pt x="66138" y="22842"/>
                  <a:pt x="66109" y="22857"/>
                  <a:pt x="66084" y="22857"/>
                </a:cubicBezTo>
                <a:cubicBezTo>
                  <a:pt x="66028" y="22857"/>
                  <a:pt x="66000" y="22777"/>
                  <a:pt x="66002" y="22713"/>
                </a:cubicBezTo>
                <a:cubicBezTo>
                  <a:pt x="66011" y="22524"/>
                  <a:pt x="65895" y="22446"/>
                  <a:pt x="65779" y="22446"/>
                </a:cubicBezTo>
                <a:cubicBezTo>
                  <a:pt x="65751" y="22446"/>
                  <a:pt x="65723" y="22451"/>
                  <a:pt x="65697" y="22459"/>
                </a:cubicBezTo>
                <a:cubicBezTo>
                  <a:pt x="65637" y="22479"/>
                  <a:pt x="65581" y="22487"/>
                  <a:pt x="65530" y="22487"/>
                </a:cubicBezTo>
                <a:cubicBezTo>
                  <a:pt x="65256" y="22487"/>
                  <a:pt x="65089" y="22248"/>
                  <a:pt x="64902" y="22119"/>
                </a:cubicBezTo>
                <a:cubicBezTo>
                  <a:pt x="64680" y="21963"/>
                  <a:pt x="64484" y="21825"/>
                  <a:pt x="64210" y="21800"/>
                </a:cubicBezTo>
                <a:cubicBezTo>
                  <a:pt x="63863" y="21767"/>
                  <a:pt x="63595" y="21514"/>
                  <a:pt x="63302" y="21404"/>
                </a:cubicBezTo>
                <a:cubicBezTo>
                  <a:pt x="62883" y="21245"/>
                  <a:pt x="62452" y="21088"/>
                  <a:pt x="62035" y="20918"/>
                </a:cubicBezTo>
                <a:cubicBezTo>
                  <a:pt x="61161" y="20564"/>
                  <a:pt x="60245" y="20355"/>
                  <a:pt x="59365" y="20057"/>
                </a:cubicBezTo>
                <a:cubicBezTo>
                  <a:pt x="58840" y="19879"/>
                  <a:pt x="58279" y="19740"/>
                  <a:pt x="57754" y="19580"/>
                </a:cubicBezTo>
                <a:cubicBezTo>
                  <a:pt x="56920" y="19326"/>
                  <a:pt x="56047" y="19158"/>
                  <a:pt x="55205" y="18901"/>
                </a:cubicBezTo>
                <a:cubicBezTo>
                  <a:pt x="54674" y="18738"/>
                  <a:pt x="54122" y="18756"/>
                  <a:pt x="53585" y="18617"/>
                </a:cubicBezTo>
                <a:cubicBezTo>
                  <a:pt x="52960" y="18456"/>
                  <a:pt x="52327" y="18185"/>
                  <a:pt x="51705" y="18170"/>
                </a:cubicBezTo>
                <a:cubicBezTo>
                  <a:pt x="50941" y="18151"/>
                  <a:pt x="50228" y="17964"/>
                  <a:pt x="49495" y="17839"/>
                </a:cubicBezTo>
                <a:cubicBezTo>
                  <a:pt x="48492" y="17670"/>
                  <a:pt x="47488" y="17590"/>
                  <a:pt x="46470" y="17550"/>
                </a:cubicBezTo>
                <a:cubicBezTo>
                  <a:pt x="45508" y="17511"/>
                  <a:pt x="44544" y="17370"/>
                  <a:pt x="43577" y="17298"/>
                </a:cubicBezTo>
                <a:cubicBezTo>
                  <a:pt x="43506" y="17293"/>
                  <a:pt x="43436" y="17291"/>
                  <a:pt x="43366" y="17291"/>
                </a:cubicBezTo>
                <a:cubicBezTo>
                  <a:pt x="43093" y="17291"/>
                  <a:pt x="42821" y="17322"/>
                  <a:pt x="42550" y="17322"/>
                </a:cubicBezTo>
                <a:cubicBezTo>
                  <a:pt x="42368" y="17322"/>
                  <a:pt x="42187" y="17308"/>
                  <a:pt x="42005" y="17262"/>
                </a:cubicBezTo>
                <a:cubicBezTo>
                  <a:pt x="41753" y="17197"/>
                  <a:pt x="41499" y="17177"/>
                  <a:pt x="41245" y="17177"/>
                </a:cubicBezTo>
                <a:cubicBezTo>
                  <a:pt x="40839" y="17177"/>
                  <a:pt x="40431" y="17228"/>
                  <a:pt x="40023" y="17228"/>
                </a:cubicBezTo>
                <a:cubicBezTo>
                  <a:pt x="39926" y="17228"/>
                  <a:pt x="39829" y="17225"/>
                  <a:pt x="39732" y="17218"/>
                </a:cubicBezTo>
                <a:cubicBezTo>
                  <a:pt x="39549" y="17204"/>
                  <a:pt x="39364" y="17199"/>
                  <a:pt x="39180" y="17199"/>
                </a:cubicBezTo>
                <a:cubicBezTo>
                  <a:pt x="38414" y="17199"/>
                  <a:pt x="37643" y="17291"/>
                  <a:pt x="36875" y="17291"/>
                </a:cubicBezTo>
                <a:cubicBezTo>
                  <a:pt x="36859" y="17291"/>
                  <a:pt x="36843" y="17291"/>
                  <a:pt x="36827" y="17291"/>
                </a:cubicBezTo>
                <a:cubicBezTo>
                  <a:pt x="36176" y="17289"/>
                  <a:pt x="35519" y="17286"/>
                  <a:pt x="34871" y="17282"/>
                </a:cubicBezTo>
                <a:cubicBezTo>
                  <a:pt x="34847" y="17282"/>
                  <a:pt x="34824" y="17282"/>
                  <a:pt x="34801" y="17282"/>
                </a:cubicBezTo>
                <a:cubicBezTo>
                  <a:pt x="34299" y="17282"/>
                  <a:pt x="33780" y="17307"/>
                  <a:pt x="33270" y="17336"/>
                </a:cubicBezTo>
                <a:cubicBezTo>
                  <a:pt x="31958" y="17409"/>
                  <a:pt x="30648" y="17472"/>
                  <a:pt x="29336" y="17525"/>
                </a:cubicBezTo>
                <a:cubicBezTo>
                  <a:pt x="28507" y="17558"/>
                  <a:pt x="27679" y="17624"/>
                  <a:pt x="26852" y="17670"/>
                </a:cubicBezTo>
                <a:cubicBezTo>
                  <a:pt x="26310" y="17699"/>
                  <a:pt x="25746" y="17817"/>
                  <a:pt x="25190" y="17875"/>
                </a:cubicBezTo>
                <a:cubicBezTo>
                  <a:pt x="24082" y="17987"/>
                  <a:pt x="22971" y="18110"/>
                  <a:pt x="21896" y="18384"/>
                </a:cubicBezTo>
                <a:cubicBezTo>
                  <a:pt x="20828" y="18655"/>
                  <a:pt x="19744" y="18859"/>
                  <a:pt x="18672" y="19096"/>
                </a:cubicBezTo>
                <a:cubicBezTo>
                  <a:pt x="17470" y="19361"/>
                  <a:pt x="16290" y="19707"/>
                  <a:pt x="15118" y="20050"/>
                </a:cubicBezTo>
                <a:cubicBezTo>
                  <a:pt x="14216" y="20315"/>
                  <a:pt x="13287" y="20541"/>
                  <a:pt x="12421" y="20892"/>
                </a:cubicBezTo>
                <a:cubicBezTo>
                  <a:pt x="11576" y="21236"/>
                  <a:pt x="10724" y="21586"/>
                  <a:pt x="9873" y="21907"/>
                </a:cubicBezTo>
                <a:cubicBezTo>
                  <a:pt x="9349" y="22105"/>
                  <a:pt x="8817" y="22322"/>
                  <a:pt x="8293" y="22523"/>
                </a:cubicBezTo>
                <a:cubicBezTo>
                  <a:pt x="7727" y="22739"/>
                  <a:pt x="7144" y="22973"/>
                  <a:pt x="6628" y="23337"/>
                </a:cubicBezTo>
                <a:cubicBezTo>
                  <a:pt x="6246" y="23607"/>
                  <a:pt x="5788" y="23778"/>
                  <a:pt x="5363" y="23978"/>
                </a:cubicBezTo>
                <a:cubicBezTo>
                  <a:pt x="4839" y="24225"/>
                  <a:pt x="4331" y="24515"/>
                  <a:pt x="3778" y="24711"/>
                </a:cubicBezTo>
                <a:cubicBezTo>
                  <a:pt x="3554" y="24791"/>
                  <a:pt x="3385" y="24838"/>
                  <a:pt x="3248" y="24838"/>
                </a:cubicBezTo>
                <a:cubicBezTo>
                  <a:pt x="3050" y="24838"/>
                  <a:pt x="2915" y="24741"/>
                  <a:pt x="2768" y="24501"/>
                </a:cubicBezTo>
                <a:cubicBezTo>
                  <a:pt x="2634" y="24281"/>
                  <a:pt x="2818" y="23591"/>
                  <a:pt x="3065" y="23408"/>
                </a:cubicBezTo>
                <a:cubicBezTo>
                  <a:pt x="3553" y="23047"/>
                  <a:pt x="4113" y="22805"/>
                  <a:pt x="4629" y="22493"/>
                </a:cubicBezTo>
                <a:cubicBezTo>
                  <a:pt x="5136" y="22189"/>
                  <a:pt x="5665" y="21918"/>
                  <a:pt x="6203" y="21707"/>
                </a:cubicBezTo>
                <a:cubicBezTo>
                  <a:pt x="6996" y="21398"/>
                  <a:pt x="7690" y="20873"/>
                  <a:pt x="8619" y="20693"/>
                </a:cubicBezTo>
                <a:cubicBezTo>
                  <a:pt x="8486" y="20626"/>
                  <a:pt x="8365" y="20601"/>
                  <a:pt x="8253" y="20601"/>
                </a:cubicBezTo>
                <a:cubicBezTo>
                  <a:pt x="8038" y="20601"/>
                  <a:pt x="7859" y="20694"/>
                  <a:pt x="7698" y="20764"/>
                </a:cubicBezTo>
                <a:cubicBezTo>
                  <a:pt x="7221" y="20973"/>
                  <a:pt x="6725" y="21107"/>
                  <a:pt x="6228" y="21254"/>
                </a:cubicBezTo>
                <a:cubicBezTo>
                  <a:pt x="5854" y="21365"/>
                  <a:pt x="5540" y="21630"/>
                  <a:pt x="5159" y="21760"/>
                </a:cubicBezTo>
                <a:cubicBezTo>
                  <a:pt x="4530" y="21974"/>
                  <a:pt x="3965" y="22330"/>
                  <a:pt x="3392" y="22662"/>
                </a:cubicBezTo>
                <a:cubicBezTo>
                  <a:pt x="3346" y="22688"/>
                  <a:pt x="3281" y="22731"/>
                  <a:pt x="3221" y="22731"/>
                </a:cubicBezTo>
                <a:cubicBezTo>
                  <a:pt x="3192" y="22731"/>
                  <a:pt x="3165" y="22721"/>
                  <a:pt x="3140" y="22695"/>
                </a:cubicBezTo>
                <a:cubicBezTo>
                  <a:pt x="3103" y="22652"/>
                  <a:pt x="3116" y="22546"/>
                  <a:pt x="3132" y="22474"/>
                </a:cubicBezTo>
                <a:cubicBezTo>
                  <a:pt x="3211" y="22082"/>
                  <a:pt x="3423" y="21788"/>
                  <a:pt x="3780" y="21593"/>
                </a:cubicBezTo>
                <a:cubicBezTo>
                  <a:pt x="4619" y="21135"/>
                  <a:pt x="5399" y="20565"/>
                  <a:pt x="6299" y="20213"/>
                </a:cubicBezTo>
                <a:cubicBezTo>
                  <a:pt x="6499" y="20135"/>
                  <a:pt x="6716" y="20025"/>
                  <a:pt x="6869" y="19771"/>
                </a:cubicBezTo>
                <a:lnTo>
                  <a:pt x="6869" y="19771"/>
                </a:lnTo>
                <a:cubicBezTo>
                  <a:pt x="6307" y="19858"/>
                  <a:pt x="5837" y="20016"/>
                  <a:pt x="5394" y="20326"/>
                </a:cubicBezTo>
                <a:cubicBezTo>
                  <a:pt x="4899" y="20670"/>
                  <a:pt x="4260" y="20774"/>
                  <a:pt x="3807" y="21217"/>
                </a:cubicBezTo>
                <a:cubicBezTo>
                  <a:pt x="3798" y="21227"/>
                  <a:pt x="3785" y="21231"/>
                  <a:pt x="3771" y="21231"/>
                </a:cubicBezTo>
                <a:cubicBezTo>
                  <a:pt x="3703" y="21231"/>
                  <a:pt x="3598" y="21136"/>
                  <a:pt x="3631" y="21022"/>
                </a:cubicBezTo>
                <a:cubicBezTo>
                  <a:pt x="3761" y="20580"/>
                  <a:pt x="3865" y="20123"/>
                  <a:pt x="4056" y="19708"/>
                </a:cubicBezTo>
                <a:cubicBezTo>
                  <a:pt x="4224" y="19345"/>
                  <a:pt x="4667" y="19295"/>
                  <a:pt x="4985" y="19103"/>
                </a:cubicBezTo>
                <a:cubicBezTo>
                  <a:pt x="6229" y="18352"/>
                  <a:pt x="7603" y="17866"/>
                  <a:pt x="8900" y="17220"/>
                </a:cubicBezTo>
                <a:cubicBezTo>
                  <a:pt x="9205" y="17068"/>
                  <a:pt x="9548" y="17010"/>
                  <a:pt x="9854" y="16839"/>
                </a:cubicBezTo>
                <a:cubicBezTo>
                  <a:pt x="10004" y="16754"/>
                  <a:pt x="10077" y="16628"/>
                  <a:pt x="10187" y="16514"/>
                </a:cubicBezTo>
                <a:lnTo>
                  <a:pt x="10187" y="16514"/>
                </a:lnTo>
                <a:cubicBezTo>
                  <a:pt x="8248" y="17246"/>
                  <a:pt x="6284" y="17914"/>
                  <a:pt x="4424" y="19025"/>
                </a:cubicBezTo>
                <a:cubicBezTo>
                  <a:pt x="4468" y="18491"/>
                  <a:pt x="4503" y="18077"/>
                  <a:pt x="4987" y="17804"/>
                </a:cubicBezTo>
                <a:cubicBezTo>
                  <a:pt x="5728" y="17385"/>
                  <a:pt x="6476" y="16989"/>
                  <a:pt x="7278" y="16701"/>
                </a:cubicBezTo>
                <a:cubicBezTo>
                  <a:pt x="7481" y="16628"/>
                  <a:pt x="7702" y="16496"/>
                  <a:pt x="7828" y="16387"/>
                </a:cubicBezTo>
                <a:cubicBezTo>
                  <a:pt x="8181" y="16081"/>
                  <a:pt x="8641" y="16094"/>
                  <a:pt x="9005" y="15862"/>
                </a:cubicBezTo>
                <a:cubicBezTo>
                  <a:pt x="9083" y="15812"/>
                  <a:pt x="9204" y="15812"/>
                  <a:pt x="9170" y="15692"/>
                </a:cubicBezTo>
                <a:cubicBezTo>
                  <a:pt x="9151" y="15628"/>
                  <a:pt x="9103" y="15611"/>
                  <a:pt x="9050" y="15611"/>
                </a:cubicBezTo>
                <a:cubicBezTo>
                  <a:pt x="9005" y="15611"/>
                  <a:pt x="8958" y="15623"/>
                  <a:pt x="8923" y="15630"/>
                </a:cubicBezTo>
                <a:cubicBezTo>
                  <a:pt x="8460" y="15723"/>
                  <a:pt x="8024" y="15896"/>
                  <a:pt x="7596" y="16091"/>
                </a:cubicBezTo>
                <a:cubicBezTo>
                  <a:pt x="7114" y="16308"/>
                  <a:pt x="6621" y="16485"/>
                  <a:pt x="6104" y="16595"/>
                </a:cubicBezTo>
                <a:cubicBezTo>
                  <a:pt x="5888" y="16640"/>
                  <a:pt x="5815" y="16916"/>
                  <a:pt x="5578" y="16921"/>
                </a:cubicBezTo>
                <a:cubicBezTo>
                  <a:pt x="5517" y="16922"/>
                  <a:pt x="5443" y="16931"/>
                  <a:pt x="5378" y="16931"/>
                </a:cubicBezTo>
                <a:cubicBezTo>
                  <a:pt x="5316" y="16931"/>
                  <a:pt x="5260" y="16923"/>
                  <a:pt x="5228" y="16893"/>
                </a:cubicBezTo>
                <a:cubicBezTo>
                  <a:pt x="5123" y="16795"/>
                  <a:pt x="5256" y="16712"/>
                  <a:pt x="5337" y="16638"/>
                </a:cubicBezTo>
                <a:cubicBezTo>
                  <a:pt x="5379" y="16597"/>
                  <a:pt x="5405" y="16529"/>
                  <a:pt x="5417" y="16469"/>
                </a:cubicBezTo>
                <a:cubicBezTo>
                  <a:pt x="5650" y="15394"/>
                  <a:pt x="6507" y="15021"/>
                  <a:pt x="7400" y="14665"/>
                </a:cubicBezTo>
                <a:cubicBezTo>
                  <a:pt x="7984" y="14433"/>
                  <a:pt x="8546" y="14148"/>
                  <a:pt x="9105" y="13853"/>
                </a:cubicBezTo>
                <a:lnTo>
                  <a:pt x="9105" y="13853"/>
                </a:lnTo>
                <a:cubicBezTo>
                  <a:pt x="8057" y="13883"/>
                  <a:pt x="7142" y="14355"/>
                  <a:pt x="6142" y="14790"/>
                </a:cubicBezTo>
                <a:cubicBezTo>
                  <a:pt x="6296" y="14216"/>
                  <a:pt x="6653" y="13781"/>
                  <a:pt x="6694" y="13240"/>
                </a:cubicBezTo>
                <a:cubicBezTo>
                  <a:pt x="6700" y="13156"/>
                  <a:pt x="6803" y="13149"/>
                  <a:pt x="6885" y="13135"/>
                </a:cubicBezTo>
                <a:cubicBezTo>
                  <a:pt x="7609" y="13015"/>
                  <a:pt x="8215" y="12581"/>
                  <a:pt x="8905" y="12374"/>
                </a:cubicBezTo>
                <a:cubicBezTo>
                  <a:pt x="9513" y="12192"/>
                  <a:pt x="10007" y="11776"/>
                  <a:pt x="10633" y="11554"/>
                </a:cubicBezTo>
                <a:cubicBezTo>
                  <a:pt x="10519" y="11498"/>
                  <a:pt x="10409" y="11477"/>
                  <a:pt x="10302" y="11477"/>
                </a:cubicBezTo>
                <a:cubicBezTo>
                  <a:pt x="10007" y="11477"/>
                  <a:pt x="9739" y="11643"/>
                  <a:pt x="9488" y="11718"/>
                </a:cubicBezTo>
                <a:cubicBezTo>
                  <a:pt x="8584" y="11991"/>
                  <a:pt x="7708" y="12368"/>
                  <a:pt x="6827" y="12721"/>
                </a:cubicBezTo>
                <a:cubicBezTo>
                  <a:pt x="6733" y="12759"/>
                  <a:pt x="6651" y="12777"/>
                  <a:pt x="6581" y="12777"/>
                </a:cubicBezTo>
                <a:cubicBezTo>
                  <a:pt x="6375" y="12777"/>
                  <a:pt x="6273" y="12621"/>
                  <a:pt x="6246" y="12371"/>
                </a:cubicBezTo>
                <a:cubicBezTo>
                  <a:pt x="6220" y="12129"/>
                  <a:pt x="6102" y="11957"/>
                  <a:pt x="5907" y="11892"/>
                </a:cubicBezTo>
                <a:cubicBezTo>
                  <a:pt x="5777" y="11849"/>
                  <a:pt x="5710" y="11806"/>
                  <a:pt x="5705" y="11690"/>
                </a:cubicBezTo>
                <a:cubicBezTo>
                  <a:pt x="5699" y="11563"/>
                  <a:pt x="5841" y="11565"/>
                  <a:pt x="5911" y="11534"/>
                </a:cubicBezTo>
                <a:cubicBezTo>
                  <a:pt x="6463" y="11302"/>
                  <a:pt x="7045" y="11129"/>
                  <a:pt x="7574" y="10855"/>
                </a:cubicBezTo>
                <a:cubicBezTo>
                  <a:pt x="8082" y="10592"/>
                  <a:pt x="8682" y="10652"/>
                  <a:pt x="9169" y="10307"/>
                </a:cubicBezTo>
                <a:lnTo>
                  <a:pt x="9169" y="10307"/>
                </a:lnTo>
                <a:cubicBezTo>
                  <a:pt x="9087" y="10325"/>
                  <a:pt x="9004" y="10331"/>
                  <a:pt x="8922" y="10331"/>
                </a:cubicBezTo>
                <a:cubicBezTo>
                  <a:pt x="8742" y="10331"/>
                  <a:pt x="8562" y="10301"/>
                  <a:pt x="8389" y="10301"/>
                </a:cubicBezTo>
                <a:cubicBezTo>
                  <a:pt x="8290" y="10301"/>
                  <a:pt x="8194" y="10311"/>
                  <a:pt x="8100" y="10341"/>
                </a:cubicBezTo>
                <a:cubicBezTo>
                  <a:pt x="7216" y="10624"/>
                  <a:pt x="6317" y="10867"/>
                  <a:pt x="5462" y="11236"/>
                </a:cubicBezTo>
                <a:cubicBezTo>
                  <a:pt x="5350" y="11284"/>
                  <a:pt x="5239" y="11330"/>
                  <a:pt x="5140" y="11330"/>
                </a:cubicBezTo>
                <a:cubicBezTo>
                  <a:pt x="5027" y="11330"/>
                  <a:pt x="4928" y="11270"/>
                  <a:pt x="4861" y="11085"/>
                </a:cubicBezTo>
                <a:cubicBezTo>
                  <a:pt x="4856" y="11069"/>
                  <a:pt x="4849" y="11055"/>
                  <a:pt x="4839" y="11043"/>
                </a:cubicBezTo>
                <a:cubicBezTo>
                  <a:pt x="4514" y="10706"/>
                  <a:pt x="4524" y="10732"/>
                  <a:pt x="5025" y="10540"/>
                </a:cubicBezTo>
                <a:cubicBezTo>
                  <a:pt x="5499" y="10357"/>
                  <a:pt x="6019" y="10287"/>
                  <a:pt x="6446" y="9987"/>
                </a:cubicBezTo>
                <a:lnTo>
                  <a:pt x="6461" y="10001"/>
                </a:lnTo>
                <a:cubicBezTo>
                  <a:pt x="6379" y="9893"/>
                  <a:pt x="6355" y="9766"/>
                  <a:pt x="6228" y="9766"/>
                </a:cubicBezTo>
                <a:cubicBezTo>
                  <a:pt x="6173" y="9766"/>
                  <a:pt x="6099" y="9790"/>
                  <a:pt x="5992" y="9850"/>
                </a:cubicBezTo>
                <a:cubicBezTo>
                  <a:pt x="5767" y="9974"/>
                  <a:pt x="5455" y="10149"/>
                  <a:pt x="5124" y="10149"/>
                </a:cubicBezTo>
                <a:cubicBezTo>
                  <a:pt x="5069" y="10149"/>
                  <a:pt x="5013" y="10144"/>
                  <a:pt x="4956" y="10133"/>
                </a:cubicBezTo>
                <a:cubicBezTo>
                  <a:pt x="4945" y="10131"/>
                  <a:pt x="4933" y="10130"/>
                  <a:pt x="4921" y="10130"/>
                </a:cubicBezTo>
                <a:cubicBezTo>
                  <a:pt x="4846" y="10130"/>
                  <a:pt x="4757" y="10166"/>
                  <a:pt x="4696" y="10209"/>
                </a:cubicBezTo>
                <a:cubicBezTo>
                  <a:pt x="4557" y="10309"/>
                  <a:pt x="4437" y="10424"/>
                  <a:pt x="4257" y="10424"/>
                </a:cubicBezTo>
                <a:cubicBezTo>
                  <a:pt x="4226" y="10424"/>
                  <a:pt x="4193" y="10421"/>
                  <a:pt x="4158" y="10413"/>
                </a:cubicBezTo>
                <a:cubicBezTo>
                  <a:pt x="3846" y="10347"/>
                  <a:pt x="3619" y="10142"/>
                  <a:pt x="3399" y="9956"/>
                </a:cubicBezTo>
                <a:cubicBezTo>
                  <a:pt x="3150" y="9745"/>
                  <a:pt x="3511" y="9750"/>
                  <a:pt x="3581" y="9672"/>
                </a:cubicBezTo>
                <a:cubicBezTo>
                  <a:pt x="3707" y="9531"/>
                  <a:pt x="4137" y="9609"/>
                  <a:pt x="4027" y="9352"/>
                </a:cubicBezTo>
                <a:cubicBezTo>
                  <a:pt x="4001" y="9290"/>
                  <a:pt x="3958" y="9266"/>
                  <a:pt x="3906" y="9266"/>
                </a:cubicBezTo>
                <a:cubicBezTo>
                  <a:pt x="3776" y="9266"/>
                  <a:pt x="3589" y="9418"/>
                  <a:pt x="3473" y="9493"/>
                </a:cubicBezTo>
                <a:cubicBezTo>
                  <a:pt x="3352" y="9572"/>
                  <a:pt x="3250" y="9603"/>
                  <a:pt x="3158" y="9603"/>
                </a:cubicBezTo>
                <a:cubicBezTo>
                  <a:pt x="2891" y="9603"/>
                  <a:pt x="2724" y="9331"/>
                  <a:pt x="2510" y="9175"/>
                </a:cubicBezTo>
                <a:cubicBezTo>
                  <a:pt x="2327" y="9042"/>
                  <a:pt x="2262" y="8780"/>
                  <a:pt x="1911" y="8696"/>
                </a:cubicBezTo>
                <a:cubicBezTo>
                  <a:pt x="3651" y="8039"/>
                  <a:pt x="5295" y="7378"/>
                  <a:pt x="7020" y="6884"/>
                </a:cubicBezTo>
                <a:cubicBezTo>
                  <a:pt x="6873" y="6803"/>
                  <a:pt x="6800" y="6779"/>
                  <a:pt x="6723" y="6779"/>
                </a:cubicBezTo>
                <a:cubicBezTo>
                  <a:pt x="6644" y="6779"/>
                  <a:pt x="6562" y="6805"/>
                  <a:pt x="6391" y="6823"/>
                </a:cubicBezTo>
                <a:cubicBezTo>
                  <a:pt x="5584" y="6910"/>
                  <a:pt x="4810" y="7151"/>
                  <a:pt x="4058" y="7397"/>
                </a:cubicBezTo>
                <a:cubicBezTo>
                  <a:pt x="3410" y="7608"/>
                  <a:pt x="2711" y="7732"/>
                  <a:pt x="2120" y="8126"/>
                </a:cubicBezTo>
                <a:cubicBezTo>
                  <a:pt x="1978" y="8219"/>
                  <a:pt x="1817" y="8368"/>
                  <a:pt x="1651" y="8368"/>
                </a:cubicBezTo>
                <a:cubicBezTo>
                  <a:pt x="1563" y="8368"/>
                  <a:pt x="1474" y="8327"/>
                  <a:pt x="1384" y="8215"/>
                </a:cubicBezTo>
                <a:cubicBezTo>
                  <a:pt x="1167" y="7940"/>
                  <a:pt x="803" y="7671"/>
                  <a:pt x="1167" y="7238"/>
                </a:cubicBezTo>
                <a:cubicBezTo>
                  <a:pt x="1322" y="7053"/>
                  <a:pt x="1355" y="6831"/>
                  <a:pt x="1651" y="6694"/>
                </a:cubicBezTo>
                <a:cubicBezTo>
                  <a:pt x="2532" y="6282"/>
                  <a:pt x="3471" y="6042"/>
                  <a:pt x="4385" y="5750"/>
                </a:cubicBezTo>
                <a:cubicBezTo>
                  <a:pt x="5270" y="5467"/>
                  <a:pt x="6192" y="5268"/>
                  <a:pt x="7081" y="4980"/>
                </a:cubicBezTo>
                <a:cubicBezTo>
                  <a:pt x="8079" y="4656"/>
                  <a:pt x="9126" y="4542"/>
                  <a:pt x="10121" y="4241"/>
                </a:cubicBezTo>
                <a:cubicBezTo>
                  <a:pt x="11257" y="3896"/>
                  <a:pt x="12416" y="3650"/>
                  <a:pt x="13561" y="3353"/>
                </a:cubicBezTo>
                <a:cubicBezTo>
                  <a:pt x="14295" y="3161"/>
                  <a:pt x="15059" y="3049"/>
                  <a:pt x="15791" y="2866"/>
                </a:cubicBezTo>
                <a:cubicBezTo>
                  <a:pt x="16327" y="2731"/>
                  <a:pt x="16885" y="2618"/>
                  <a:pt x="17417" y="2519"/>
                </a:cubicBezTo>
                <a:cubicBezTo>
                  <a:pt x="18240" y="2366"/>
                  <a:pt x="19064" y="2190"/>
                  <a:pt x="19896" y="2066"/>
                </a:cubicBezTo>
                <a:cubicBezTo>
                  <a:pt x="21314" y="1853"/>
                  <a:pt x="22728" y="1622"/>
                  <a:pt x="24149" y="1426"/>
                </a:cubicBezTo>
                <a:cubicBezTo>
                  <a:pt x="25302" y="1266"/>
                  <a:pt x="26464" y="1134"/>
                  <a:pt x="27613" y="1081"/>
                </a:cubicBezTo>
                <a:cubicBezTo>
                  <a:pt x="29307" y="1006"/>
                  <a:pt x="31009" y="967"/>
                  <a:pt x="32708" y="945"/>
                </a:cubicBezTo>
                <a:cubicBezTo>
                  <a:pt x="32834" y="943"/>
                  <a:pt x="32960" y="942"/>
                  <a:pt x="33085" y="942"/>
                </a:cubicBezTo>
                <a:close/>
                <a:moveTo>
                  <a:pt x="34952" y="1"/>
                </a:moveTo>
                <a:cubicBezTo>
                  <a:pt x="34873" y="1"/>
                  <a:pt x="34796" y="8"/>
                  <a:pt x="34720" y="29"/>
                </a:cubicBezTo>
                <a:cubicBezTo>
                  <a:pt x="34560" y="72"/>
                  <a:pt x="34401" y="87"/>
                  <a:pt x="34243" y="87"/>
                </a:cubicBezTo>
                <a:cubicBezTo>
                  <a:pt x="33952" y="87"/>
                  <a:pt x="33664" y="38"/>
                  <a:pt x="33371" y="38"/>
                </a:cubicBezTo>
                <a:cubicBezTo>
                  <a:pt x="33254" y="38"/>
                  <a:pt x="33136" y="46"/>
                  <a:pt x="33017" y="68"/>
                </a:cubicBezTo>
                <a:cubicBezTo>
                  <a:pt x="32776" y="111"/>
                  <a:pt x="32518" y="125"/>
                  <a:pt x="32257" y="125"/>
                </a:cubicBezTo>
                <a:cubicBezTo>
                  <a:pt x="32021" y="125"/>
                  <a:pt x="31782" y="114"/>
                  <a:pt x="31549" y="102"/>
                </a:cubicBezTo>
                <a:cubicBezTo>
                  <a:pt x="31512" y="100"/>
                  <a:pt x="31475" y="100"/>
                  <a:pt x="31438" y="100"/>
                </a:cubicBezTo>
                <a:cubicBezTo>
                  <a:pt x="31084" y="100"/>
                  <a:pt x="30724" y="171"/>
                  <a:pt x="30374" y="171"/>
                </a:cubicBezTo>
                <a:cubicBezTo>
                  <a:pt x="30273" y="171"/>
                  <a:pt x="30173" y="165"/>
                  <a:pt x="30074" y="150"/>
                </a:cubicBezTo>
                <a:cubicBezTo>
                  <a:pt x="29872" y="118"/>
                  <a:pt x="29671" y="107"/>
                  <a:pt x="29471" y="107"/>
                </a:cubicBezTo>
                <a:cubicBezTo>
                  <a:pt x="29007" y="107"/>
                  <a:pt x="28546" y="168"/>
                  <a:pt x="28089" y="179"/>
                </a:cubicBezTo>
                <a:cubicBezTo>
                  <a:pt x="27488" y="192"/>
                  <a:pt x="26862" y="273"/>
                  <a:pt x="26249" y="337"/>
                </a:cubicBezTo>
                <a:cubicBezTo>
                  <a:pt x="25904" y="373"/>
                  <a:pt x="25567" y="417"/>
                  <a:pt x="25219" y="417"/>
                </a:cubicBezTo>
                <a:cubicBezTo>
                  <a:pt x="25124" y="417"/>
                  <a:pt x="25028" y="414"/>
                  <a:pt x="24931" y="406"/>
                </a:cubicBezTo>
                <a:cubicBezTo>
                  <a:pt x="24910" y="405"/>
                  <a:pt x="24888" y="404"/>
                  <a:pt x="24866" y="404"/>
                </a:cubicBezTo>
                <a:cubicBezTo>
                  <a:pt x="24562" y="404"/>
                  <a:pt x="24225" y="546"/>
                  <a:pt x="23903" y="611"/>
                </a:cubicBezTo>
                <a:cubicBezTo>
                  <a:pt x="23191" y="755"/>
                  <a:pt x="22440" y="636"/>
                  <a:pt x="21757" y="948"/>
                </a:cubicBezTo>
                <a:cubicBezTo>
                  <a:pt x="21585" y="1027"/>
                  <a:pt x="21406" y="1042"/>
                  <a:pt x="21225" y="1042"/>
                </a:cubicBezTo>
                <a:cubicBezTo>
                  <a:pt x="21111" y="1042"/>
                  <a:pt x="20997" y="1036"/>
                  <a:pt x="20883" y="1036"/>
                </a:cubicBezTo>
                <a:cubicBezTo>
                  <a:pt x="20734" y="1036"/>
                  <a:pt x="20586" y="1047"/>
                  <a:pt x="20442" y="1094"/>
                </a:cubicBezTo>
                <a:cubicBezTo>
                  <a:pt x="19531" y="1390"/>
                  <a:pt x="18584" y="1519"/>
                  <a:pt x="17639" y="1633"/>
                </a:cubicBezTo>
                <a:cubicBezTo>
                  <a:pt x="17300" y="1675"/>
                  <a:pt x="16985" y="1842"/>
                  <a:pt x="16625" y="1842"/>
                </a:cubicBezTo>
                <a:cubicBezTo>
                  <a:pt x="16540" y="1842"/>
                  <a:pt x="16453" y="1833"/>
                  <a:pt x="16363" y="1811"/>
                </a:cubicBezTo>
                <a:cubicBezTo>
                  <a:pt x="16355" y="1809"/>
                  <a:pt x="16346" y="1808"/>
                  <a:pt x="16335" y="1808"/>
                </a:cubicBezTo>
                <a:cubicBezTo>
                  <a:pt x="16193" y="1808"/>
                  <a:pt x="15836" y="1983"/>
                  <a:pt x="15590" y="2040"/>
                </a:cubicBezTo>
                <a:cubicBezTo>
                  <a:pt x="14531" y="2291"/>
                  <a:pt x="13464" y="2485"/>
                  <a:pt x="12423" y="2827"/>
                </a:cubicBezTo>
                <a:cubicBezTo>
                  <a:pt x="11687" y="3070"/>
                  <a:pt x="10887" y="3119"/>
                  <a:pt x="10142" y="3341"/>
                </a:cubicBezTo>
                <a:cubicBezTo>
                  <a:pt x="9647" y="3489"/>
                  <a:pt x="9136" y="3543"/>
                  <a:pt x="8643" y="3714"/>
                </a:cubicBezTo>
                <a:cubicBezTo>
                  <a:pt x="7881" y="3979"/>
                  <a:pt x="7091" y="4244"/>
                  <a:pt x="6317" y="4380"/>
                </a:cubicBezTo>
                <a:cubicBezTo>
                  <a:pt x="5755" y="4479"/>
                  <a:pt x="5305" y="4792"/>
                  <a:pt x="4756" y="4869"/>
                </a:cubicBezTo>
                <a:cubicBezTo>
                  <a:pt x="4392" y="4919"/>
                  <a:pt x="4058" y="5152"/>
                  <a:pt x="3699" y="5265"/>
                </a:cubicBezTo>
                <a:cubicBezTo>
                  <a:pt x="3203" y="5421"/>
                  <a:pt x="2706" y="5583"/>
                  <a:pt x="2212" y="5744"/>
                </a:cubicBezTo>
                <a:cubicBezTo>
                  <a:pt x="1377" y="6017"/>
                  <a:pt x="492" y="6268"/>
                  <a:pt x="183" y="7279"/>
                </a:cubicBezTo>
                <a:cubicBezTo>
                  <a:pt x="1" y="7873"/>
                  <a:pt x="302" y="9026"/>
                  <a:pt x="815" y="9244"/>
                </a:cubicBezTo>
                <a:cubicBezTo>
                  <a:pt x="1241" y="9425"/>
                  <a:pt x="1552" y="9735"/>
                  <a:pt x="1892" y="10005"/>
                </a:cubicBezTo>
                <a:cubicBezTo>
                  <a:pt x="2323" y="10347"/>
                  <a:pt x="2614" y="10856"/>
                  <a:pt x="3103" y="11134"/>
                </a:cubicBezTo>
                <a:cubicBezTo>
                  <a:pt x="3402" y="11304"/>
                  <a:pt x="3767" y="11552"/>
                  <a:pt x="3889" y="11751"/>
                </a:cubicBezTo>
                <a:cubicBezTo>
                  <a:pt x="4161" y="12190"/>
                  <a:pt x="4564" y="12300"/>
                  <a:pt x="4942" y="12499"/>
                </a:cubicBezTo>
                <a:cubicBezTo>
                  <a:pt x="5410" y="12747"/>
                  <a:pt x="5533" y="13034"/>
                  <a:pt x="5352" y="13571"/>
                </a:cubicBezTo>
                <a:cubicBezTo>
                  <a:pt x="5287" y="13762"/>
                  <a:pt x="5124" y="14023"/>
                  <a:pt x="5192" y="14133"/>
                </a:cubicBezTo>
                <a:cubicBezTo>
                  <a:pt x="5340" y="14366"/>
                  <a:pt x="5167" y="14478"/>
                  <a:pt x="5076" y="14536"/>
                </a:cubicBezTo>
                <a:cubicBezTo>
                  <a:pt x="4722" y="14765"/>
                  <a:pt x="4624" y="15057"/>
                  <a:pt x="4687" y="15464"/>
                </a:cubicBezTo>
                <a:cubicBezTo>
                  <a:pt x="4711" y="15624"/>
                  <a:pt x="4756" y="15906"/>
                  <a:pt x="4436" y="15906"/>
                </a:cubicBezTo>
                <a:cubicBezTo>
                  <a:pt x="4434" y="15906"/>
                  <a:pt x="4432" y="15906"/>
                  <a:pt x="4430" y="15906"/>
                </a:cubicBezTo>
                <a:cubicBezTo>
                  <a:pt x="4428" y="15906"/>
                  <a:pt x="4426" y="15906"/>
                  <a:pt x="4424" y="15906"/>
                </a:cubicBezTo>
                <a:cubicBezTo>
                  <a:pt x="4284" y="15906"/>
                  <a:pt x="4303" y="15993"/>
                  <a:pt x="4275" y="16083"/>
                </a:cubicBezTo>
                <a:cubicBezTo>
                  <a:pt x="4197" y="16337"/>
                  <a:pt x="4163" y="16643"/>
                  <a:pt x="3995" y="16821"/>
                </a:cubicBezTo>
                <a:cubicBezTo>
                  <a:pt x="3727" y="17110"/>
                  <a:pt x="3663" y="17490"/>
                  <a:pt x="3526" y="17809"/>
                </a:cubicBezTo>
                <a:cubicBezTo>
                  <a:pt x="3297" y="18342"/>
                  <a:pt x="3035" y="18883"/>
                  <a:pt x="2913" y="19454"/>
                </a:cubicBezTo>
                <a:cubicBezTo>
                  <a:pt x="2845" y="19774"/>
                  <a:pt x="2713" y="20051"/>
                  <a:pt x="2599" y="20345"/>
                </a:cubicBezTo>
                <a:cubicBezTo>
                  <a:pt x="2566" y="20432"/>
                  <a:pt x="2323" y="21160"/>
                  <a:pt x="2319" y="21229"/>
                </a:cubicBezTo>
                <a:cubicBezTo>
                  <a:pt x="2295" y="21554"/>
                  <a:pt x="1980" y="21902"/>
                  <a:pt x="2029" y="22083"/>
                </a:cubicBezTo>
                <a:cubicBezTo>
                  <a:pt x="2128" y="22453"/>
                  <a:pt x="1594" y="22653"/>
                  <a:pt x="1881" y="22988"/>
                </a:cubicBezTo>
                <a:cubicBezTo>
                  <a:pt x="1425" y="23319"/>
                  <a:pt x="1879" y="23843"/>
                  <a:pt x="1614" y="24176"/>
                </a:cubicBezTo>
                <a:cubicBezTo>
                  <a:pt x="1691" y="24632"/>
                  <a:pt x="1804" y="25014"/>
                  <a:pt x="2085" y="25360"/>
                </a:cubicBezTo>
                <a:cubicBezTo>
                  <a:pt x="2371" y="25707"/>
                  <a:pt x="2693" y="25868"/>
                  <a:pt x="3062" y="25868"/>
                </a:cubicBezTo>
                <a:cubicBezTo>
                  <a:pt x="3252" y="25868"/>
                  <a:pt x="3455" y="25825"/>
                  <a:pt x="3673" y="25743"/>
                </a:cubicBezTo>
                <a:cubicBezTo>
                  <a:pt x="4530" y="25422"/>
                  <a:pt x="5320" y="24963"/>
                  <a:pt x="6159" y="24605"/>
                </a:cubicBezTo>
                <a:cubicBezTo>
                  <a:pt x="6676" y="24385"/>
                  <a:pt x="7206" y="24138"/>
                  <a:pt x="7683" y="23850"/>
                </a:cubicBezTo>
                <a:cubicBezTo>
                  <a:pt x="8249" y="23511"/>
                  <a:pt x="8875" y="23357"/>
                  <a:pt x="9454" y="23070"/>
                </a:cubicBezTo>
                <a:cubicBezTo>
                  <a:pt x="10196" y="22704"/>
                  <a:pt x="11013" y="22489"/>
                  <a:pt x="11795" y="22204"/>
                </a:cubicBezTo>
                <a:cubicBezTo>
                  <a:pt x="12296" y="22022"/>
                  <a:pt x="12798" y="21843"/>
                  <a:pt x="13291" y="21641"/>
                </a:cubicBezTo>
                <a:cubicBezTo>
                  <a:pt x="13881" y="21400"/>
                  <a:pt x="14524" y="21332"/>
                  <a:pt x="15107" y="21128"/>
                </a:cubicBezTo>
                <a:cubicBezTo>
                  <a:pt x="15846" y="20870"/>
                  <a:pt x="16590" y="20636"/>
                  <a:pt x="17341" y="20428"/>
                </a:cubicBezTo>
                <a:cubicBezTo>
                  <a:pt x="17974" y="20251"/>
                  <a:pt x="18653" y="20221"/>
                  <a:pt x="19272" y="20011"/>
                </a:cubicBezTo>
                <a:cubicBezTo>
                  <a:pt x="19655" y="19880"/>
                  <a:pt x="20094" y="19720"/>
                  <a:pt x="20436" y="19682"/>
                </a:cubicBezTo>
                <a:cubicBezTo>
                  <a:pt x="21077" y="19611"/>
                  <a:pt x="21703" y="19453"/>
                  <a:pt x="22343" y="19390"/>
                </a:cubicBezTo>
                <a:cubicBezTo>
                  <a:pt x="22534" y="19371"/>
                  <a:pt x="22649" y="19215"/>
                  <a:pt x="22872" y="19215"/>
                </a:cubicBezTo>
                <a:cubicBezTo>
                  <a:pt x="22878" y="19215"/>
                  <a:pt x="22885" y="19215"/>
                  <a:pt x="22892" y="19216"/>
                </a:cubicBezTo>
                <a:cubicBezTo>
                  <a:pt x="22928" y="19217"/>
                  <a:pt x="22965" y="19218"/>
                  <a:pt x="23001" y="19218"/>
                </a:cubicBezTo>
                <a:cubicBezTo>
                  <a:pt x="23493" y="19218"/>
                  <a:pt x="23980" y="19081"/>
                  <a:pt x="24479" y="19048"/>
                </a:cubicBezTo>
                <a:cubicBezTo>
                  <a:pt x="25192" y="19001"/>
                  <a:pt x="25906" y="18893"/>
                  <a:pt x="26620" y="18819"/>
                </a:cubicBezTo>
                <a:cubicBezTo>
                  <a:pt x="26655" y="18815"/>
                  <a:pt x="26690" y="18814"/>
                  <a:pt x="26726" y="18814"/>
                </a:cubicBezTo>
                <a:cubicBezTo>
                  <a:pt x="26871" y="18814"/>
                  <a:pt x="27019" y="18838"/>
                  <a:pt x="27157" y="18838"/>
                </a:cubicBezTo>
                <a:cubicBezTo>
                  <a:pt x="27253" y="18838"/>
                  <a:pt x="27344" y="18826"/>
                  <a:pt x="27426" y="18786"/>
                </a:cubicBezTo>
                <a:cubicBezTo>
                  <a:pt x="27816" y="18592"/>
                  <a:pt x="28269" y="18609"/>
                  <a:pt x="28624" y="18599"/>
                </a:cubicBezTo>
                <a:cubicBezTo>
                  <a:pt x="29619" y="18570"/>
                  <a:pt x="30613" y="18478"/>
                  <a:pt x="31606" y="18423"/>
                </a:cubicBezTo>
                <a:cubicBezTo>
                  <a:pt x="31630" y="18422"/>
                  <a:pt x="31653" y="18421"/>
                  <a:pt x="31676" y="18421"/>
                </a:cubicBezTo>
                <a:cubicBezTo>
                  <a:pt x="31971" y="18421"/>
                  <a:pt x="32247" y="18517"/>
                  <a:pt x="32540" y="18517"/>
                </a:cubicBezTo>
                <a:cubicBezTo>
                  <a:pt x="32599" y="18517"/>
                  <a:pt x="32659" y="18513"/>
                  <a:pt x="32720" y="18504"/>
                </a:cubicBezTo>
                <a:cubicBezTo>
                  <a:pt x="32890" y="18478"/>
                  <a:pt x="33049" y="18384"/>
                  <a:pt x="33229" y="18384"/>
                </a:cubicBezTo>
                <a:cubicBezTo>
                  <a:pt x="33269" y="18384"/>
                  <a:pt x="33309" y="18388"/>
                  <a:pt x="33350" y="18399"/>
                </a:cubicBezTo>
                <a:cubicBezTo>
                  <a:pt x="33635" y="18470"/>
                  <a:pt x="33926" y="18493"/>
                  <a:pt x="34216" y="18493"/>
                </a:cubicBezTo>
                <a:cubicBezTo>
                  <a:pt x="34625" y="18493"/>
                  <a:pt x="35035" y="18448"/>
                  <a:pt x="35431" y="18429"/>
                </a:cubicBezTo>
                <a:cubicBezTo>
                  <a:pt x="36126" y="18397"/>
                  <a:pt x="36837" y="18444"/>
                  <a:pt x="37548" y="18319"/>
                </a:cubicBezTo>
                <a:cubicBezTo>
                  <a:pt x="37713" y="18290"/>
                  <a:pt x="37884" y="18281"/>
                  <a:pt x="38058" y="18281"/>
                </a:cubicBezTo>
                <a:cubicBezTo>
                  <a:pt x="38411" y="18281"/>
                  <a:pt x="38778" y="18320"/>
                  <a:pt x="39141" y="18320"/>
                </a:cubicBezTo>
                <a:cubicBezTo>
                  <a:pt x="39201" y="18320"/>
                  <a:pt x="39261" y="18319"/>
                  <a:pt x="39321" y="18317"/>
                </a:cubicBezTo>
                <a:cubicBezTo>
                  <a:pt x="39444" y="18312"/>
                  <a:pt x="39568" y="18309"/>
                  <a:pt x="39692" y="18309"/>
                </a:cubicBezTo>
                <a:cubicBezTo>
                  <a:pt x="40171" y="18309"/>
                  <a:pt x="40651" y="18341"/>
                  <a:pt x="41130" y="18341"/>
                </a:cubicBezTo>
                <a:cubicBezTo>
                  <a:pt x="41500" y="18341"/>
                  <a:pt x="41870" y="18322"/>
                  <a:pt x="42240" y="18256"/>
                </a:cubicBezTo>
                <a:cubicBezTo>
                  <a:pt x="42244" y="18255"/>
                  <a:pt x="42248" y="18255"/>
                  <a:pt x="42253" y="18255"/>
                </a:cubicBezTo>
                <a:cubicBezTo>
                  <a:pt x="42290" y="18255"/>
                  <a:pt x="42333" y="18280"/>
                  <a:pt x="42369" y="18299"/>
                </a:cubicBezTo>
                <a:cubicBezTo>
                  <a:pt x="42586" y="18416"/>
                  <a:pt x="42813" y="18441"/>
                  <a:pt x="43042" y="18441"/>
                </a:cubicBezTo>
                <a:cubicBezTo>
                  <a:pt x="43221" y="18441"/>
                  <a:pt x="43402" y="18426"/>
                  <a:pt x="43582" y="18426"/>
                </a:cubicBezTo>
                <a:cubicBezTo>
                  <a:pt x="43707" y="18426"/>
                  <a:pt x="43832" y="18433"/>
                  <a:pt x="43955" y="18458"/>
                </a:cubicBezTo>
                <a:cubicBezTo>
                  <a:pt x="44227" y="18514"/>
                  <a:pt x="44508" y="18533"/>
                  <a:pt x="44791" y="18533"/>
                </a:cubicBezTo>
                <a:cubicBezTo>
                  <a:pt x="45033" y="18533"/>
                  <a:pt x="45277" y="18519"/>
                  <a:pt x="45516" y="18502"/>
                </a:cubicBezTo>
                <a:cubicBezTo>
                  <a:pt x="45538" y="18501"/>
                  <a:pt x="45559" y="18500"/>
                  <a:pt x="45580" y="18500"/>
                </a:cubicBezTo>
                <a:cubicBezTo>
                  <a:pt x="45932" y="18500"/>
                  <a:pt x="46263" y="18693"/>
                  <a:pt x="46601" y="18693"/>
                </a:cubicBezTo>
                <a:cubicBezTo>
                  <a:pt x="46694" y="18693"/>
                  <a:pt x="46787" y="18679"/>
                  <a:pt x="46881" y="18642"/>
                </a:cubicBezTo>
                <a:cubicBezTo>
                  <a:pt x="46961" y="18610"/>
                  <a:pt x="47038" y="18598"/>
                  <a:pt x="47112" y="18598"/>
                </a:cubicBezTo>
                <a:cubicBezTo>
                  <a:pt x="47331" y="18598"/>
                  <a:pt x="47528" y="18706"/>
                  <a:pt x="47713" y="18748"/>
                </a:cubicBezTo>
                <a:cubicBezTo>
                  <a:pt x="48424" y="18912"/>
                  <a:pt x="49152" y="18951"/>
                  <a:pt x="49864" y="19097"/>
                </a:cubicBezTo>
                <a:cubicBezTo>
                  <a:pt x="50579" y="19244"/>
                  <a:pt x="51340" y="19286"/>
                  <a:pt x="52039" y="19459"/>
                </a:cubicBezTo>
                <a:cubicBezTo>
                  <a:pt x="52720" y="19626"/>
                  <a:pt x="53424" y="19791"/>
                  <a:pt x="54104" y="19998"/>
                </a:cubicBezTo>
                <a:cubicBezTo>
                  <a:pt x="54933" y="20251"/>
                  <a:pt x="55811" y="20376"/>
                  <a:pt x="56661" y="20608"/>
                </a:cubicBezTo>
                <a:cubicBezTo>
                  <a:pt x="57619" y="20868"/>
                  <a:pt x="58582" y="21110"/>
                  <a:pt x="59526" y="21415"/>
                </a:cubicBezTo>
                <a:cubicBezTo>
                  <a:pt x="59836" y="21515"/>
                  <a:pt x="60206" y="21504"/>
                  <a:pt x="60452" y="21645"/>
                </a:cubicBezTo>
                <a:cubicBezTo>
                  <a:pt x="61308" y="22133"/>
                  <a:pt x="62287" y="22292"/>
                  <a:pt x="63151" y="22752"/>
                </a:cubicBezTo>
                <a:cubicBezTo>
                  <a:pt x="63859" y="23130"/>
                  <a:pt x="64670" y="23265"/>
                  <a:pt x="65360" y="23727"/>
                </a:cubicBezTo>
                <a:cubicBezTo>
                  <a:pt x="65906" y="24092"/>
                  <a:pt x="66592" y="24223"/>
                  <a:pt x="67120" y="24658"/>
                </a:cubicBezTo>
                <a:cubicBezTo>
                  <a:pt x="67235" y="24754"/>
                  <a:pt x="67420" y="24836"/>
                  <a:pt x="67569" y="24836"/>
                </a:cubicBezTo>
                <a:cubicBezTo>
                  <a:pt x="67591" y="24836"/>
                  <a:pt x="67613" y="24834"/>
                  <a:pt x="67634" y="24830"/>
                </a:cubicBezTo>
                <a:cubicBezTo>
                  <a:pt x="67718" y="24813"/>
                  <a:pt x="67800" y="24806"/>
                  <a:pt x="67880" y="24806"/>
                </a:cubicBezTo>
                <a:cubicBezTo>
                  <a:pt x="68221" y="24806"/>
                  <a:pt x="68531" y="24939"/>
                  <a:pt x="68799" y="25091"/>
                </a:cubicBezTo>
                <a:cubicBezTo>
                  <a:pt x="68919" y="25159"/>
                  <a:pt x="69025" y="25186"/>
                  <a:pt x="69122" y="25186"/>
                </a:cubicBezTo>
                <a:cubicBezTo>
                  <a:pt x="69313" y="25186"/>
                  <a:pt x="69465" y="25080"/>
                  <a:pt x="69614" y="24977"/>
                </a:cubicBezTo>
                <a:cubicBezTo>
                  <a:pt x="70219" y="24563"/>
                  <a:pt x="70411" y="23856"/>
                  <a:pt x="70100" y="23076"/>
                </a:cubicBezTo>
                <a:cubicBezTo>
                  <a:pt x="70014" y="22861"/>
                  <a:pt x="70128" y="22647"/>
                  <a:pt x="69990" y="22460"/>
                </a:cubicBezTo>
                <a:cubicBezTo>
                  <a:pt x="69542" y="21851"/>
                  <a:pt x="69482" y="21077"/>
                  <a:pt x="69123" y="20415"/>
                </a:cubicBezTo>
                <a:cubicBezTo>
                  <a:pt x="68886" y="19978"/>
                  <a:pt x="68848" y="19415"/>
                  <a:pt x="68591" y="18940"/>
                </a:cubicBezTo>
                <a:cubicBezTo>
                  <a:pt x="68373" y="18532"/>
                  <a:pt x="68287" y="18053"/>
                  <a:pt x="68077" y="17638"/>
                </a:cubicBezTo>
                <a:cubicBezTo>
                  <a:pt x="67855" y="17197"/>
                  <a:pt x="67679" y="16743"/>
                  <a:pt x="67496" y="16286"/>
                </a:cubicBezTo>
                <a:cubicBezTo>
                  <a:pt x="67340" y="15896"/>
                  <a:pt x="67187" y="15464"/>
                  <a:pt x="66929" y="15150"/>
                </a:cubicBezTo>
                <a:cubicBezTo>
                  <a:pt x="66611" y="14761"/>
                  <a:pt x="66497" y="14312"/>
                  <a:pt x="66317" y="13880"/>
                </a:cubicBezTo>
                <a:cubicBezTo>
                  <a:pt x="66252" y="13723"/>
                  <a:pt x="66271" y="13547"/>
                  <a:pt x="66411" y="13404"/>
                </a:cubicBezTo>
                <a:cubicBezTo>
                  <a:pt x="66703" y="13107"/>
                  <a:pt x="66996" y="12813"/>
                  <a:pt x="67268" y="12498"/>
                </a:cubicBezTo>
                <a:cubicBezTo>
                  <a:pt x="67567" y="12150"/>
                  <a:pt x="67900" y="11842"/>
                  <a:pt x="68229" y="11523"/>
                </a:cubicBezTo>
                <a:cubicBezTo>
                  <a:pt x="68562" y="11201"/>
                  <a:pt x="68808" y="10787"/>
                  <a:pt x="69141" y="10462"/>
                </a:cubicBezTo>
                <a:cubicBezTo>
                  <a:pt x="69742" y="9874"/>
                  <a:pt x="70341" y="9296"/>
                  <a:pt x="70865" y="8628"/>
                </a:cubicBezTo>
                <a:cubicBezTo>
                  <a:pt x="71055" y="8387"/>
                  <a:pt x="71183" y="8090"/>
                  <a:pt x="71403" y="7897"/>
                </a:cubicBezTo>
                <a:cubicBezTo>
                  <a:pt x="71728" y="7613"/>
                  <a:pt x="71878" y="7250"/>
                  <a:pt x="72010" y="6875"/>
                </a:cubicBezTo>
                <a:cubicBezTo>
                  <a:pt x="72132" y="6531"/>
                  <a:pt x="71916" y="5855"/>
                  <a:pt x="71665" y="5721"/>
                </a:cubicBezTo>
                <a:cubicBezTo>
                  <a:pt x="71329" y="5543"/>
                  <a:pt x="70978" y="5389"/>
                  <a:pt x="70642" y="5207"/>
                </a:cubicBezTo>
                <a:cubicBezTo>
                  <a:pt x="70301" y="5022"/>
                  <a:pt x="69986" y="4844"/>
                  <a:pt x="69567" y="4801"/>
                </a:cubicBezTo>
                <a:cubicBezTo>
                  <a:pt x="69131" y="4756"/>
                  <a:pt x="68718" y="4492"/>
                  <a:pt x="68291" y="4336"/>
                </a:cubicBezTo>
                <a:cubicBezTo>
                  <a:pt x="67820" y="4161"/>
                  <a:pt x="67286" y="4117"/>
                  <a:pt x="66852" y="3909"/>
                </a:cubicBezTo>
                <a:cubicBezTo>
                  <a:pt x="66145" y="3568"/>
                  <a:pt x="65366" y="3554"/>
                  <a:pt x="64639" y="3305"/>
                </a:cubicBezTo>
                <a:cubicBezTo>
                  <a:pt x="64144" y="3134"/>
                  <a:pt x="63540" y="3018"/>
                  <a:pt x="62960" y="2970"/>
                </a:cubicBezTo>
                <a:cubicBezTo>
                  <a:pt x="62285" y="2912"/>
                  <a:pt x="61646" y="2586"/>
                  <a:pt x="60951" y="2510"/>
                </a:cubicBezTo>
                <a:cubicBezTo>
                  <a:pt x="59888" y="2392"/>
                  <a:pt x="58824" y="2248"/>
                  <a:pt x="57771" y="2052"/>
                </a:cubicBezTo>
                <a:cubicBezTo>
                  <a:pt x="57139" y="1935"/>
                  <a:pt x="56489" y="1953"/>
                  <a:pt x="55866" y="1767"/>
                </a:cubicBezTo>
                <a:cubicBezTo>
                  <a:pt x="55597" y="1688"/>
                  <a:pt x="55321" y="1641"/>
                  <a:pt x="55042" y="1627"/>
                </a:cubicBezTo>
                <a:cubicBezTo>
                  <a:pt x="54460" y="1594"/>
                  <a:pt x="53885" y="1470"/>
                  <a:pt x="53302" y="1406"/>
                </a:cubicBezTo>
                <a:cubicBezTo>
                  <a:pt x="52746" y="1344"/>
                  <a:pt x="52193" y="1211"/>
                  <a:pt x="51631" y="1156"/>
                </a:cubicBezTo>
                <a:cubicBezTo>
                  <a:pt x="51606" y="1153"/>
                  <a:pt x="51582" y="1153"/>
                  <a:pt x="51557" y="1153"/>
                </a:cubicBezTo>
                <a:cubicBezTo>
                  <a:pt x="51493" y="1153"/>
                  <a:pt x="51430" y="1159"/>
                  <a:pt x="51363" y="1159"/>
                </a:cubicBezTo>
                <a:cubicBezTo>
                  <a:pt x="51322" y="1159"/>
                  <a:pt x="51280" y="1157"/>
                  <a:pt x="51236" y="1149"/>
                </a:cubicBezTo>
                <a:cubicBezTo>
                  <a:pt x="50673" y="1051"/>
                  <a:pt x="50099" y="917"/>
                  <a:pt x="49540" y="917"/>
                </a:cubicBezTo>
                <a:cubicBezTo>
                  <a:pt x="48875" y="917"/>
                  <a:pt x="48220" y="831"/>
                  <a:pt x="47576" y="738"/>
                </a:cubicBezTo>
                <a:cubicBezTo>
                  <a:pt x="46464" y="577"/>
                  <a:pt x="45344" y="575"/>
                  <a:pt x="44229" y="476"/>
                </a:cubicBezTo>
                <a:cubicBezTo>
                  <a:pt x="43021" y="369"/>
                  <a:pt x="41793" y="431"/>
                  <a:pt x="40590" y="221"/>
                </a:cubicBezTo>
                <a:cubicBezTo>
                  <a:pt x="40555" y="214"/>
                  <a:pt x="40521" y="212"/>
                  <a:pt x="40488" y="212"/>
                </a:cubicBezTo>
                <a:cubicBezTo>
                  <a:pt x="40289" y="212"/>
                  <a:pt x="40111" y="304"/>
                  <a:pt x="39924" y="304"/>
                </a:cubicBezTo>
                <a:cubicBezTo>
                  <a:pt x="39884" y="304"/>
                  <a:pt x="39843" y="300"/>
                  <a:pt x="39802" y="290"/>
                </a:cubicBezTo>
                <a:cubicBezTo>
                  <a:pt x="39150" y="126"/>
                  <a:pt x="38478" y="223"/>
                  <a:pt x="37816" y="131"/>
                </a:cubicBezTo>
                <a:cubicBezTo>
                  <a:pt x="37455" y="81"/>
                  <a:pt x="37087" y="57"/>
                  <a:pt x="36720" y="57"/>
                </a:cubicBezTo>
                <a:cubicBezTo>
                  <a:pt x="36456" y="57"/>
                  <a:pt x="36194" y="69"/>
                  <a:pt x="35934" y="92"/>
                </a:cubicBezTo>
                <a:cubicBezTo>
                  <a:pt x="35897" y="96"/>
                  <a:pt x="35860" y="97"/>
                  <a:pt x="35823" y="97"/>
                </a:cubicBezTo>
                <a:cubicBezTo>
                  <a:pt x="35523" y="97"/>
                  <a:pt x="35228" y="1"/>
                  <a:pt x="34952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0C2B3F"/>
              </a:solidFill>
            </a:endParaRPr>
          </a:p>
        </p:txBody>
      </p:sp>
      <p:sp>
        <p:nvSpPr>
          <p:cNvPr id="602" name="Google Shape;602;p25"/>
          <p:cNvSpPr txBox="1">
            <a:spLocks noGrp="1"/>
          </p:cNvSpPr>
          <p:nvPr>
            <p:ph type="title"/>
          </p:nvPr>
        </p:nvSpPr>
        <p:spPr>
          <a:xfrm>
            <a:off x="1849159" y="4353087"/>
            <a:ext cx="1245600" cy="769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800" b="1">
                <a:solidFill>
                  <a:srgbClr val="009900"/>
                </a:solidFill>
              </a:rPr>
              <a:t>02</a:t>
            </a:r>
            <a:endParaRPr sz="4800" b="1">
              <a:solidFill>
                <a:srgbClr val="009900"/>
              </a:solidFill>
            </a:endParaRPr>
          </a:p>
        </p:txBody>
      </p:sp>
      <p:sp>
        <p:nvSpPr>
          <p:cNvPr id="603" name="Google Shape;603;p25"/>
          <p:cNvSpPr txBox="1">
            <a:spLocks noGrp="1"/>
          </p:cNvSpPr>
          <p:nvPr>
            <p:ph type="title" idx="2"/>
          </p:nvPr>
        </p:nvSpPr>
        <p:spPr>
          <a:xfrm>
            <a:off x="4333647" y="1368119"/>
            <a:ext cx="1245600" cy="769600"/>
          </a:xfrm>
          <a:prstGeom prst="rect">
            <a:avLst/>
          </a:prstGeom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sz="4800" b="1">
                <a:solidFill>
                  <a:srgbClr val="FF0066"/>
                </a:solidFill>
              </a:rPr>
              <a:t>01</a:t>
            </a:r>
            <a:endParaRPr sz="4800" b="1">
              <a:solidFill>
                <a:srgbClr val="FF0066"/>
              </a:solidFill>
            </a:endParaRPr>
          </a:p>
        </p:txBody>
      </p:sp>
      <p:sp>
        <p:nvSpPr>
          <p:cNvPr id="606" name="Google Shape;606;p25"/>
          <p:cNvSpPr/>
          <p:nvPr/>
        </p:nvSpPr>
        <p:spPr>
          <a:xfrm>
            <a:off x="1884026" y="4091580"/>
            <a:ext cx="1343588" cy="1205969"/>
          </a:xfrm>
          <a:custGeom>
            <a:avLst/>
            <a:gdLst/>
            <a:ahLst/>
            <a:cxnLst/>
            <a:rect l="l" t="t" r="r" b="b"/>
            <a:pathLst>
              <a:path w="21541" h="20955" extrusionOk="0">
                <a:moveTo>
                  <a:pt x="10380" y="1271"/>
                </a:moveTo>
                <a:cubicBezTo>
                  <a:pt x="10686" y="1271"/>
                  <a:pt x="10990" y="1334"/>
                  <a:pt x="11297" y="1350"/>
                </a:cubicBezTo>
                <a:cubicBezTo>
                  <a:pt x="12423" y="1411"/>
                  <a:pt x="13557" y="1522"/>
                  <a:pt x="14572" y="2027"/>
                </a:cubicBezTo>
                <a:cubicBezTo>
                  <a:pt x="15560" y="2518"/>
                  <a:pt x="16321" y="3332"/>
                  <a:pt x="17086" y="4124"/>
                </a:cubicBezTo>
                <a:cubicBezTo>
                  <a:pt x="17666" y="4726"/>
                  <a:pt x="18177" y="5369"/>
                  <a:pt x="18616" y="6078"/>
                </a:cubicBezTo>
                <a:cubicBezTo>
                  <a:pt x="19101" y="6865"/>
                  <a:pt x="19596" y="7620"/>
                  <a:pt x="19750" y="8581"/>
                </a:cubicBezTo>
                <a:cubicBezTo>
                  <a:pt x="19984" y="10037"/>
                  <a:pt x="19926" y="11472"/>
                  <a:pt x="19568" y="12875"/>
                </a:cubicBezTo>
                <a:cubicBezTo>
                  <a:pt x="19371" y="13651"/>
                  <a:pt x="18939" y="14348"/>
                  <a:pt x="18455" y="15033"/>
                </a:cubicBezTo>
                <a:cubicBezTo>
                  <a:pt x="18082" y="15557"/>
                  <a:pt x="17590" y="16027"/>
                  <a:pt x="17332" y="16647"/>
                </a:cubicBezTo>
                <a:cubicBezTo>
                  <a:pt x="17210" y="16943"/>
                  <a:pt x="16847" y="17036"/>
                  <a:pt x="16614" y="17250"/>
                </a:cubicBezTo>
                <a:cubicBezTo>
                  <a:pt x="15995" y="17816"/>
                  <a:pt x="15281" y="18277"/>
                  <a:pt x="14489" y="18633"/>
                </a:cubicBezTo>
                <a:cubicBezTo>
                  <a:pt x="13772" y="18956"/>
                  <a:pt x="13062" y="19125"/>
                  <a:pt x="12286" y="19223"/>
                </a:cubicBezTo>
                <a:cubicBezTo>
                  <a:pt x="11373" y="19339"/>
                  <a:pt x="10481" y="19499"/>
                  <a:pt x="9544" y="19499"/>
                </a:cubicBezTo>
                <a:cubicBezTo>
                  <a:pt x="9530" y="19499"/>
                  <a:pt x="9516" y="19499"/>
                  <a:pt x="9502" y="19499"/>
                </a:cubicBezTo>
                <a:cubicBezTo>
                  <a:pt x="8528" y="19495"/>
                  <a:pt x="7621" y="19191"/>
                  <a:pt x="6670" y="19111"/>
                </a:cubicBezTo>
                <a:cubicBezTo>
                  <a:pt x="6220" y="19073"/>
                  <a:pt x="5757" y="18589"/>
                  <a:pt x="5403" y="18213"/>
                </a:cubicBezTo>
                <a:cubicBezTo>
                  <a:pt x="4823" y="17598"/>
                  <a:pt x="4264" y="16952"/>
                  <a:pt x="3708" y="16314"/>
                </a:cubicBezTo>
                <a:cubicBezTo>
                  <a:pt x="3264" y="15802"/>
                  <a:pt x="2848" y="15294"/>
                  <a:pt x="2569" y="14698"/>
                </a:cubicBezTo>
                <a:cubicBezTo>
                  <a:pt x="2024" y="13538"/>
                  <a:pt x="1460" y="12373"/>
                  <a:pt x="1384" y="11032"/>
                </a:cubicBezTo>
                <a:cubicBezTo>
                  <a:pt x="1371" y="10207"/>
                  <a:pt x="1572" y="9394"/>
                  <a:pt x="1807" y="8604"/>
                </a:cubicBezTo>
                <a:cubicBezTo>
                  <a:pt x="2086" y="7660"/>
                  <a:pt x="2432" y="6700"/>
                  <a:pt x="3043" y="5933"/>
                </a:cubicBezTo>
                <a:cubicBezTo>
                  <a:pt x="3694" y="5116"/>
                  <a:pt x="4208" y="4176"/>
                  <a:pt x="5135" y="3562"/>
                </a:cubicBezTo>
                <a:cubicBezTo>
                  <a:pt x="5513" y="3311"/>
                  <a:pt x="5827" y="2918"/>
                  <a:pt x="6252" y="2686"/>
                </a:cubicBezTo>
                <a:cubicBezTo>
                  <a:pt x="6882" y="2342"/>
                  <a:pt x="7511" y="2007"/>
                  <a:pt x="8226" y="1848"/>
                </a:cubicBezTo>
                <a:cubicBezTo>
                  <a:pt x="8759" y="1732"/>
                  <a:pt x="9282" y="1574"/>
                  <a:pt x="9791" y="1375"/>
                </a:cubicBezTo>
                <a:cubicBezTo>
                  <a:pt x="9990" y="1296"/>
                  <a:pt x="10185" y="1271"/>
                  <a:pt x="10380" y="1271"/>
                </a:cubicBezTo>
                <a:close/>
                <a:moveTo>
                  <a:pt x="10799" y="1"/>
                </a:moveTo>
                <a:cubicBezTo>
                  <a:pt x="10727" y="1"/>
                  <a:pt x="10655" y="13"/>
                  <a:pt x="10584" y="42"/>
                </a:cubicBezTo>
                <a:cubicBezTo>
                  <a:pt x="10009" y="278"/>
                  <a:pt x="9375" y="91"/>
                  <a:pt x="8808" y="317"/>
                </a:cubicBezTo>
                <a:cubicBezTo>
                  <a:pt x="8754" y="261"/>
                  <a:pt x="8708" y="240"/>
                  <a:pt x="8667" y="240"/>
                </a:cubicBezTo>
                <a:cubicBezTo>
                  <a:pt x="8575" y="240"/>
                  <a:pt x="8504" y="341"/>
                  <a:pt x="8416" y="390"/>
                </a:cubicBezTo>
                <a:cubicBezTo>
                  <a:pt x="8052" y="594"/>
                  <a:pt x="7699" y="853"/>
                  <a:pt x="7306" y="961"/>
                </a:cubicBezTo>
                <a:cubicBezTo>
                  <a:pt x="6103" y="1289"/>
                  <a:pt x="5153" y="2041"/>
                  <a:pt x="4241" y="2808"/>
                </a:cubicBezTo>
                <a:cubicBezTo>
                  <a:pt x="3275" y="3620"/>
                  <a:pt x="2469" y="4600"/>
                  <a:pt x="1773" y="5672"/>
                </a:cubicBezTo>
                <a:cubicBezTo>
                  <a:pt x="1011" y="6846"/>
                  <a:pt x="733" y="8177"/>
                  <a:pt x="353" y="9481"/>
                </a:cubicBezTo>
                <a:cubicBezTo>
                  <a:pt x="1" y="10694"/>
                  <a:pt x="427" y="11817"/>
                  <a:pt x="670" y="12973"/>
                </a:cubicBezTo>
                <a:cubicBezTo>
                  <a:pt x="755" y="13377"/>
                  <a:pt x="957" y="13705"/>
                  <a:pt x="1085" y="14072"/>
                </a:cubicBezTo>
                <a:cubicBezTo>
                  <a:pt x="1301" y="14691"/>
                  <a:pt x="1405" y="15338"/>
                  <a:pt x="1968" y="15786"/>
                </a:cubicBezTo>
                <a:cubicBezTo>
                  <a:pt x="2086" y="15880"/>
                  <a:pt x="2254" y="16065"/>
                  <a:pt x="2223" y="16275"/>
                </a:cubicBezTo>
                <a:cubicBezTo>
                  <a:pt x="2188" y="16525"/>
                  <a:pt x="2279" y="16645"/>
                  <a:pt x="2528" y="16654"/>
                </a:cubicBezTo>
                <a:cubicBezTo>
                  <a:pt x="2795" y="16663"/>
                  <a:pt x="2823" y="16922"/>
                  <a:pt x="2885" y="17076"/>
                </a:cubicBezTo>
                <a:cubicBezTo>
                  <a:pt x="3254" y="17993"/>
                  <a:pt x="3963" y="18664"/>
                  <a:pt x="4684" y="19241"/>
                </a:cubicBezTo>
                <a:cubicBezTo>
                  <a:pt x="5224" y="19675"/>
                  <a:pt x="5899" y="20012"/>
                  <a:pt x="6632" y="20218"/>
                </a:cubicBezTo>
                <a:cubicBezTo>
                  <a:pt x="7431" y="20443"/>
                  <a:pt x="8204" y="20761"/>
                  <a:pt x="9041" y="20827"/>
                </a:cubicBezTo>
                <a:cubicBezTo>
                  <a:pt x="9525" y="20864"/>
                  <a:pt x="10024" y="20954"/>
                  <a:pt x="10505" y="20954"/>
                </a:cubicBezTo>
                <a:cubicBezTo>
                  <a:pt x="10680" y="20954"/>
                  <a:pt x="10852" y="20943"/>
                  <a:pt x="11021" y="20912"/>
                </a:cubicBezTo>
                <a:cubicBezTo>
                  <a:pt x="12688" y="20610"/>
                  <a:pt x="14399" y="20410"/>
                  <a:pt x="15888" y="19478"/>
                </a:cubicBezTo>
                <a:cubicBezTo>
                  <a:pt x="16547" y="19067"/>
                  <a:pt x="17225" y="18662"/>
                  <a:pt x="17756" y="18104"/>
                </a:cubicBezTo>
                <a:cubicBezTo>
                  <a:pt x="18284" y="17549"/>
                  <a:pt x="18700" y="16886"/>
                  <a:pt x="19148" y="16258"/>
                </a:cubicBezTo>
                <a:cubicBezTo>
                  <a:pt x="19286" y="16061"/>
                  <a:pt x="19312" y="15753"/>
                  <a:pt x="19485" y="15619"/>
                </a:cubicBezTo>
                <a:cubicBezTo>
                  <a:pt x="20144" y="15106"/>
                  <a:pt x="20516" y="14343"/>
                  <a:pt x="20738" y="13647"/>
                </a:cubicBezTo>
                <a:cubicBezTo>
                  <a:pt x="21268" y="11996"/>
                  <a:pt x="21541" y="10298"/>
                  <a:pt x="21107" y="8513"/>
                </a:cubicBezTo>
                <a:cubicBezTo>
                  <a:pt x="20928" y="7778"/>
                  <a:pt x="20725" y="7011"/>
                  <a:pt x="20499" y="6310"/>
                </a:cubicBezTo>
                <a:cubicBezTo>
                  <a:pt x="20254" y="5548"/>
                  <a:pt x="19604" y="4869"/>
                  <a:pt x="19087" y="4197"/>
                </a:cubicBezTo>
                <a:cubicBezTo>
                  <a:pt x="18280" y="3147"/>
                  <a:pt x="17121" y="2454"/>
                  <a:pt x="16070" y="1659"/>
                </a:cubicBezTo>
                <a:cubicBezTo>
                  <a:pt x="15430" y="1174"/>
                  <a:pt x="14692" y="917"/>
                  <a:pt x="13946" y="677"/>
                </a:cubicBezTo>
                <a:cubicBezTo>
                  <a:pt x="13430" y="511"/>
                  <a:pt x="12993" y="167"/>
                  <a:pt x="12399" y="156"/>
                </a:cubicBezTo>
                <a:cubicBezTo>
                  <a:pt x="12394" y="156"/>
                  <a:pt x="12390" y="156"/>
                  <a:pt x="12386" y="156"/>
                </a:cubicBezTo>
                <a:cubicBezTo>
                  <a:pt x="12166" y="156"/>
                  <a:pt x="11974" y="273"/>
                  <a:pt x="11741" y="273"/>
                </a:cubicBezTo>
                <a:cubicBezTo>
                  <a:pt x="11665" y="273"/>
                  <a:pt x="11585" y="260"/>
                  <a:pt x="11497" y="227"/>
                </a:cubicBezTo>
                <a:cubicBezTo>
                  <a:pt x="11300" y="151"/>
                  <a:pt x="11052" y="1"/>
                  <a:pt x="10799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0C2B3F"/>
              </a:solidFill>
            </a:endParaRPr>
          </a:p>
        </p:txBody>
      </p:sp>
      <p:sp>
        <p:nvSpPr>
          <p:cNvPr id="607" name="Google Shape;607;p25"/>
          <p:cNvSpPr/>
          <p:nvPr/>
        </p:nvSpPr>
        <p:spPr>
          <a:xfrm>
            <a:off x="4333647" y="1225160"/>
            <a:ext cx="1400357" cy="1108888"/>
          </a:xfrm>
          <a:custGeom>
            <a:avLst/>
            <a:gdLst/>
            <a:ahLst/>
            <a:cxnLst/>
            <a:rect l="l" t="t" r="r" b="b"/>
            <a:pathLst>
              <a:path w="21541" h="20955" extrusionOk="0">
                <a:moveTo>
                  <a:pt x="10380" y="1271"/>
                </a:moveTo>
                <a:cubicBezTo>
                  <a:pt x="10686" y="1271"/>
                  <a:pt x="10990" y="1334"/>
                  <a:pt x="11297" y="1350"/>
                </a:cubicBezTo>
                <a:cubicBezTo>
                  <a:pt x="12423" y="1411"/>
                  <a:pt x="13557" y="1522"/>
                  <a:pt x="14572" y="2027"/>
                </a:cubicBezTo>
                <a:cubicBezTo>
                  <a:pt x="15560" y="2518"/>
                  <a:pt x="16321" y="3332"/>
                  <a:pt x="17086" y="4124"/>
                </a:cubicBezTo>
                <a:cubicBezTo>
                  <a:pt x="17666" y="4726"/>
                  <a:pt x="18177" y="5369"/>
                  <a:pt x="18616" y="6078"/>
                </a:cubicBezTo>
                <a:cubicBezTo>
                  <a:pt x="19101" y="6865"/>
                  <a:pt x="19596" y="7620"/>
                  <a:pt x="19750" y="8581"/>
                </a:cubicBezTo>
                <a:cubicBezTo>
                  <a:pt x="19984" y="10037"/>
                  <a:pt x="19926" y="11472"/>
                  <a:pt x="19568" y="12875"/>
                </a:cubicBezTo>
                <a:cubicBezTo>
                  <a:pt x="19371" y="13651"/>
                  <a:pt x="18939" y="14348"/>
                  <a:pt x="18455" y="15033"/>
                </a:cubicBezTo>
                <a:cubicBezTo>
                  <a:pt x="18082" y="15557"/>
                  <a:pt x="17590" y="16027"/>
                  <a:pt x="17332" y="16647"/>
                </a:cubicBezTo>
                <a:cubicBezTo>
                  <a:pt x="17210" y="16943"/>
                  <a:pt x="16847" y="17036"/>
                  <a:pt x="16614" y="17250"/>
                </a:cubicBezTo>
                <a:cubicBezTo>
                  <a:pt x="15995" y="17816"/>
                  <a:pt x="15281" y="18277"/>
                  <a:pt x="14489" y="18633"/>
                </a:cubicBezTo>
                <a:cubicBezTo>
                  <a:pt x="13772" y="18956"/>
                  <a:pt x="13062" y="19125"/>
                  <a:pt x="12286" y="19223"/>
                </a:cubicBezTo>
                <a:cubicBezTo>
                  <a:pt x="11373" y="19339"/>
                  <a:pt x="10481" y="19499"/>
                  <a:pt x="9544" y="19499"/>
                </a:cubicBezTo>
                <a:cubicBezTo>
                  <a:pt x="9530" y="19499"/>
                  <a:pt x="9516" y="19499"/>
                  <a:pt x="9502" y="19499"/>
                </a:cubicBezTo>
                <a:cubicBezTo>
                  <a:pt x="8528" y="19495"/>
                  <a:pt x="7621" y="19191"/>
                  <a:pt x="6670" y="19111"/>
                </a:cubicBezTo>
                <a:cubicBezTo>
                  <a:pt x="6220" y="19073"/>
                  <a:pt x="5757" y="18589"/>
                  <a:pt x="5403" y="18213"/>
                </a:cubicBezTo>
                <a:cubicBezTo>
                  <a:pt x="4823" y="17598"/>
                  <a:pt x="4264" y="16952"/>
                  <a:pt x="3708" y="16314"/>
                </a:cubicBezTo>
                <a:cubicBezTo>
                  <a:pt x="3264" y="15802"/>
                  <a:pt x="2848" y="15294"/>
                  <a:pt x="2569" y="14698"/>
                </a:cubicBezTo>
                <a:cubicBezTo>
                  <a:pt x="2024" y="13538"/>
                  <a:pt x="1460" y="12373"/>
                  <a:pt x="1384" y="11032"/>
                </a:cubicBezTo>
                <a:cubicBezTo>
                  <a:pt x="1371" y="10207"/>
                  <a:pt x="1572" y="9394"/>
                  <a:pt x="1807" y="8604"/>
                </a:cubicBezTo>
                <a:cubicBezTo>
                  <a:pt x="2086" y="7660"/>
                  <a:pt x="2432" y="6700"/>
                  <a:pt x="3043" y="5933"/>
                </a:cubicBezTo>
                <a:cubicBezTo>
                  <a:pt x="3694" y="5116"/>
                  <a:pt x="4208" y="4176"/>
                  <a:pt x="5135" y="3562"/>
                </a:cubicBezTo>
                <a:cubicBezTo>
                  <a:pt x="5513" y="3311"/>
                  <a:pt x="5827" y="2918"/>
                  <a:pt x="6252" y="2686"/>
                </a:cubicBezTo>
                <a:cubicBezTo>
                  <a:pt x="6882" y="2342"/>
                  <a:pt x="7511" y="2007"/>
                  <a:pt x="8226" y="1848"/>
                </a:cubicBezTo>
                <a:cubicBezTo>
                  <a:pt x="8759" y="1732"/>
                  <a:pt x="9282" y="1574"/>
                  <a:pt x="9791" y="1375"/>
                </a:cubicBezTo>
                <a:cubicBezTo>
                  <a:pt x="9990" y="1296"/>
                  <a:pt x="10185" y="1271"/>
                  <a:pt x="10380" y="1271"/>
                </a:cubicBezTo>
                <a:close/>
                <a:moveTo>
                  <a:pt x="10799" y="1"/>
                </a:moveTo>
                <a:cubicBezTo>
                  <a:pt x="10727" y="1"/>
                  <a:pt x="10655" y="13"/>
                  <a:pt x="10584" y="42"/>
                </a:cubicBezTo>
                <a:cubicBezTo>
                  <a:pt x="10009" y="278"/>
                  <a:pt x="9375" y="91"/>
                  <a:pt x="8808" y="317"/>
                </a:cubicBezTo>
                <a:cubicBezTo>
                  <a:pt x="8754" y="261"/>
                  <a:pt x="8708" y="240"/>
                  <a:pt x="8667" y="240"/>
                </a:cubicBezTo>
                <a:cubicBezTo>
                  <a:pt x="8575" y="240"/>
                  <a:pt x="8504" y="341"/>
                  <a:pt x="8416" y="390"/>
                </a:cubicBezTo>
                <a:cubicBezTo>
                  <a:pt x="8052" y="594"/>
                  <a:pt x="7699" y="853"/>
                  <a:pt x="7306" y="961"/>
                </a:cubicBezTo>
                <a:cubicBezTo>
                  <a:pt x="6103" y="1289"/>
                  <a:pt x="5153" y="2041"/>
                  <a:pt x="4241" y="2808"/>
                </a:cubicBezTo>
                <a:cubicBezTo>
                  <a:pt x="3275" y="3620"/>
                  <a:pt x="2469" y="4600"/>
                  <a:pt x="1773" y="5672"/>
                </a:cubicBezTo>
                <a:cubicBezTo>
                  <a:pt x="1011" y="6846"/>
                  <a:pt x="733" y="8177"/>
                  <a:pt x="353" y="9481"/>
                </a:cubicBezTo>
                <a:cubicBezTo>
                  <a:pt x="1" y="10694"/>
                  <a:pt x="427" y="11817"/>
                  <a:pt x="670" y="12973"/>
                </a:cubicBezTo>
                <a:cubicBezTo>
                  <a:pt x="755" y="13377"/>
                  <a:pt x="957" y="13705"/>
                  <a:pt x="1085" y="14072"/>
                </a:cubicBezTo>
                <a:cubicBezTo>
                  <a:pt x="1301" y="14691"/>
                  <a:pt x="1405" y="15338"/>
                  <a:pt x="1968" y="15786"/>
                </a:cubicBezTo>
                <a:cubicBezTo>
                  <a:pt x="2086" y="15880"/>
                  <a:pt x="2254" y="16065"/>
                  <a:pt x="2223" y="16275"/>
                </a:cubicBezTo>
                <a:cubicBezTo>
                  <a:pt x="2188" y="16525"/>
                  <a:pt x="2279" y="16645"/>
                  <a:pt x="2528" y="16654"/>
                </a:cubicBezTo>
                <a:cubicBezTo>
                  <a:pt x="2795" y="16663"/>
                  <a:pt x="2823" y="16922"/>
                  <a:pt x="2885" y="17076"/>
                </a:cubicBezTo>
                <a:cubicBezTo>
                  <a:pt x="3254" y="17993"/>
                  <a:pt x="3963" y="18664"/>
                  <a:pt x="4684" y="19241"/>
                </a:cubicBezTo>
                <a:cubicBezTo>
                  <a:pt x="5224" y="19675"/>
                  <a:pt x="5899" y="20012"/>
                  <a:pt x="6632" y="20218"/>
                </a:cubicBezTo>
                <a:cubicBezTo>
                  <a:pt x="7431" y="20443"/>
                  <a:pt x="8204" y="20761"/>
                  <a:pt x="9041" y="20827"/>
                </a:cubicBezTo>
                <a:cubicBezTo>
                  <a:pt x="9525" y="20864"/>
                  <a:pt x="10024" y="20954"/>
                  <a:pt x="10505" y="20954"/>
                </a:cubicBezTo>
                <a:cubicBezTo>
                  <a:pt x="10680" y="20954"/>
                  <a:pt x="10852" y="20943"/>
                  <a:pt x="11021" y="20912"/>
                </a:cubicBezTo>
                <a:cubicBezTo>
                  <a:pt x="12688" y="20610"/>
                  <a:pt x="14399" y="20410"/>
                  <a:pt x="15888" y="19478"/>
                </a:cubicBezTo>
                <a:cubicBezTo>
                  <a:pt x="16547" y="19067"/>
                  <a:pt x="17225" y="18662"/>
                  <a:pt x="17756" y="18104"/>
                </a:cubicBezTo>
                <a:cubicBezTo>
                  <a:pt x="18284" y="17549"/>
                  <a:pt x="18700" y="16886"/>
                  <a:pt x="19148" y="16258"/>
                </a:cubicBezTo>
                <a:cubicBezTo>
                  <a:pt x="19286" y="16061"/>
                  <a:pt x="19312" y="15753"/>
                  <a:pt x="19485" y="15619"/>
                </a:cubicBezTo>
                <a:cubicBezTo>
                  <a:pt x="20144" y="15106"/>
                  <a:pt x="20516" y="14343"/>
                  <a:pt x="20738" y="13647"/>
                </a:cubicBezTo>
                <a:cubicBezTo>
                  <a:pt x="21268" y="11996"/>
                  <a:pt x="21541" y="10298"/>
                  <a:pt x="21107" y="8513"/>
                </a:cubicBezTo>
                <a:cubicBezTo>
                  <a:pt x="20928" y="7778"/>
                  <a:pt x="20725" y="7011"/>
                  <a:pt x="20499" y="6310"/>
                </a:cubicBezTo>
                <a:cubicBezTo>
                  <a:pt x="20254" y="5548"/>
                  <a:pt x="19604" y="4869"/>
                  <a:pt x="19087" y="4197"/>
                </a:cubicBezTo>
                <a:cubicBezTo>
                  <a:pt x="18280" y="3147"/>
                  <a:pt x="17121" y="2454"/>
                  <a:pt x="16070" y="1659"/>
                </a:cubicBezTo>
                <a:cubicBezTo>
                  <a:pt x="15430" y="1174"/>
                  <a:pt x="14692" y="917"/>
                  <a:pt x="13946" y="677"/>
                </a:cubicBezTo>
                <a:cubicBezTo>
                  <a:pt x="13430" y="511"/>
                  <a:pt x="12993" y="167"/>
                  <a:pt x="12399" y="156"/>
                </a:cubicBezTo>
                <a:cubicBezTo>
                  <a:pt x="12394" y="156"/>
                  <a:pt x="12390" y="156"/>
                  <a:pt x="12386" y="156"/>
                </a:cubicBezTo>
                <a:cubicBezTo>
                  <a:pt x="12166" y="156"/>
                  <a:pt x="11974" y="273"/>
                  <a:pt x="11741" y="273"/>
                </a:cubicBezTo>
                <a:cubicBezTo>
                  <a:pt x="11665" y="273"/>
                  <a:pt x="11585" y="260"/>
                  <a:pt x="11497" y="227"/>
                </a:cubicBezTo>
                <a:cubicBezTo>
                  <a:pt x="11300" y="151"/>
                  <a:pt x="11052" y="1"/>
                  <a:pt x="10799" y="1"/>
                </a:cubicBezTo>
                <a:close/>
              </a:path>
            </a:pathLst>
          </a:custGeom>
          <a:solidFill>
            <a:srgbClr val="000000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endParaRPr sz="2400">
              <a:solidFill>
                <a:srgbClr val="0C2B3F"/>
              </a:solidFill>
            </a:endParaRPr>
          </a:p>
        </p:txBody>
      </p:sp>
      <p:sp>
        <p:nvSpPr>
          <p:cNvPr id="622" name="Google Shape;622;p25"/>
          <p:cNvSpPr txBox="1">
            <a:spLocks noGrp="1"/>
          </p:cNvSpPr>
          <p:nvPr>
            <p:ph type="subTitle" idx="1"/>
          </p:nvPr>
        </p:nvSpPr>
        <p:spPr>
          <a:xfrm>
            <a:off x="2889666" y="4500712"/>
            <a:ext cx="8344579" cy="109611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pPr marL="0" indent="0"/>
            <a:r>
              <a:rPr lang="en-US" sz="3600" b="1"/>
              <a:t>Use the present perfect simple. </a:t>
            </a:r>
            <a:r>
              <a:rPr lang="en-US" sz="3600">
                <a:solidFill>
                  <a:srgbClr val="FF0000"/>
                </a:solidFill>
              </a:rPr>
              <a:t>(Alef L11) </a:t>
            </a:r>
            <a:endParaRPr sz="3600" dirty="0">
              <a:solidFill>
                <a:srgbClr val="FF0000"/>
              </a:solidFill>
            </a:endParaRPr>
          </a:p>
        </p:txBody>
      </p:sp>
      <p:grpSp>
        <p:nvGrpSpPr>
          <p:cNvPr id="39" name="Google Shape;413;p23">
            <a:extLst>
              <a:ext uri="{FF2B5EF4-FFF2-40B4-BE49-F238E27FC236}">
                <a16:creationId xmlns:a16="http://schemas.microsoft.com/office/drawing/2014/main" id="{D52F31F1-D8FB-421E-85AB-E3392AD6D6B6}"/>
              </a:ext>
            </a:extLst>
          </p:cNvPr>
          <p:cNvGrpSpPr/>
          <p:nvPr/>
        </p:nvGrpSpPr>
        <p:grpSpPr>
          <a:xfrm>
            <a:off x="10867761" y="231850"/>
            <a:ext cx="925223" cy="945475"/>
            <a:chOff x="1214230" y="1280862"/>
            <a:chExt cx="693917" cy="709106"/>
          </a:xfrm>
        </p:grpSpPr>
        <p:sp>
          <p:nvSpPr>
            <p:cNvPr id="40" name="Google Shape;414;p23">
              <a:extLst>
                <a:ext uri="{FF2B5EF4-FFF2-40B4-BE49-F238E27FC236}">
                  <a16:creationId xmlns:a16="http://schemas.microsoft.com/office/drawing/2014/main" id="{A990985E-5F17-4C92-8728-FEBADD880FE5}"/>
                </a:ext>
              </a:extLst>
            </p:cNvPr>
            <p:cNvSpPr/>
            <p:nvPr/>
          </p:nvSpPr>
          <p:spPr>
            <a:xfrm>
              <a:off x="1265424" y="1280862"/>
              <a:ext cx="642723" cy="709106"/>
            </a:xfrm>
            <a:custGeom>
              <a:avLst/>
              <a:gdLst/>
              <a:ahLst/>
              <a:cxnLst/>
              <a:rect l="l" t="t" r="r" b="b"/>
              <a:pathLst>
                <a:path w="19422" h="21428" extrusionOk="0">
                  <a:moveTo>
                    <a:pt x="11308" y="8253"/>
                  </a:moveTo>
                  <a:cubicBezTo>
                    <a:pt x="11936" y="10788"/>
                    <a:pt x="13471" y="13229"/>
                    <a:pt x="14823" y="15298"/>
                  </a:cubicBezTo>
                  <a:cubicBezTo>
                    <a:pt x="14873" y="15379"/>
                    <a:pt x="14961" y="15427"/>
                    <a:pt x="15053" y="15427"/>
                  </a:cubicBezTo>
                  <a:cubicBezTo>
                    <a:pt x="15066" y="15427"/>
                    <a:pt x="15078" y="15426"/>
                    <a:pt x="15091" y="15424"/>
                  </a:cubicBezTo>
                  <a:lnTo>
                    <a:pt x="15091" y="15424"/>
                  </a:lnTo>
                  <a:cubicBezTo>
                    <a:pt x="14714" y="15724"/>
                    <a:pt x="14284" y="15938"/>
                    <a:pt x="13820" y="16092"/>
                  </a:cubicBezTo>
                  <a:cubicBezTo>
                    <a:pt x="13560" y="14630"/>
                    <a:pt x="12011" y="13200"/>
                    <a:pt x="11128" y="12143"/>
                  </a:cubicBezTo>
                  <a:cubicBezTo>
                    <a:pt x="10213" y="11051"/>
                    <a:pt x="9244" y="9974"/>
                    <a:pt x="8217" y="8964"/>
                  </a:cubicBezTo>
                  <a:cubicBezTo>
                    <a:pt x="9048" y="8434"/>
                    <a:pt x="10454" y="8287"/>
                    <a:pt x="11308" y="8253"/>
                  </a:cubicBezTo>
                  <a:close/>
                  <a:moveTo>
                    <a:pt x="11166" y="759"/>
                  </a:moveTo>
                  <a:cubicBezTo>
                    <a:pt x="12502" y="759"/>
                    <a:pt x="13804" y="1049"/>
                    <a:pt x="14874" y="1756"/>
                  </a:cubicBezTo>
                  <a:cubicBezTo>
                    <a:pt x="18211" y="3960"/>
                    <a:pt x="16891" y="8322"/>
                    <a:pt x="14502" y="10604"/>
                  </a:cubicBezTo>
                  <a:cubicBezTo>
                    <a:pt x="14318" y="10780"/>
                    <a:pt x="14371" y="11008"/>
                    <a:pt x="14514" y="11144"/>
                  </a:cubicBezTo>
                  <a:lnTo>
                    <a:pt x="14514" y="11148"/>
                  </a:lnTo>
                  <a:cubicBezTo>
                    <a:pt x="14771" y="12270"/>
                    <a:pt x="15312" y="13414"/>
                    <a:pt x="15972" y="14355"/>
                  </a:cubicBezTo>
                  <a:cubicBezTo>
                    <a:pt x="15807" y="14670"/>
                    <a:pt x="15594" y="14957"/>
                    <a:pt x="15339" y="15205"/>
                  </a:cubicBezTo>
                  <a:cubicBezTo>
                    <a:pt x="15355" y="15139"/>
                    <a:pt x="15342" y="15070"/>
                    <a:pt x="15309" y="15012"/>
                  </a:cubicBezTo>
                  <a:cubicBezTo>
                    <a:pt x="14013" y="12722"/>
                    <a:pt x="12926" y="10607"/>
                    <a:pt x="12213" y="8224"/>
                  </a:cubicBezTo>
                  <a:cubicBezTo>
                    <a:pt x="12832" y="8179"/>
                    <a:pt x="13390" y="8029"/>
                    <a:pt x="13866" y="7556"/>
                  </a:cubicBezTo>
                  <a:cubicBezTo>
                    <a:pt x="14074" y="7348"/>
                    <a:pt x="13877" y="7062"/>
                    <a:pt x="13650" y="7062"/>
                  </a:cubicBezTo>
                  <a:cubicBezTo>
                    <a:pt x="13584" y="7062"/>
                    <a:pt x="13516" y="7086"/>
                    <a:pt x="13454" y="7142"/>
                  </a:cubicBezTo>
                  <a:cubicBezTo>
                    <a:pt x="13034" y="7525"/>
                    <a:pt x="12558" y="7626"/>
                    <a:pt x="12060" y="7649"/>
                  </a:cubicBezTo>
                  <a:cubicBezTo>
                    <a:pt x="11890" y="7014"/>
                    <a:pt x="11739" y="6363"/>
                    <a:pt x="11624" y="5678"/>
                  </a:cubicBezTo>
                  <a:cubicBezTo>
                    <a:pt x="11598" y="5524"/>
                    <a:pt x="11483" y="5456"/>
                    <a:pt x="11359" y="5456"/>
                  </a:cubicBezTo>
                  <a:cubicBezTo>
                    <a:pt x="11198" y="5456"/>
                    <a:pt x="11023" y="5571"/>
                    <a:pt x="11017" y="5759"/>
                  </a:cubicBezTo>
                  <a:cubicBezTo>
                    <a:pt x="11002" y="6395"/>
                    <a:pt x="11056" y="7029"/>
                    <a:pt x="11175" y="7652"/>
                  </a:cubicBezTo>
                  <a:cubicBezTo>
                    <a:pt x="11066" y="7652"/>
                    <a:pt x="10956" y="7656"/>
                    <a:pt x="10847" y="7662"/>
                  </a:cubicBezTo>
                  <a:cubicBezTo>
                    <a:pt x="10179" y="7700"/>
                    <a:pt x="9539" y="7841"/>
                    <a:pt x="8925" y="8107"/>
                  </a:cubicBezTo>
                  <a:cubicBezTo>
                    <a:pt x="8599" y="8250"/>
                    <a:pt x="8231" y="8434"/>
                    <a:pt x="7913" y="8666"/>
                  </a:cubicBezTo>
                  <a:cubicBezTo>
                    <a:pt x="7262" y="8043"/>
                    <a:pt x="6588" y="7446"/>
                    <a:pt x="5886" y="6890"/>
                  </a:cubicBezTo>
                  <a:cubicBezTo>
                    <a:pt x="5816" y="6822"/>
                    <a:pt x="5736" y="6794"/>
                    <a:pt x="5660" y="6794"/>
                  </a:cubicBezTo>
                  <a:cubicBezTo>
                    <a:pt x="5393" y="6794"/>
                    <a:pt x="5157" y="7138"/>
                    <a:pt x="5406" y="7372"/>
                  </a:cubicBezTo>
                  <a:cubicBezTo>
                    <a:pt x="6061" y="7989"/>
                    <a:pt x="6720" y="8596"/>
                    <a:pt x="7371" y="9213"/>
                  </a:cubicBezTo>
                  <a:cubicBezTo>
                    <a:pt x="7193" y="9481"/>
                    <a:pt x="7103" y="9792"/>
                    <a:pt x="7176" y="10154"/>
                  </a:cubicBezTo>
                  <a:cubicBezTo>
                    <a:pt x="7194" y="10247"/>
                    <a:pt x="7272" y="10289"/>
                    <a:pt x="7353" y="10289"/>
                  </a:cubicBezTo>
                  <a:cubicBezTo>
                    <a:pt x="7453" y="10289"/>
                    <a:pt x="7557" y="10222"/>
                    <a:pt x="7550" y="10103"/>
                  </a:cubicBezTo>
                  <a:cubicBezTo>
                    <a:pt x="7536" y="9896"/>
                    <a:pt x="7582" y="9689"/>
                    <a:pt x="7681" y="9509"/>
                  </a:cubicBezTo>
                  <a:cubicBezTo>
                    <a:pt x="8345" y="10141"/>
                    <a:pt x="8997" y="10786"/>
                    <a:pt x="9620" y="11466"/>
                  </a:cubicBezTo>
                  <a:cubicBezTo>
                    <a:pt x="10248" y="12151"/>
                    <a:pt x="10855" y="12852"/>
                    <a:pt x="11443" y="13571"/>
                  </a:cubicBezTo>
                  <a:cubicBezTo>
                    <a:pt x="12057" y="14324"/>
                    <a:pt x="13051" y="15226"/>
                    <a:pt x="13315" y="16232"/>
                  </a:cubicBezTo>
                  <a:cubicBezTo>
                    <a:pt x="12639" y="16387"/>
                    <a:pt x="11919" y="16439"/>
                    <a:pt x="11221" y="16456"/>
                  </a:cubicBezTo>
                  <a:lnTo>
                    <a:pt x="11221" y="16454"/>
                  </a:lnTo>
                  <a:cubicBezTo>
                    <a:pt x="11212" y="16454"/>
                    <a:pt x="11207" y="16459"/>
                    <a:pt x="11200" y="16459"/>
                  </a:cubicBezTo>
                  <a:cubicBezTo>
                    <a:pt x="10864" y="15477"/>
                    <a:pt x="10264" y="14327"/>
                    <a:pt x="9437" y="13687"/>
                  </a:cubicBezTo>
                  <a:cubicBezTo>
                    <a:pt x="9373" y="13639"/>
                    <a:pt x="9295" y="13613"/>
                    <a:pt x="9216" y="13613"/>
                  </a:cubicBezTo>
                  <a:cubicBezTo>
                    <a:pt x="9211" y="13613"/>
                    <a:pt x="9207" y="13613"/>
                    <a:pt x="9202" y="13613"/>
                  </a:cubicBezTo>
                  <a:cubicBezTo>
                    <a:pt x="9159" y="13584"/>
                    <a:pt x="9110" y="13566"/>
                    <a:pt x="9058" y="13563"/>
                  </a:cubicBezTo>
                  <a:cubicBezTo>
                    <a:pt x="5974" y="13373"/>
                    <a:pt x="1299" y="12894"/>
                    <a:pt x="1191" y="8826"/>
                  </a:cubicBezTo>
                  <a:cubicBezTo>
                    <a:pt x="1109" y="5810"/>
                    <a:pt x="3647" y="3257"/>
                    <a:pt x="6154" y="1987"/>
                  </a:cubicBezTo>
                  <a:cubicBezTo>
                    <a:pt x="7581" y="1265"/>
                    <a:pt x="9403" y="759"/>
                    <a:pt x="11166" y="759"/>
                  </a:cubicBezTo>
                  <a:close/>
                  <a:moveTo>
                    <a:pt x="18109" y="16291"/>
                  </a:moveTo>
                  <a:cubicBezTo>
                    <a:pt x="18265" y="16487"/>
                    <a:pt x="18409" y="16693"/>
                    <a:pt x="18517" y="16920"/>
                  </a:cubicBezTo>
                  <a:cubicBezTo>
                    <a:pt x="18579" y="17052"/>
                    <a:pt x="18631" y="17188"/>
                    <a:pt x="18674" y="17328"/>
                  </a:cubicBezTo>
                  <a:cubicBezTo>
                    <a:pt x="18694" y="17395"/>
                    <a:pt x="18712" y="17462"/>
                    <a:pt x="18729" y="17528"/>
                  </a:cubicBezTo>
                  <a:cubicBezTo>
                    <a:pt x="18634" y="17571"/>
                    <a:pt x="18568" y="17658"/>
                    <a:pt x="18553" y="17761"/>
                  </a:cubicBezTo>
                  <a:cubicBezTo>
                    <a:pt x="18543" y="17834"/>
                    <a:pt x="18559" y="17910"/>
                    <a:pt x="18599" y="17972"/>
                  </a:cubicBezTo>
                  <a:cubicBezTo>
                    <a:pt x="17318" y="19750"/>
                    <a:pt x="15738" y="20868"/>
                    <a:pt x="13415" y="20868"/>
                  </a:cubicBezTo>
                  <a:cubicBezTo>
                    <a:pt x="13369" y="20868"/>
                    <a:pt x="13322" y="20868"/>
                    <a:pt x="13275" y="20867"/>
                  </a:cubicBezTo>
                  <a:cubicBezTo>
                    <a:pt x="13255" y="20869"/>
                    <a:pt x="13235" y="20872"/>
                    <a:pt x="13217" y="20878"/>
                  </a:cubicBezTo>
                  <a:cubicBezTo>
                    <a:pt x="12520" y="20486"/>
                    <a:pt x="12178" y="19948"/>
                    <a:pt x="12160" y="19129"/>
                  </a:cubicBezTo>
                  <a:lnTo>
                    <a:pt x="12160" y="19129"/>
                  </a:lnTo>
                  <a:cubicBezTo>
                    <a:pt x="12171" y="19132"/>
                    <a:pt x="12177" y="19139"/>
                    <a:pt x="12189" y="19141"/>
                  </a:cubicBezTo>
                  <a:cubicBezTo>
                    <a:pt x="12369" y="19158"/>
                    <a:pt x="12548" y="19166"/>
                    <a:pt x="12726" y="19166"/>
                  </a:cubicBezTo>
                  <a:cubicBezTo>
                    <a:pt x="14857" y="19166"/>
                    <a:pt x="16839" y="17971"/>
                    <a:pt x="18109" y="16291"/>
                  </a:cubicBezTo>
                  <a:close/>
                  <a:moveTo>
                    <a:pt x="11201" y="1"/>
                  </a:moveTo>
                  <a:cubicBezTo>
                    <a:pt x="9458" y="1"/>
                    <a:pt x="7673" y="442"/>
                    <a:pt x="6260" y="1082"/>
                  </a:cubicBezTo>
                  <a:cubicBezTo>
                    <a:pt x="3185" y="2474"/>
                    <a:pt x="1" y="5677"/>
                    <a:pt x="458" y="9345"/>
                  </a:cubicBezTo>
                  <a:cubicBezTo>
                    <a:pt x="962" y="13377"/>
                    <a:pt x="5312" y="14132"/>
                    <a:pt x="8667" y="14132"/>
                  </a:cubicBezTo>
                  <a:cubicBezTo>
                    <a:pt x="8750" y="14132"/>
                    <a:pt x="8833" y="14132"/>
                    <a:pt x="8914" y="14131"/>
                  </a:cubicBezTo>
                  <a:cubicBezTo>
                    <a:pt x="9219" y="14557"/>
                    <a:pt x="9591" y="14934"/>
                    <a:pt x="9904" y="15356"/>
                  </a:cubicBezTo>
                  <a:cubicBezTo>
                    <a:pt x="10225" y="15791"/>
                    <a:pt x="10484" y="16254"/>
                    <a:pt x="10746" y="16726"/>
                  </a:cubicBezTo>
                  <a:cubicBezTo>
                    <a:pt x="10794" y="16812"/>
                    <a:pt x="10874" y="16847"/>
                    <a:pt x="10957" y="16847"/>
                  </a:cubicBezTo>
                  <a:cubicBezTo>
                    <a:pt x="10980" y="16847"/>
                    <a:pt x="11003" y="16844"/>
                    <a:pt x="11026" y="16839"/>
                  </a:cubicBezTo>
                  <a:cubicBezTo>
                    <a:pt x="11045" y="16866"/>
                    <a:pt x="11068" y="16891"/>
                    <a:pt x="11095" y="16909"/>
                  </a:cubicBezTo>
                  <a:cubicBezTo>
                    <a:pt x="10654" y="17672"/>
                    <a:pt x="10838" y="18908"/>
                    <a:pt x="11719" y="19245"/>
                  </a:cubicBezTo>
                  <a:cubicBezTo>
                    <a:pt x="11598" y="20138"/>
                    <a:pt x="12218" y="21153"/>
                    <a:pt x="13079" y="21417"/>
                  </a:cubicBezTo>
                  <a:cubicBezTo>
                    <a:pt x="13103" y="21424"/>
                    <a:pt x="13127" y="21428"/>
                    <a:pt x="13152" y="21428"/>
                  </a:cubicBezTo>
                  <a:cubicBezTo>
                    <a:pt x="13222" y="21428"/>
                    <a:pt x="13290" y="21398"/>
                    <a:pt x="13338" y="21343"/>
                  </a:cubicBezTo>
                  <a:cubicBezTo>
                    <a:pt x="13525" y="21364"/>
                    <a:pt x="13715" y="21374"/>
                    <a:pt x="13907" y="21374"/>
                  </a:cubicBezTo>
                  <a:cubicBezTo>
                    <a:pt x="16171" y="21374"/>
                    <a:pt x="18674" y="19990"/>
                    <a:pt x="19384" y="17776"/>
                  </a:cubicBezTo>
                  <a:cubicBezTo>
                    <a:pt x="19421" y="17661"/>
                    <a:pt x="19383" y="17566"/>
                    <a:pt x="19311" y="17508"/>
                  </a:cubicBezTo>
                  <a:cubicBezTo>
                    <a:pt x="19202" y="16889"/>
                    <a:pt x="18778" y="16277"/>
                    <a:pt x="18311" y="15885"/>
                  </a:cubicBezTo>
                  <a:cubicBezTo>
                    <a:pt x="18298" y="15874"/>
                    <a:pt x="18285" y="15866"/>
                    <a:pt x="18269" y="15860"/>
                  </a:cubicBezTo>
                  <a:cubicBezTo>
                    <a:pt x="18320" y="15094"/>
                    <a:pt x="17670" y="14335"/>
                    <a:pt x="16949" y="14168"/>
                  </a:cubicBezTo>
                  <a:cubicBezTo>
                    <a:pt x="16934" y="14164"/>
                    <a:pt x="16919" y="14163"/>
                    <a:pt x="16905" y="14163"/>
                  </a:cubicBezTo>
                  <a:cubicBezTo>
                    <a:pt x="16715" y="14163"/>
                    <a:pt x="16591" y="14444"/>
                    <a:pt x="16793" y="14537"/>
                  </a:cubicBezTo>
                  <a:cubicBezTo>
                    <a:pt x="17079" y="14669"/>
                    <a:pt x="17318" y="14856"/>
                    <a:pt x="17490" y="15124"/>
                  </a:cubicBezTo>
                  <a:cubicBezTo>
                    <a:pt x="17643" y="15362"/>
                    <a:pt x="17680" y="15600"/>
                    <a:pt x="17709" y="15863"/>
                  </a:cubicBezTo>
                  <a:cubicBezTo>
                    <a:pt x="17660" y="15885"/>
                    <a:pt x="17617" y="15918"/>
                    <a:pt x="17585" y="15960"/>
                  </a:cubicBezTo>
                  <a:cubicBezTo>
                    <a:pt x="16240" y="17738"/>
                    <a:pt x="14358" y="18545"/>
                    <a:pt x="12189" y="18770"/>
                  </a:cubicBezTo>
                  <a:cubicBezTo>
                    <a:pt x="12140" y="18773"/>
                    <a:pt x="12094" y="18795"/>
                    <a:pt x="12060" y="18830"/>
                  </a:cubicBezTo>
                  <a:cubicBezTo>
                    <a:pt x="12053" y="18815"/>
                    <a:pt x="12042" y="18799"/>
                    <a:pt x="12031" y="18786"/>
                  </a:cubicBezTo>
                  <a:cubicBezTo>
                    <a:pt x="11780" y="18524"/>
                    <a:pt x="11543" y="18334"/>
                    <a:pt x="11463" y="17959"/>
                  </a:cubicBezTo>
                  <a:cubicBezTo>
                    <a:pt x="11388" y="17615"/>
                    <a:pt x="11458" y="17277"/>
                    <a:pt x="11630" y="16977"/>
                  </a:cubicBezTo>
                  <a:cubicBezTo>
                    <a:pt x="11729" y="16980"/>
                    <a:pt x="11829" y="16982"/>
                    <a:pt x="11929" y="16982"/>
                  </a:cubicBezTo>
                  <a:cubicBezTo>
                    <a:pt x="12489" y="16982"/>
                    <a:pt x="13053" y="16929"/>
                    <a:pt x="13592" y="16810"/>
                  </a:cubicBezTo>
                  <a:cubicBezTo>
                    <a:pt x="13604" y="16812"/>
                    <a:pt x="13616" y="16813"/>
                    <a:pt x="13628" y="16813"/>
                  </a:cubicBezTo>
                  <a:cubicBezTo>
                    <a:pt x="13676" y="16813"/>
                    <a:pt x="13723" y="16798"/>
                    <a:pt x="13762" y="16770"/>
                  </a:cubicBezTo>
                  <a:cubicBezTo>
                    <a:pt x="14966" y="16468"/>
                    <a:pt x="16029" y="15808"/>
                    <a:pt x="16618" y="14586"/>
                  </a:cubicBezTo>
                  <a:cubicBezTo>
                    <a:pt x="16664" y="14499"/>
                    <a:pt x="16667" y="14396"/>
                    <a:pt x="16629" y="14304"/>
                  </a:cubicBezTo>
                  <a:cubicBezTo>
                    <a:pt x="16669" y="14214"/>
                    <a:pt x="16673" y="14105"/>
                    <a:pt x="16608" y="13989"/>
                  </a:cubicBezTo>
                  <a:cubicBezTo>
                    <a:pt x="16068" y="13038"/>
                    <a:pt x="15588" y="12079"/>
                    <a:pt x="15102" y="11103"/>
                  </a:cubicBezTo>
                  <a:cubicBezTo>
                    <a:pt x="17520" y="8757"/>
                    <a:pt x="18795" y="4863"/>
                    <a:pt x="16349" y="2032"/>
                  </a:cubicBezTo>
                  <a:cubicBezTo>
                    <a:pt x="15079" y="562"/>
                    <a:pt x="13166" y="1"/>
                    <a:pt x="1120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1" name="Google Shape;415;p23">
              <a:extLst>
                <a:ext uri="{FF2B5EF4-FFF2-40B4-BE49-F238E27FC236}">
                  <a16:creationId xmlns:a16="http://schemas.microsoft.com/office/drawing/2014/main" id="{284CCE78-CCE0-42AB-9B79-B9EAFDC1BB6A}"/>
                </a:ext>
              </a:extLst>
            </p:cNvPr>
            <p:cNvSpPr/>
            <p:nvPr/>
          </p:nvSpPr>
          <p:spPr>
            <a:xfrm>
              <a:off x="1216414" y="1365116"/>
              <a:ext cx="83195" cy="91600"/>
            </a:xfrm>
            <a:custGeom>
              <a:avLst/>
              <a:gdLst/>
              <a:ahLst/>
              <a:cxnLst/>
              <a:rect l="l" t="t" r="r" b="b"/>
              <a:pathLst>
                <a:path w="2514" h="2768" extrusionOk="0">
                  <a:moveTo>
                    <a:pt x="2283" y="0"/>
                  </a:moveTo>
                  <a:cubicBezTo>
                    <a:pt x="2257" y="0"/>
                    <a:pt x="2230" y="8"/>
                    <a:pt x="2204" y="26"/>
                  </a:cubicBezTo>
                  <a:cubicBezTo>
                    <a:pt x="1304" y="668"/>
                    <a:pt x="589" y="1584"/>
                    <a:pt x="63" y="2549"/>
                  </a:cubicBezTo>
                  <a:cubicBezTo>
                    <a:pt x="1" y="2662"/>
                    <a:pt x="101" y="2767"/>
                    <a:pt x="199" y="2767"/>
                  </a:cubicBezTo>
                  <a:cubicBezTo>
                    <a:pt x="243" y="2767"/>
                    <a:pt x="286" y="2746"/>
                    <a:pt x="314" y="2696"/>
                  </a:cubicBezTo>
                  <a:cubicBezTo>
                    <a:pt x="860" y="1735"/>
                    <a:pt x="1572" y="994"/>
                    <a:pt x="2400" y="280"/>
                  </a:cubicBezTo>
                  <a:cubicBezTo>
                    <a:pt x="2513" y="183"/>
                    <a:pt x="2408" y="0"/>
                    <a:pt x="2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  <p:sp>
          <p:nvSpPr>
            <p:cNvPr id="42" name="Google Shape;416;p23">
              <a:extLst>
                <a:ext uri="{FF2B5EF4-FFF2-40B4-BE49-F238E27FC236}">
                  <a16:creationId xmlns:a16="http://schemas.microsoft.com/office/drawing/2014/main" id="{B008E6B4-4A18-4761-866C-F978913B5ED1}"/>
                </a:ext>
              </a:extLst>
            </p:cNvPr>
            <p:cNvSpPr/>
            <p:nvPr/>
          </p:nvSpPr>
          <p:spPr>
            <a:xfrm>
              <a:off x="1214230" y="1326463"/>
              <a:ext cx="63538" cy="48745"/>
            </a:xfrm>
            <a:custGeom>
              <a:avLst/>
              <a:gdLst/>
              <a:ahLst/>
              <a:cxnLst/>
              <a:rect l="l" t="t" r="r" b="b"/>
              <a:pathLst>
                <a:path w="1920" h="1473" extrusionOk="0">
                  <a:moveTo>
                    <a:pt x="1664" y="1"/>
                  </a:moveTo>
                  <a:cubicBezTo>
                    <a:pt x="1624" y="1"/>
                    <a:pt x="1581" y="15"/>
                    <a:pt x="1538" y="50"/>
                  </a:cubicBezTo>
                  <a:lnTo>
                    <a:pt x="96" y="1243"/>
                  </a:lnTo>
                  <a:cubicBezTo>
                    <a:pt x="1" y="1320"/>
                    <a:pt x="90" y="1473"/>
                    <a:pt x="192" y="1473"/>
                  </a:cubicBezTo>
                  <a:cubicBezTo>
                    <a:pt x="213" y="1473"/>
                    <a:pt x="235" y="1466"/>
                    <a:pt x="256" y="1450"/>
                  </a:cubicBezTo>
                  <a:lnTo>
                    <a:pt x="1756" y="333"/>
                  </a:lnTo>
                  <a:cubicBezTo>
                    <a:pt x="1919" y="211"/>
                    <a:pt x="1815" y="1"/>
                    <a:pt x="1664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121900" tIns="121900" rIns="121900" bIns="121900" anchor="ctr" anchorCtr="0">
              <a:noAutofit/>
            </a:bodyPr>
            <a:lstStyle/>
            <a:p>
              <a:endParaRPr sz="2400"/>
            </a:p>
          </p:txBody>
        </p:sp>
      </p:grpSp>
      <p:grpSp>
        <p:nvGrpSpPr>
          <p:cNvPr id="58" name="Google Shape;520;p23">
            <a:extLst>
              <a:ext uri="{FF2B5EF4-FFF2-40B4-BE49-F238E27FC236}">
                <a16:creationId xmlns:a16="http://schemas.microsoft.com/office/drawing/2014/main" id="{A5C0003D-CA69-41E2-9A70-D2A2C48ED4A6}"/>
              </a:ext>
            </a:extLst>
          </p:cNvPr>
          <p:cNvGrpSpPr/>
          <p:nvPr/>
        </p:nvGrpSpPr>
        <p:grpSpPr>
          <a:xfrm>
            <a:off x="279096" y="5136355"/>
            <a:ext cx="1808133" cy="1658908"/>
            <a:chOff x="5751609" y="213662"/>
            <a:chExt cx="1480128" cy="1386642"/>
          </a:xfrm>
        </p:grpSpPr>
        <p:grpSp>
          <p:nvGrpSpPr>
            <p:cNvPr id="59" name="Google Shape;521;p23">
              <a:extLst>
                <a:ext uri="{FF2B5EF4-FFF2-40B4-BE49-F238E27FC236}">
                  <a16:creationId xmlns:a16="http://schemas.microsoft.com/office/drawing/2014/main" id="{CF4175B2-24BE-48FE-89B6-376F23F73FD5}"/>
                </a:ext>
              </a:extLst>
            </p:cNvPr>
            <p:cNvGrpSpPr/>
            <p:nvPr/>
          </p:nvGrpSpPr>
          <p:grpSpPr>
            <a:xfrm>
              <a:off x="5751609" y="213662"/>
              <a:ext cx="1480128" cy="1386642"/>
              <a:chOff x="5751609" y="213662"/>
              <a:chExt cx="1480128" cy="1386642"/>
            </a:xfrm>
          </p:grpSpPr>
          <p:sp>
            <p:nvSpPr>
              <p:cNvPr id="66" name="Google Shape;522;p23">
                <a:extLst>
                  <a:ext uri="{FF2B5EF4-FFF2-40B4-BE49-F238E27FC236}">
                    <a16:creationId xmlns:a16="http://schemas.microsoft.com/office/drawing/2014/main" id="{5515AD46-02DC-4D7B-B67F-5DA7A92551AC}"/>
                  </a:ext>
                </a:extLst>
              </p:cNvPr>
              <p:cNvSpPr/>
              <p:nvPr/>
            </p:nvSpPr>
            <p:spPr>
              <a:xfrm>
                <a:off x="5751609" y="213662"/>
                <a:ext cx="1480128" cy="1386642"/>
              </a:xfrm>
              <a:custGeom>
                <a:avLst/>
                <a:gdLst/>
                <a:ahLst/>
                <a:cxnLst/>
                <a:rect l="l" t="t" r="r" b="b"/>
                <a:pathLst>
                  <a:path w="44727" h="41902" extrusionOk="0">
                    <a:moveTo>
                      <a:pt x="13287" y="2579"/>
                    </a:moveTo>
                    <a:cubicBezTo>
                      <a:pt x="13503" y="2579"/>
                      <a:pt x="13717" y="2594"/>
                      <a:pt x="13935" y="2646"/>
                    </a:cubicBezTo>
                    <a:cubicBezTo>
                      <a:pt x="14225" y="2711"/>
                      <a:pt x="14482" y="2837"/>
                      <a:pt x="14750" y="2952"/>
                    </a:cubicBezTo>
                    <a:cubicBezTo>
                      <a:pt x="11990" y="7841"/>
                      <a:pt x="9108" y="12713"/>
                      <a:pt x="6648" y="17733"/>
                    </a:cubicBezTo>
                    <a:cubicBezTo>
                      <a:pt x="6568" y="17897"/>
                      <a:pt x="6642" y="18046"/>
                      <a:pt x="6761" y="18112"/>
                    </a:cubicBezTo>
                    <a:cubicBezTo>
                      <a:pt x="6752" y="18194"/>
                      <a:pt x="6781" y="18282"/>
                      <a:pt x="6859" y="18323"/>
                    </a:cubicBezTo>
                    <a:cubicBezTo>
                      <a:pt x="8967" y="19418"/>
                      <a:pt x="11139" y="20127"/>
                      <a:pt x="13105" y="21518"/>
                    </a:cubicBezTo>
                    <a:cubicBezTo>
                      <a:pt x="13994" y="22150"/>
                      <a:pt x="14831" y="22850"/>
                      <a:pt x="15608" y="23615"/>
                    </a:cubicBezTo>
                    <a:cubicBezTo>
                      <a:pt x="12195" y="21381"/>
                      <a:pt x="8149" y="19944"/>
                      <a:pt x="4133" y="19944"/>
                    </a:cubicBezTo>
                    <a:cubicBezTo>
                      <a:pt x="4087" y="19944"/>
                      <a:pt x="4040" y="19944"/>
                      <a:pt x="3994" y="19945"/>
                    </a:cubicBezTo>
                    <a:cubicBezTo>
                      <a:pt x="5691" y="17242"/>
                      <a:pt x="7008" y="14227"/>
                      <a:pt x="8463" y="11388"/>
                    </a:cubicBezTo>
                    <a:cubicBezTo>
                      <a:pt x="9953" y="8475"/>
                      <a:pt x="11442" y="5562"/>
                      <a:pt x="12928" y="2647"/>
                    </a:cubicBezTo>
                    <a:lnTo>
                      <a:pt x="12928" y="2649"/>
                    </a:lnTo>
                    <a:cubicBezTo>
                      <a:pt x="12934" y="2629"/>
                      <a:pt x="12940" y="2609"/>
                      <a:pt x="12943" y="2589"/>
                    </a:cubicBezTo>
                    <a:cubicBezTo>
                      <a:pt x="13059" y="2584"/>
                      <a:pt x="13173" y="2579"/>
                      <a:pt x="13287" y="2579"/>
                    </a:cubicBezTo>
                    <a:close/>
                    <a:moveTo>
                      <a:pt x="16898" y="682"/>
                    </a:moveTo>
                    <a:cubicBezTo>
                      <a:pt x="19774" y="776"/>
                      <a:pt x="22163" y="1857"/>
                      <a:pt x="24212" y="3895"/>
                    </a:cubicBezTo>
                    <a:cubicBezTo>
                      <a:pt x="26082" y="5756"/>
                      <a:pt x="27939" y="8202"/>
                      <a:pt x="28003" y="10938"/>
                    </a:cubicBezTo>
                    <a:cubicBezTo>
                      <a:pt x="28005" y="10948"/>
                      <a:pt x="28008" y="10959"/>
                      <a:pt x="28011" y="10970"/>
                    </a:cubicBezTo>
                    <a:cubicBezTo>
                      <a:pt x="25275" y="16344"/>
                      <a:pt x="22290" y="21515"/>
                      <a:pt x="19216" y="26698"/>
                    </a:cubicBezTo>
                    <a:cubicBezTo>
                      <a:pt x="19181" y="26644"/>
                      <a:pt x="19144" y="26592"/>
                      <a:pt x="19109" y="26538"/>
                    </a:cubicBezTo>
                    <a:cubicBezTo>
                      <a:pt x="19111" y="26450"/>
                      <a:pt x="19077" y="26359"/>
                      <a:pt x="18991" y="26278"/>
                    </a:cubicBezTo>
                    <a:cubicBezTo>
                      <a:pt x="18938" y="26227"/>
                      <a:pt x="18879" y="26178"/>
                      <a:pt x="18826" y="26128"/>
                    </a:cubicBezTo>
                    <a:cubicBezTo>
                      <a:pt x="16205" y="22428"/>
                      <a:pt x="11695" y="18599"/>
                      <a:pt x="7173" y="17949"/>
                    </a:cubicBezTo>
                    <a:cubicBezTo>
                      <a:pt x="10786" y="12478"/>
                      <a:pt x="13821" y="6468"/>
                      <a:pt x="16898" y="682"/>
                    </a:cubicBezTo>
                    <a:close/>
                    <a:moveTo>
                      <a:pt x="28691" y="11244"/>
                    </a:moveTo>
                    <a:cubicBezTo>
                      <a:pt x="31648" y="11396"/>
                      <a:pt x="34445" y="11827"/>
                      <a:pt x="36972" y="13509"/>
                    </a:cubicBezTo>
                    <a:cubicBezTo>
                      <a:pt x="39421" y="15140"/>
                      <a:pt x="41196" y="17502"/>
                      <a:pt x="42205" y="20251"/>
                    </a:cubicBezTo>
                    <a:cubicBezTo>
                      <a:pt x="42167" y="20280"/>
                      <a:pt x="42135" y="20316"/>
                      <a:pt x="42111" y="20357"/>
                    </a:cubicBezTo>
                    <a:cubicBezTo>
                      <a:pt x="38978" y="25428"/>
                      <a:pt x="34053" y="29401"/>
                      <a:pt x="31906" y="35060"/>
                    </a:cubicBezTo>
                    <a:cubicBezTo>
                      <a:pt x="29970" y="30305"/>
                      <a:pt x="24912" y="26960"/>
                      <a:pt x="19804" y="26918"/>
                    </a:cubicBezTo>
                    <a:cubicBezTo>
                      <a:pt x="23180" y="21985"/>
                      <a:pt x="26122" y="16634"/>
                      <a:pt x="28691" y="11244"/>
                    </a:cubicBezTo>
                    <a:close/>
                    <a:moveTo>
                      <a:pt x="41948" y="21977"/>
                    </a:moveTo>
                    <a:cubicBezTo>
                      <a:pt x="42731" y="22305"/>
                      <a:pt x="43181" y="22997"/>
                      <a:pt x="43241" y="23817"/>
                    </a:cubicBezTo>
                    <a:cubicBezTo>
                      <a:pt x="43201" y="23840"/>
                      <a:pt x="43164" y="23869"/>
                      <a:pt x="43135" y="23903"/>
                    </a:cubicBezTo>
                    <a:cubicBezTo>
                      <a:pt x="39317" y="28356"/>
                      <a:pt x="34949" y="32922"/>
                      <a:pt x="32158" y="38137"/>
                    </a:cubicBezTo>
                    <a:cubicBezTo>
                      <a:pt x="30895" y="35363"/>
                      <a:pt x="28953" y="33041"/>
                      <a:pt x="26651" y="31050"/>
                    </a:cubicBezTo>
                    <a:cubicBezTo>
                      <a:pt x="25240" y="29831"/>
                      <a:pt x="23702" y="28569"/>
                      <a:pt x="21959" y="27868"/>
                    </a:cubicBezTo>
                    <a:lnTo>
                      <a:pt x="21959" y="27868"/>
                    </a:lnTo>
                    <a:cubicBezTo>
                      <a:pt x="26171" y="28845"/>
                      <a:pt x="29498" y="31658"/>
                      <a:pt x="31406" y="35746"/>
                    </a:cubicBezTo>
                    <a:cubicBezTo>
                      <a:pt x="31465" y="35872"/>
                      <a:pt x="31576" y="35925"/>
                      <a:pt x="31692" y="35925"/>
                    </a:cubicBezTo>
                    <a:cubicBezTo>
                      <a:pt x="31750" y="35925"/>
                      <a:pt x="31809" y="35911"/>
                      <a:pt x="31864" y="35887"/>
                    </a:cubicBezTo>
                    <a:cubicBezTo>
                      <a:pt x="31914" y="35911"/>
                      <a:pt x="31970" y="35923"/>
                      <a:pt x="32026" y="35923"/>
                    </a:cubicBezTo>
                    <a:cubicBezTo>
                      <a:pt x="32152" y="35923"/>
                      <a:pt x="32280" y="35859"/>
                      <a:pt x="32337" y="35710"/>
                    </a:cubicBezTo>
                    <a:cubicBezTo>
                      <a:pt x="34388" y="30372"/>
                      <a:pt x="38755" y="26587"/>
                      <a:pt x="41948" y="21977"/>
                    </a:cubicBezTo>
                    <a:close/>
                    <a:moveTo>
                      <a:pt x="9788" y="2664"/>
                    </a:moveTo>
                    <a:cubicBezTo>
                      <a:pt x="10503" y="2737"/>
                      <a:pt x="11165" y="2880"/>
                      <a:pt x="11846" y="3130"/>
                    </a:cubicBezTo>
                    <a:cubicBezTo>
                      <a:pt x="10453" y="5860"/>
                      <a:pt x="9059" y="8593"/>
                      <a:pt x="7665" y="11325"/>
                    </a:cubicBezTo>
                    <a:cubicBezTo>
                      <a:pt x="6236" y="14136"/>
                      <a:pt x="4590" y="16938"/>
                      <a:pt x="3423" y="19868"/>
                    </a:cubicBezTo>
                    <a:cubicBezTo>
                      <a:pt x="3406" y="19913"/>
                      <a:pt x="3401" y="19960"/>
                      <a:pt x="3413" y="20006"/>
                    </a:cubicBezTo>
                    <a:cubicBezTo>
                      <a:pt x="3268" y="20127"/>
                      <a:pt x="3326" y="20406"/>
                      <a:pt x="3567" y="20437"/>
                    </a:cubicBezTo>
                    <a:cubicBezTo>
                      <a:pt x="9126" y="21158"/>
                      <a:pt x="13989" y="22878"/>
                      <a:pt x="18225" y="26621"/>
                    </a:cubicBezTo>
                    <a:cubicBezTo>
                      <a:pt x="18371" y="26816"/>
                      <a:pt x="18516" y="27009"/>
                      <a:pt x="18659" y="27208"/>
                    </a:cubicBezTo>
                    <a:cubicBezTo>
                      <a:pt x="18742" y="27324"/>
                      <a:pt x="18858" y="27372"/>
                      <a:pt x="18971" y="27372"/>
                    </a:cubicBezTo>
                    <a:cubicBezTo>
                      <a:pt x="19008" y="27372"/>
                      <a:pt x="19045" y="27367"/>
                      <a:pt x="19080" y="27358"/>
                    </a:cubicBezTo>
                    <a:cubicBezTo>
                      <a:pt x="19126" y="27445"/>
                      <a:pt x="19218" y="27500"/>
                      <a:pt x="19317" y="27502"/>
                    </a:cubicBezTo>
                    <a:cubicBezTo>
                      <a:pt x="19337" y="27503"/>
                      <a:pt x="19357" y="27506"/>
                      <a:pt x="19379" y="27506"/>
                    </a:cubicBezTo>
                    <a:cubicBezTo>
                      <a:pt x="19377" y="27584"/>
                      <a:pt x="19417" y="27663"/>
                      <a:pt x="19507" y="27686"/>
                    </a:cubicBezTo>
                    <a:cubicBezTo>
                      <a:pt x="24727" y="28974"/>
                      <a:pt x="29585" y="34045"/>
                      <a:pt x="31653" y="38875"/>
                    </a:cubicBezTo>
                    <a:cubicBezTo>
                      <a:pt x="31714" y="39018"/>
                      <a:pt x="31821" y="39077"/>
                      <a:pt x="31932" y="39077"/>
                    </a:cubicBezTo>
                    <a:cubicBezTo>
                      <a:pt x="32070" y="39077"/>
                      <a:pt x="32215" y="38989"/>
                      <a:pt x="32293" y="38857"/>
                    </a:cubicBezTo>
                    <a:cubicBezTo>
                      <a:pt x="32359" y="38840"/>
                      <a:pt x="32417" y="38799"/>
                      <a:pt x="32457" y="38744"/>
                    </a:cubicBezTo>
                    <a:cubicBezTo>
                      <a:pt x="35823" y="34107"/>
                      <a:pt x="39334" y="29684"/>
                      <a:pt x="42971" y="25270"/>
                    </a:cubicBezTo>
                    <a:cubicBezTo>
                      <a:pt x="43330" y="25547"/>
                      <a:pt x="43671" y="25854"/>
                      <a:pt x="43955" y="26209"/>
                    </a:cubicBezTo>
                    <a:cubicBezTo>
                      <a:pt x="43932" y="26223"/>
                      <a:pt x="43910" y="26241"/>
                      <a:pt x="43893" y="26261"/>
                    </a:cubicBezTo>
                    <a:cubicBezTo>
                      <a:pt x="40136" y="31064"/>
                      <a:pt x="36194" y="35918"/>
                      <a:pt x="33005" y="41125"/>
                    </a:cubicBezTo>
                    <a:cubicBezTo>
                      <a:pt x="29844" y="36573"/>
                      <a:pt x="25931" y="32118"/>
                      <a:pt x="21240" y="29111"/>
                    </a:cubicBezTo>
                    <a:cubicBezTo>
                      <a:pt x="21207" y="29092"/>
                      <a:pt x="21169" y="29081"/>
                      <a:pt x="21131" y="29081"/>
                    </a:cubicBezTo>
                    <a:cubicBezTo>
                      <a:pt x="21061" y="29015"/>
                      <a:pt x="20969" y="28975"/>
                      <a:pt x="20876" y="28975"/>
                    </a:cubicBezTo>
                    <a:cubicBezTo>
                      <a:pt x="20772" y="28975"/>
                      <a:pt x="20668" y="29025"/>
                      <a:pt x="20593" y="29147"/>
                    </a:cubicBezTo>
                    <a:cubicBezTo>
                      <a:pt x="20305" y="29616"/>
                      <a:pt x="19571" y="29842"/>
                      <a:pt x="18929" y="29842"/>
                    </a:cubicBezTo>
                    <a:cubicBezTo>
                      <a:pt x="18681" y="29842"/>
                      <a:pt x="18447" y="29809"/>
                      <a:pt x="18258" y="29742"/>
                    </a:cubicBezTo>
                    <a:cubicBezTo>
                      <a:pt x="17167" y="29363"/>
                      <a:pt x="17725" y="28261"/>
                      <a:pt x="17529" y="27463"/>
                    </a:cubicBezTo>
                    <a:cubicBezTo>
                      <a:pt x="17513" y="27405"/>
                      <a:pt x="17475" y="27358"/>
                      <a:pt x="17421" y="27332"/>
                    </a:cubicBezTo>
                    <a:cubicBezTo>
                      <a:pt x="17417" y="27220"/>
                      <a:pt x="17365" y="27111"/>
                      <a:pt x="17242" y="27038"/>
                    </a:cubicBezTo>
                    <a:cubicBezTo>
                      <a:pt x="12344" y="24060"/>
                      <a:pt x="6435" y="21767"/>
                      <a:pt x="647" y="21524"/>
                    </a:cubicBezTo>
                    <a:cubicBezTo>
                      <a:pt x="689" y="21507"/>
                      <a:pt x="725" y="21476"/>
                      <a:pt x="750" y="21438"/>
                    </a:cubicBezTo>
                    <a:cubicBezTo>
                      <a:pt x="4285" y="15592"/>
                      <a:pt x="6953" y="9028"/>
                      <a:pt x="9756" y="2806"/>
                    </a:cubicBezTo>
                    <a:cubicBezTo>
                      <a:pt x="9776" y="2760"/>
                      <a:pt x="9786" y="2713"/>
                      <a:pt x="9788" y="2664"/>
                    </a:cubicBezTo>
                    <a:close/>
                    <a:moveTo>
                      <a:pt x="16592" y="1"/>
                    </a:moveTo>
                    <a:cubicBezTo>
                      <a:pt x="16478" y="1"/>
                      <a:pt x="16365" y="56"/>
                      <a:pt x="16291" y="190"/>
                    </a:cubicBezTo>
                    <a:cubicBezTo>
                      <a:pt x="15888" y="924"/>
                      <a:pt x="15481" y="1656"/>
                      <a:pt x="15069" y="2388"/>
                    </a:cubicBezTo>
                    <a:cubicBezTo>
                      <a:pt x="14597" y="2066"/>
                      <a:pt x="13968" y="1913"/>
                      <a:pt x="13374" y="1913"/>
                    </a:cubicBezTo>
                    <a:cubicBezTo>
                      <a:pt x="13155" y="1913"/>
                      <a:pt x="12941" y="1934"/>
                      <a:pt x="12741" y="1975"/>
                    </a:cubicBezTo>
                    <a:cubicBezTo>
                      <a:pt x="12672" y="1989"/>
                      <a:pt x="12611" y="2030"/>
                      <a:pt x="12571" y="2090"/>
                    </a:cubicBezTo>
                    <a:cubicBezTo>
                      <a:pt x="12460" y="2090"/>
                      <a:pt x="12350" y="2139"/>
                      <a:pt x="12283" y="2272"/>
                    </a:cubicBezTo>
                    <a:lnTo>
                      <a:pt x="12119" y="2594"/>
                    </a:lnTo>
                    <a:cubicBezTo>
                      <a:pt x="11468" y="2292"/>
                      <a:pt x="10733" y="2112"/>
                      <a:pt x="10008" y="2112"/>
                    </a:cubicBezTo>
                    <a:cubicBezTo>
                      <a:pt x="9864" y="2112"/>
                      <a:pt x="9720" y="2119"/>
                      <a:pt x="9577" y="2134"/>
                    </a:cubicBezTo>
                    <a:cubicBezTo>
                      <a:pt x="9494" y="2140"/>
                      <a:pt x="9417" y="2188"/>
                      <a:pt x="9374" y="2260"/>
                    </a:cubicBezTo>
                    <a:cubicBezTo>
                      <a:pt x="9276" y="2267"/>
                      <a:pt x="9184" y="2318"/>
                      <a:pt x="9129" y="2440"/>
                    </a:cubicBezTo>
                    <a:cubicBezTo>
                      <a:pt x="6314" y="8749"/>
                      <a:pt x="2942" y="14874"/>
                      <a:pt x="309" y="21253"/>
                    </a:cubicBezTo>
                    <a:cubicBezTo>
                      <a:pt x="261" y="21371"/>
                      <a:pt x="321" y="21463"/>
                      <a:pt x="413" y="21512"/>
                    </a:cubicBezTo>
                    <a:cubicBezTo>
                      <a:pt x="385" y="21512"/>
                      <a:pt x="358" y="21509"/>
                      <a:pt x="332" y="21507"/>
                    </a:cubicBezTo>
                    <a:cubicBezTo>
                      <a:pt x="330" y="21507"/>
                      <a:pt x="327" y="21507"/>
                      <a:pt x="325" y="21507"/>
                    </a:cubicBezTo>
                    <a:cubicBezTo>
                      <a:pt x="67" y="21507"/>
                      <a:pt x="0" y="21929"/>
                      <a:pt x="268" y="21976"/>
                    </a:cubicBezTo>
                    <a:cubicBezTo>
                      <a:pt x="6219" y="23057"/>
                      <a:pt x="11624" y="24541"/>
                      <a:pt x="16861" y="27690"/>
                    </a:cubicBezTo>
                    <a:cubicBezTo>
                      <a:pt x="16882" y="27702"/>
                      <a:pt x="16904" y="27713"/>
                      <a:pt x="16927" y="27721"/>
                    </a:cubicBezTo>
                    <a:cubicBezTo>
                      <a:pt x="16513" y="28686"/>
                      <a:pt x="16988" y="30044"/>
                      <a:pt x="17977" y="30406"/>
                    </a:cubicBezTo>
                    <a:cubicBezTo>
                      <a:pt x="18257" y="30508"/>
                      <a:pt x="18604" y="30562"/>
                      <a:pt x="18966" y="30562"/>
                    </a:cubicBezTo>
                    <a:cubicBezTo>
                      <a:pt x="19799" y="30562"/>
                      <a:pt x="20720" y="30278"/>
                      <a:pt x="21126" y="29646"/>
                    </a:cubicBezTo>
                    <a:cubicBezTo>
                      <a:pt x="25373" y="33360"/>
                      <a:pt x="29296" y="37039"/>
                      <a:pt x="32515" y="41733"/>
                    </a:cubicBezTo>
                    <a:cubicBezTo>
                      <a:pt x="32597" y="41852"/>
                      <a:pt x="32713" y="41901"/>
                      <a:pt x="32827" y="41901"/>
                    </a:cubicBezTo>
                    <a:cubicBezTo>
                      <a:pt x="33025" y="41901"/>
                      <a:pt x="33220" y="41755"/>
                      <a:pt x="33230" y="41566"/>
                    </a:cubicBezTo>
                    <a:cubicBezTo>
                      <a:pt x="33290" y="41562"/>
                      <a:pt x="33347" y="41533"/>
                      <a:pt x="33384" y="41484"/>
                    </a:cubicBezTo>
                    <a:cubicBezTo>
                      <a:pt x="37180" y="36681"/>
                      <a:pt x="40600" y="31571"/>
                      <a:pt x="44377" y="26747"/>
                    </a:cubicBezTo>
                    <a:cubicBezTo>
                      <a:pt x="44445" y="26662"/>
                      <a:pt x="44469" y="26554"/>
                      <a:pt x="44445" y="26450"/>
                    </a:cubicBezTo>
                    <a:cubicBezTo>
                      <a:pt x="44612" y="26385"/>
                      <a:pt x="44726" y="26212"/>
                      <a:pt x="44592" y="26034"/>
                    </a:cubicBezTo>
                    <a:cubicBezTo>
                      <a:pt x="44230" y="25557"/>
                      <a:pt x="43804" y="25166"/>
                      <a:pt x="43275" y="24900"/>
                    </a:cubicBezTo>
                    <a:cubicBezTo>
                      <a:pt x="43405" y="24743"/>
                      <a:pt x="43533" y="24587"/>
                      <a:pt x="43662" y="24429"/>
                    </a:cubicBezTo>
                    <a:cubicBezTo>
                      <a:pt x="43682" y="24408"/>
                      <a:pt x="43697" y="24383"/>
                      <a:pt x="43711" y="24357"/>
                    </a:cubicBezTo>
                    <a:cubicBezTo>
                      <a:pt x="43820" y="24333"/>
                      <a:pt x="43910" y="24259"/>
                      <a:pt x="43932" y="24122"/>
                    </a:cubicBezTo>
                    <a:cubicBezTo>
                      <a:pt x="44097" y="22991"/>
                      <a:pt x="43351" y="21829"/>
                      <a:pt x="42256" y="21527"/>
                    </a:cubicBezTo>
                    <a:cubicBezTo>
                      <a:pt x="42431" y="21267"/>
                      <a:pt x="42602" y="21006"/>
                      <a:pt x="42768" y="20740"/>
                    </a:cubicBezTo>
                    <a:cubicBezTo>
                      <a:pt x="42814" y="20671"/>
                      <a:pt x="42833" y="20588"/>
                      <a:pt x="42823" y="20507"/>
                    </a:cubicBezTo>
                    <a:cubicBezTo>
                      <a:pt x="42957" y="20430"/>
                      <a:pt x="43043" y="20285"/>
                      <a:pt x="42973" y="20092"/>
                    </a:cubicBezTo>
                    <a:cubicBezTo>
                      <a:pt x="41079" y="14880"/>
                      <a:pt x="36005" y="10587"/>
                      <a:pt x="30348" y="10587"/>
                    </a:cubicBezTo>
                    <a:cubicBezTo>
                      <a:pt x="29824" y="10587"/>
                      <a:pt x="29295" y="10624"/>
                      <a:pt x="28763" y="10700"/>
                    </a:cubicBezTo>
                    <a:cubicBezTo>
                      <a:pt x="28476" y="5641"/>
                      <a:pt x="22914" y="70"/>
                      <a:pt x="17718" y="70"/>
                    </a:cubicBezTo>
                    <a:cubicBezTo>
                      <a:pt x="17437" y="70"/>
                      <a:pt x="17157" y="86"/>
                      <a:pt x="16879" y="120"/>
                    </a:cubicBezTo>
                    <a:cubicBezTo>
                      <a:pt x="16801" y="46"/>
                      <a:pt x="16696" y="1"/>
                      <a:pt x="1659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7" name="Google Shape;523;p23">
                <a:extLst>
                  <a:ext uri="{FF2B5EF4-FFF2-40B4-BE49-F238E27FC236}">
                    <a16:creationId xmlns:a16="http://schemas.microsoft.com/office/drawing/2014/main" id="{D7563063-92E6-4579-9E28-BFC10BA6FFAB}"/>
                  </a:ext>
                </a:extLst>
              </p:cNvPr>
              <p:cNvSpPr/>
              <p:nvPr/>
            </p:nvSpPr>
            <p:spPr>
              <a:xfrm>
                <a:off x="6084917" y="757670"/>
                <a:ext cx="306734" cy="212917"/>
              </a:xfrm>
              <a:custGeom>
                <a:avLst/>
                <a:gdLst/>
                <a:ahLst/>
                <a:cxnLst/>
                <a:rect l="l" t="t" r="r" b="b"/>
                <a:pathLst>
                  <a:path w="9269" h="6434" extrusionOk="0">
                    <a:moveTo>
                      <a:pt x="237" y="0"/>
                    </a:moveTo>
                    <a:cubicBezTo>
                      <a:pt x="233" y="0"/>
                      <a:pt x="229" y="0"/>
                      <a:pt x="226" y="0"/>
                    </a:cubicBezTo>
                    <a:cubicBezTo>
                      <a:pt x="1" y="0"/>
                      <a:pt x="10" y="323"/>
                      <a:pt x="226" y="345"/>
                    </a:cubicBezTo>
                    <a:cubicBezTo>
                      <a:pt x="4012" y="729"/>
                      <a:pt x="7026" y="2849"/>
                      <a:pt x="8644" y="6290"/>
                    </a:cubicBezTo>
                    <a:cubicBezTo>
                      <a:pt x="8691" y="6391"/>
                      <a:pt x="8782" y="6433"/>
                      <a:pt x="8877" y="6433"/>
                    </a:cubicBezTo>
                    <a:cubicBezTo>
                      <a:pt x="9065" y="6433"/>
                      <a:pt x="9269" y="6269"/>
                      <a:pt x="9184" y="6064"/>
                    </a:cubicBezTo>
                    <a:cubicBezTo>
                      <a:pt x="7709" y="2492"/>
                      <a:pt x="4115" y="0"/>
                      <a:pt x="237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8" name="Google Shape;524;p23">
                <a:extLst>
                  <a:ext uri="{FF2B5EF4-FFF2-40B4-BE49-F238E27FC236}">
                    <a16:creationId xmlns:a16="http://schemas.microsoft.com/office/drawing/2014/main" id="{3940E069-B391-41B5-8D8B-D3EED382447A}"/>
                  </a:ext>
                </a:extLst>
              </p:cNvPr>
              <p:cNvSpPr/>
              <p:nvPr/>
            </p:nvSpPr>
            <p:spPr>
              <a:xfrm>
                <a:off x="6151201" y="657234"/>
                <a:ext cx="315769" cy="210303"/>
              </a:xfrm>
              <a:custGeom>
                <a:avLst/>
                <a:gdLst/>
                <a:ahLst/>
                <a:cxnLst/>
                <a:rect l="l" t="t" r="r" b="b"/>
                <a:pathLst>
                  <a:path w="9542" h="6355" extrusionOk="0">
                    <a:moveTo>
                      <a:pt x="258" y="0"/>
                    </a:moveTo>
                    <a:cubicBezTo>
                      <a:pt x="41" y="0"/>
                      <a:pt x="0" y="361"/>
                      <a:pt x="222" y="410"/>
                    </a:cubicBezTo>
                    <a:cubicBezTo>
                      <a:pt x="3815" y="1199"/>
                      <a:pt x="6841" y="3024"/>
                      <a:pt x="8803" y="6198"/>
                    </a:cubicBezTo>
                    <a:cubicBezTo>
                      <a:pt x="8872" y="6308"/>
                      <a:pt x="8974" y="6354"/>
                      <a:pt x="9075" y="6354"/>
                    </a:cubicBezTo>
                    <a:cubicBezTo>
                      <a:pt x="9308" y="6354"/>
                      <a:pt x="9542" y="6113"/>
                      <a:pt x="9381" y="5859"/>
                    </a:cubicBezTo>
                    <a:cubicBezTo>
                      <a:pt x="7371" y="2678"/>
                      <a:pt x="4074" y="358"/>
                      <a:pt x="278" y="1"/>
                    </a:cubicBezTo>
                    <a:cubicBezTo>
                      <a:pt x="271" y="0"/>
                      <a:pt x="265" y="0"/>
                      <a:pt x="25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9" name="Google Shape;525;p23">
                <a:extLst>
                  <a:ext uri="{FF2B5EF4-FFF2-40B4-BE49-F238E27FC236}">
                    <a16:creationId xmlns:a16="http://schemas.microsoft.com/office/drawing/2014/main" id="{20B5B61A-ACEC-4D7C-94A9-5FDE44CD21F8}"/>
                  </a:ext>
                </a:extLst>
              </p:cNvPr>
              <p:cNvSpPr/>
              <p:nvPr/>
            </p:nvSpPr>
            <p:spPr>
              <a:xfrm>
                <a:off x="6219041" y="566924"/>
                <a:ext cx="312360" cy="191639"/>
              </a:xfrm>
              <a:custGeom>
                <a:avLst/>
                <a:gdLst/>
                <a:ahLst/>
                <a:cxnLst/>
                <a:rect l="l" t="t" r="r" b="b"/>
                <a:pathLst>
                  <a:path w="9439" h="5791" extrusionOk="0">
                    <a:moveTo>
                      <a:pt x="262" y="1"/>
                    </a:moveTo>
                    <a:cubicBezTo>
                      <a:pt x="49" y="1"/>
                      <a:pt x="0" y="332"/>
                      <a:pt x="215" y="384"/>
                    </a:cubicBezTo>
                    <a:cubicBezTo>
                      <a:pt x="3765" y="1231"/>
                      <a:pt x="6497" y="2687"/>
                      <a:pt x="8718" y="5651"/>
                    </a:cubicBezTo>
                    <a:cubicBezTo>
                      <a:pt x="8792" y="5749"/>
                      <a:pt x="8894" y="5791"/>
                      <a:pt x="8994" y="5791"/>
                    </a:cubicBezTo>
                    <a:cubicBezTo>
                      <a:pt x="9222" y="5791"/>
                      <a:pt x="9438" y="5573"/>
                      <a:pt x="9277" y="5323"/>
                    </a:cubicBezTo>
                    <a:cubicBezTo>
                      <a:pt x="7373" y="2375"/>
                      <a:pt x="3835" y="73"/>
                      <a:pt x="267" y="1"/>
                    </a:cubicBezTo>
                    <a:cubicBezTo>
                      <a:pt x="265" y="1"/>
                      <a:pt x="264" y="1"/>
                      <a:pt x="262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0" name="Google Shape;526;p23">
                <a:extLst>
                  <a:ext uri="{FF2B5EF4-FFF2-40B4-BE49-F238E27FC236}">
                    <a16:creationId xmlns:a16="http://schemas.microsoft.com/office/drawing/2014/main" id="{136C4040-9F7F-4A4F-A87E-884A02D839A4}"/>
                  </a:ext>
                </a:extLst>
              </p:cNvPr>
              <p:cNvSpPr/>
              <p:nvPr/>
            </p:nvSpPr>
            <p:spPr>
              <a:xfrm>
                <a:off x="6273213" y="468805"/>
                <a:ext cx="310474" cy="188892"/>
              </a:xfrm>
              <a:custGeom>
                <a:avLst/>
                <a:gdLst/>
                <a:ahLst/>
                <a:cxnLst/>
                <a:rect l="l" t="t" r="r" b="b"/>
                <a:pathLst>
                  <a:path w="9382" h="5708" extrusionOk="0">
                    <a:moveTo>
                      <a:pt x="305" y="1"/>
                    </a:moveTo>
                    <a:cubicBezTo>
                      <a:pt x="1" y="1"/>
                      <a:pt x="16" y="436"/>
                      <a:pt x="307" y="466"/>
                    </a:cubicBezTo>
                    <a:cubicBezTo>
                      <a:pt x="2473" y="693"/>
                      <a:pt x="4557" y="1423"/>
                      <a:pt x="6262" y="2813"/>
                    </a:cubicBezTo>
                    <a:cubicBezTo>
                      <a:pt x="6919" y="3352"/>
                      <a:pt x="7505" y="3969"/>
                      <a:pt x="8009" y="4654"/>
                    </a:cubicBezTo>
                    <a:cubicBezTo>
                      <a:pt x="8308" y="5058"/>
                      <a:pt x="8444" y="5497"/>
                      <a:pt x="8908" y="5689"/>
                    </a:cubicBezTo>
                    <a:cubicBezTo>
                      <a:pt x="8940" y="5702"/>
                      <a:pt x="8971" y="5708"/>
                      <a:pt x="9003" y="5708"/>
                    </a:cubicBezTo>
                    <a:cubicBezTo>
                      <a:pt x="9200" y="5708"/>
                      <a:pt x="9381" y="5475"/>
                      <a:pt x="9313" y="5285"/>
                    </a:cubicBezTo>
                    <a:cubicBezTo>
                      <a:pt x="9307" y="5271"/>
                      <a:pt x="9302" y="5255"/>
                      <a:pt x="9296" y="5240"/>
                    </a:cubicBezTo>
                    <a:cubicBezTo>
                      <a:pt x="9267" y="5160"/>
                      <a:pt x="9210" y="5093"/>
                      <a:pt x="9137" y="5052"/>
                    </a:cubicBezTo>
                    <a:cubicBezTo>
                      <a:pt x="8544" y="4502"/>
                      <a:pt x="8115" y="3588"/>
                      <a:pt x="7528" y="3010"/>
                    </a:cubicBezTo>
                    <a:cubicBezTo>
                      <a:pt x="6888" y="2385"/>
                      <a:pt x="6173" y="1840"/>
                      <a:pt x="5401" y="1387"/>
                    </a:cubicBezTo>
                    <a:cubicBezTo>
                      <a:pt x="3843" y="471"/>
                      <a:pt x="2110" y="8"/>
                      <a:pt x="307" y="1"/>
                    </a:cubicBezTo>
                    <a:cubicBezTo>
                      <a:pt x="306" y="1"/>
                      <a:pt x="306" y="1"/>
                      <a:pt x="30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1" name="Google Shape;527;p23">
                <a:extLst>
                  <a:ext uri="{FF2B5EF4-FFF2-40B4-BE49-F238E27FC236}">
                    <a16:creationId xmlns:a16="http://schemas.microsoft.com/office/drawing/2014/main" id="{B0E589A2-98ED-4086-9E5C-079ACF9EDDA4}"/>
                  </a:ext>
                </a:extLst>
              </p:cNvPr>
              <p:cNvSpPr/>
              <p:nvPr/>
            </p:nvSpPr>
            <p:spPr>
              <a:xfrm>
                <a:off x="6333508" y="346065"/>
                <a:ext cx="307429" cy="236744"/>
              </a:xfrm>
              <a:custGeom>
                <a:avLst/>
                <a:gdLst/>
                <a:ahLst/>
                <a:cxnLst/>
                <a:rect l="l" t="t" r="r" b="b"/>
                <a:pathLst>
                  <a:path w="9290" h="7154" extrusionOk="0">
                    <a:moveTo>
                      <a:pt x="265" y="1"/>
                    </a:moveTo>
                    <a:cubicBezTo>
                      <a:pt x="43" y="1"/>
                      <a:pt x="0" y="372"/>
                      <a:pt x="226" y="420"/>
                    </a:cubicBezTo>
                    <a:cubicBezTo>
                      <a:pt x="4012" y="1236"/>
                      <a:pt x="6653" y="3691"/>
                      <a:pt x="8534" y="6983"/>
                    </a:cubicBezTo>
                    <a:cubicBezTo>
                      <a:pt x="8603" y="7103"/>
                      <a:pt x="8708" y="7153"/>
                      <a:pt x="8813" y="7153"/>
                    </a:cubicBezTo>
                    <a:cubicBezTo>
                      <a:pt x="9050" y="7153"/>
                      <a:pt x="9290" y="6903"/>
                      <a:pt x="9137" y="6632"/>
                    </a:cubicBezTo>
                    <a:cubicBezTo>
                      <a:pt x="7239" y="3278"/>
                      <a:pt x="4274" y="400"/>
                      <a:pt x="285" y="2"/>
                    </a:cubicBezTo>
                    <a:cubicBezTo>
                      <a:pt x="278" y="1"/>
                      <a:pt x="271" y="1"/>
                      <a:pt x="265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2" name="Google Shape;528;p23">
                <a:extLst>
                  <a:ext uri="{FF2B5EF4-FFF2-40B4-BE49-F238E27FC236}">
                    <a16:creationId xmlns:a16="http://schemas.microsoft.com/office/drawing/2014/main" id="{1C01068A-64B4-4BC2-A9C4-0A5B85036514}"/>
                  </a:ext>
                </a:extLst>
              </p:cNvPr>
              <p:cNvSpPr/>
              <p:nvPr/>
            </p:nvSpPr>
            <p:spPr>
              <a:xfrm>
                <a:off x="6511281" y="1026679"/>
                <a:ext cx="302565" cy="211891"/>
              </a:xfrm>
              <a:custGeom>
                <a:avLst/>
                <a:gdLst/>
                <a:ahLst/>
                <a:cxnLst/>
                <a:rect l="l" t="t" r="r" b="b"/>
                <a:pathLst>
                  <a:path w="9143" h="6403" extrusionOk="0">
                    <a:moveTo>
                      <a:pt x="298" y="0"/>
                    </a:moveTo>
                    <a:cubicBezTo>
                      <a:pt x="269" y="0"/>
                      <a:pt x="239" y="0"/>
                      <a:pt x="209" y="1"/>
                    </a:cubicBezTo>
                    <a:cubicBezTo>
                      <a:pt x="10" y="2"/>
                      <a:pt x="0" y="258"/>
                      <a:pt x="166" y="325"/>
                    </a:cubicBezTo>
                    <a:cubicBezTo>
                      <a:pt x="1731" y="967"/>
                      <a:pt x="3310" y="1379"/>
                      <a:pt x="4735" y="2339"/>
                    </a:cubicBezTo>
                    <a:cubicBezTo>
                      <a:pt x="6283" y="3384"/>
                      <a:pt x="7383" y="4732"/>
                      <a:pt x="8440" y="6250"/>
                    </a:cubicBezTo>
                    <a:cubicBezTo>
                      <a:pt x="8514" y="6357"/>
                      <a:pt x="8617" y="6403"/>
                      <a:pt x="8716" y="6403"/>
                    </a:cubicBezTo>
                    <a:cubicBezTo>
                      <a:pt x="8936" y="6403"/>
                      <a:pt x="9143" y="6180"/>
                      <a:pt x="9008" y="5919"/>
                    </a:cubicBezTo>
                    <a:cubicBezTo>
                      <a:pt x="7477" y="2971"/>
                      <a:pt x="3758" y="0"/>
                      <a:pt x="298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3" name="Google Shape;529;p23">
                <a:extLst>
                  <a:ext uri="{FF2B5EF4-FFF2-40B4-BE49-F238E27FC236}">
                    <a16:creationId xmlns:a16="http://schemas.microsoft.com/office/drawing/2014/main" id="{F6DDCA17-BC1A-40EF-A953-9EA7C1A33811}"/>
                  </a:ext>
                </a:extLst>
              </p:cNvPr>
              <p:cNvSpPr/>
              <p:nvPr/>
            </p:nvSpPr>
            <p:spPr>
              <a:xfrm>
                <a:off x="6557047" y="945271"/>
                <a:ext cx="330098" cy="214439"/>
              </a:xfrm>
              <a:custGeom>
                <a:avLst/>
                <a:gdLst/>
                <a:ahLst/>
                <a:cxnLst/>
                <a:rect l="l" t="t" r="r" b="b"/>
                <a:pathLst>
                  <a:path w="9975" h="6480" extrusionOk="0">
                    <a:moveTo>
                      <a:pt x="816" y="0"/>
                    </a:moveTo>
                    <a:cubicBezTo>
                      <a:pt x="633" y="0"/>
                      <a:pt x="450" y="6"/>
                      <a:pt x="267" y="18"/>
                    </a:cubicBezTo>
                    <a:cubicBezTo>
                      <a:pt x="0" y="35"/>
                      <a:pt x="10" y="398"/>
                      <a:pt x="267" y="425"/>
                    </a:cubicBezTo>
                    <a:cubicBezTo>
                      <a:pt x="4183" y="856"/>
                      <a:pt x="7423" y="2704"/>
                      <a:pt x="9233" y="6300"/>
                    </a:cubicBezTo>
                    <a:cubicBezTo>
                      <a:pt x="9297" y="6427"/>
                      <a:pt x="9399" y="6480"/>
                      <a:pt x="9503" y="6480"/>
                    </a:cubicBezTo>
                    <a:cubicBezTo>
                      <a:pt x="9733" y="6480"/>
                      <a:pt x="9974" y="6225"/>
                      <a:pt x="9839" y="5947"/>
                    </a:cubicBezTo>
                    <a:cubicBezTo>
                      <a:pt x="8201" y="2573"/>
                      <a:pt x="4633" y="0"/>
                      <a:pt x="81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4" name="Google Shape;530;p23">
                <a:extLst>
                  <a:ext uri="{FF2B5EF4-FFF2-40B4-BE49-F238E27FC236}">
                    <a16:creationId xmlns:a16="http://schemas.microsoft.com/office/drawing/2014/main" id="{3E1E50EE-2C4B-41B9-9711-E8247CB33C3C}"/>
                  </a:ext>
                </a:extLst>
              </p:cNvPr>
              <p:cNvSpPr/>
              <p:nvPr/>
            </p:nvSpPr>
            <p:spPr>
              <a:xfrm>
                <a:off x="6628097" y="845795"/>
                <a:ext cx="335426" cy="208781"/>
              </a:xfrm>
              <a:custGeom>
                <a:avLst/>
                <a:gdLst/>
                <a:ahLst/>
                <a:cxnLst/>
                <a:rect l="l" t="t" r="r" b="b"/>
                <a:pathLst>
                  <a:path w="10136" h="6309" extrusionOk="0">
                    <a:moveTo>
                      <a:pt x="1409" y="1"/>
                    </a:moveTo>
                    <a:cubicBezTo>
                      <a:pt x="1019" y="1"/>
                      <a:pt x="627" y="30"/>
                      <a:pt x="234" y="91"/>
                    </a:cubicBezTo>
                    <a:cubicBezTo>
                      <a:pt x="1" y="128"/>
                      <a:pt x="74" y="471"/>
                      <a:pt x="287" y="483"/>
                    </a:cubicBezTo>
                    <a:cubicBezTo>
                      <a:pt x="4254" y="719"/>
                      <a:pt x="7705" y="2401"/>
                      <a:pt x="9454" y="6141"/>
                    </a:cubicBezTo>
                    <a:cubicBezTo>
                      <a:pt x="9509" y="6259"/>
                      <a:pt x="9602" y="6308"/>
                      <a:pt x="9699" y="6308"/>
                    </a:cubicBezTo>
                    <a:cubicBezTo>
                      <a:pt x="9909" y="6308"/>
                      <a:pt x="10135" y="6072"/>
                      <a:pt x="10014" y="5814"/>
                    </a:cubicBezTo>
                    <a:cubicBezTo>
                      <a:pt x="8489" y="2572"/>
                      <a:pt x="5063" y="1"/>
                      <a:pt x="140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5" name="Google Shape;531;p23">
                <a:extLst>
                  <a:ext uri="{FF2B5EF4-FFF2-40B4-BE49-F238E27FC236}">
                    <a16:creationId xmlns:a16="http://schemas.microsoft.com/office/drawing/2014/main" id="{0EABCC03-37E2-4AAC-8B23-770F45A8831D}"/>
                  </a:ext>
                </a:extLst>
              </p:cNvPr>
              <p:cNvSpPr/>
              <p:nvPr/>
            </p:nvSpPr>
            <p:spPr>
              <a:xfrm>
                <a:off x="6685380" y="737715"/>
                <a:ext cx="339066" cy="214274"/>
              </a:xfrm>
              <a:custGeom>
                <a:avLst/>
                <a:gdLst/>
                <a:ahLst/>
                <a:cxnLst/>
                <a:rect l="l" t="t" r="r" b="b"/>
                <a:pathLst>
                  <a:path w="10246" h="6475" extrusionOk="0">
                    <a:moveTo>
                      <a:pt x="213" y="0"/>
                    </a:moveTo>
                    <a:cubicBezTo>
                      <a:pt x="22" y="0"/>
                      <a:pt x="1" y="306"/>
                      <a:pt x="186" y="361"/>
                    </a:cubicBezTo>
                    <a:cubicBezTo>
                      <a:pt x="3908" y="1456"/>
                      <a:pt x="7778" y="2469"/>
                      <a:pt x="9547" y="6302"/>
                    </a:cubicBezTo>
                    <a:cubicBezTo>
                      <a:pt x="9603" y="6424"/>
                      <a:pt x="9698" y="6474"/>
                      <a:pt x="9796" y="6474"/>
                    </a:cubicBezTo>
                    <a:cubicBezTo>
                      <a:pt x="10013" y="6474"/>
                      <a:pt x="10246" y="6231"/>
                      <a:pt x="10123" y="5965"/>
                    </a:cubicBezTo>
                    <a:cubicBezTo>
                      <a:pt x="8357" y="2170"/>
                      <a:pt x="4192" y="441"/>
                      <a:pt x="233" y="1"/>
                    </a:cubicBezTo>
                    <a:cubicBezTo>
                      <a:pt x="226" y="0"/>
                      <a:pt x="219" y="0"/>
                      <a:pt x="213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76" name="Google Shape;532;p23">
                <a:extLst>
                  <a:ext uri="{FF2B5EF4-FFF2-40B4-BE49-F238E27FC236}">
                    <a16:creationId xmlns:a16="http://schemas.microsoft.com/office/drawing/2014/main" id="{C5F0948B-1B92-492B-8AE0-204689CE95CC}"/>
                  </a:ext>
                </a:extLst>
              </p:cNvPr>
              <p:cNvSpPr/>
              <p:nvPr/>
            </p:nvSpPr>
            <p:spPr>
              <a:xfrm>
                <a:off x="6732305" y="653428"/>
                <a:ext cx="348100" cy="213016"/>
              </a:xfrm>
              <a:custGeom>
                <a:avLst/>
                <a:gdLst/>
                <a:ahLst/>
                <a:cxnLst/>
                <a:rect l="l" t="t" r="r" b="b"/>
                <a:pathLst>
                  <a:path w="10519" h="6437" extrusionOk="0">
                    <a:moveTo>
                      <a:pt x="236" y="0"/>
                    </a:moveTo>
                    <a:cubicBezTo>
                      <a:pt x="35" y="0"/>
                      <a:pt x="1" y="332"/>
                      <a:pt x="204" y="381"/>
                    </a:cubicBezTo>
                    <a:cubicBezTo>
                      <a:pt x="4066" y="1300"/>
                      <a:pt x="7322" y="3123"/>
                      <a:pt x="9769" y="6297"/>
                    </a:cubicBezTo>
                    <a:cubicBezTo>
                      <a:pt x="9845" y="6396"/>
                      <a:pt x="9948" y="6437"/>
                      <a:pt x="10050" y="6437"/>
                    </a:cubicBezTo>
                    <a:cubicBezTo>
                      <a:pt x="10290" y="6437"/>
                      <a:pt x="10519" y="6207"/>
                      <a:pt x="10339" y="5965"/>
                    </a:cubicBezTo>
                    <a:cubicBezTo>
                      <a:pt x="7940" y="2733"/>
                      <a:pt x="4301" y="404"/>
                      <a:pt x="255" y="1"/>
                    </a:cubicBezTo>
                    <a:cubicBezTo>
                      <a:pt x="249" y="0"/>
                      <a:pt x="24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60" name="Google Shape;533;p23">
              <a:extLst>
                <a:ext uri="{FF2B5EF4-FFF2-40B4-BE49-F238E27FC236}">
                  <a16:creationId xmlns:a16="http://schemas.microsoft.com/office/drawing/2014/main" id="{8B3C521B-F5DB-43F5-A308-3144C0F88C8A}"/>
                </a:ext>
              </a:extLst>
            </p:cNvPr>
            <p:cNvGrpSpPr/>
            <p:nvPr/>
          </p:nvGrpSpPr>
          <p:grpSpPr>
            <a:xfrm>
              <a:off x="6864708" y="521224"/>
              <a:ext cx="165992" cy="77337"/>
              <a:chOff x="6864708" y="521224"/>
              <a:chExt cx="165992" cy="77337"/>
            </a:xfrm>
          </p:grpSpPr>
          <p:sp>
            <p:nvSpPr>
              <p:cNvPr id="64" name="Google Shape;534;p23">
                <a:extLst>
                  <a:ext uri="{FF2B5EF4-FFF2-40B4-BE49-F238E27FC236}">
                    <a16:creationId xmlns:a16="http://schemas.microsoft.com/office/drawing/2014/main" id="{2CA3F936-1064-4AA3-96DF-F239596CD9BB}"/>
                  </a:ext>
                </a:extLst>
              </p:cNvPr>
              <p:cNvSpPr/>
              <p:nvPr/>
            </p:nvSpPr>
            <p:spPr>
              <a:xfrm>
                <a:off x="6864708" y="537869"/>
                <a:ext cx="108576" cy="60692"/>
              </a:xfrm>
              <a:custGeom>
                <a:avLst/>
                <a:gdLst/>
                <a:ahLst/>
                <a:cxnLst/>
                <a:rect l="l" t="t" r="r" b="b"/>
                <a:pathLst>
                  <a:path w="3281" h="1834" extrusionOk="0">
                    <a:moveTo>
                      <a:pt x="171" y="1"/>
                    </a:moveTo>
                    <a:cubicBezTo>
                      <a:pt x="1" y="1"/>
                      <a:pt x="10" y="263"/>
                      <a:pt x="183" y="281"/>
                    </a:cubicBezTo>
                    <a:cubicBezTo>
                      <a:pt x="1288" y="393"/>
                      <a:pt x="2197" y="938"/>
                      <a:pt x="2915" y="1773"/>
                    </a:cubicBezTo>
                    <a:cubicBezTo>
                      <a:pt x="2952" y="1816"/>
                      <a:pt x="2994" y="1834"/>
                      <a:pt x="3034" y="1834"/>
                    </a:cubicBezTo>
                    <a:cubicBezTo>
                      <a:pt x="3164" y="1834"/>
                      <a:pt x="3281" y="1651"/>
                      <a:pt x="3172" y="1514"/>
                    </a:cubicBezTo>
                    <a:cubicBezTo>
                      <a:pt x="2448" y="591"/>
                      <a:pt x="1340" y="78"/>
                      <a:pt x="183" y="1"/>
                    </a:cubicBezTo>
                    <a:cubicBezTo>
                      <a:pt x="179" y="1"/>
                      <a:pt x="175" y="1"/>
                      <a:pt x="17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5" name="Google Shape;535;p23">
                <a:extLst>
                  <a:ext uri="{FF2B5EF4-FFF2-40B4-BE49-F238E27FC236}">
                    <a16:creationId xmlns:a16="http://schemas.microsoft.com/office/drawing/2014/main" id="{4A6D3232-21BF-4422-9DD1-63C07C8D5F6C}"/>
                  </a:ext>
                </a:extLst>
              </p:cNvPr>
              <p:cNvSpPr/>
              <p:nvPr/>
            </p:nvSpPr>
            <p:spPr>
              <a:xfrm>
                <a:off x="6937711" y="521224"/>
                <a:ext cx="92990" cy="69196"/>
              </a:xfrm>
              <a:custGeom>
                <a:avLst/>
                <a:gdLst/>
                <a:ahLst/>
                <a:cxnLst/>
                <a:rect l="l" t="t" r="r" b="b"/>
                <a:pathLst>
                  <a:path w="2810" h="2091" extrusionOk="0">
                    <a:moveTo>
                      <a:pt x="178" y="1"/>
                    </a:moveTo>
                    <a:cubicBezTo>
                      <a:pt x="68" y="1"/>
                      <a:pt x="0" y="176"/>
                      <a:pt x="113" y="264"/>
                    </a:cubicBezTo>
                    <a:cubicBezTo>
                      <a:pt x="888" y="861"/>
                      <a:pt x="1646" y="1492"/>
                      <a:pt x="2447" y="2054"/>
                    </a:cubicBezTo>
                    <a:cubicBezTo>
                      <a:pt x="2484" y="2080"/>
                      <a:pt x="2519" y="2091"/>
                      <a:pt x="2553" y="2091"/>
                    </a:cubicBezTo>
                    <a:cubicBezTo>
                      <a:pt x="2711" y="2091"/>
                      <a:pt x="2810" y="1836"/>
                      <a:pt x="2646" y="1711"/>
                    </a:cubicBezTo>
                    <a:cubicBezTo>
                      <a:pt x="1874" y="1118"/>
                      <a:pt x="1049" y="585"/>
                      <a:pt x="251" y="26"/>
                    </a:cubicBezTo>
                    <a:cubicBezTo>
                      <a:pt x="225" y="9"/>
                      <a:pt x="201" y="1"/>
                      <a:pt x="178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  <p:grpSp>
          <p:nvGrpSpPr>
            <p:cNvPr id="61" name="Google Shape;536;p23">
              <a:extLst>
                <a:ext uri="{FF2B5EF4-FFF2-40B4-BE49-F238E27FC236}">
                  <a16:creationId xmlns:a16="http://schemas.microsoft.com/office/drawing/2014/main" id="{7AEC6C30-F0B9-4B9A-83C4-116B1C35F69C}"/>
                </a:ext>
              </a:extLst>
            </p:cNvPr>
            <p:cNvGrpSpPr/>
            <p:nvPr/>
          </p:nvGrpSpPr>
          <p:grpSpPr>
            <a:xfrm>
              <a:off x="6567637" y="1421737"/>
              <a:ext cx="96663" cy="114037"/>
              <a:chOff x="6567637" y="1421737"/>
              <a:chExt cx="96663" cy="114037"/>
            </a:xfrm>
          </p:grpSpPr>
          <p:sp>
            <p:nvSpPr>
              <p:cNvPr id="62" name="Google Shape;537;p23">
                <a:extLst>
                  <a:ext uri="{FF2B5EF4-FFF2-40B4-BE49-F238E27FC236}">
                    <a16:creationId xmlns:a16="http://schemas.microsoft.com/office/drawing/2014/main" id="{7B100C99-9D7A-4F9B-BDDE-421B7697B61C}"/>
                  </a:ext>
                </a:extLst>
              </p:cNvPr>
              <p:cNvSpPr/>
              <p:nvPr/>
            </p:nvSpPr>
            <p:spPr>
              <a:xfrm>
                <a:off x="6576407" y="1421737"/>
                <a:ext cx="87894" cy="75484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2281" extrusionOk="0">
                    <a:moveTo>
                      <a:pt x="236" y="0"/>
                    </a:moveTo>
                    <a:cubicBezTo>
                      <a:pt x="91" y="0"/>
                      <a:pt x="0" y="212"/>
                      <a:pt x="152" y="306"/>
                    </a:cubicBezTo>
                    <a:cubicBezTo>
                      <a:pt x="984" y="827"/>
                      <a:pt x="1641" y="1473"/>
                      <a:pt x="2266" y="2222"/>
                    </a:cubicBezTo>
                    <a:cubicBezTo>
                      <a:pt x="2300" y="2263"/>
                      <a:pt x="2344" y="2280"/>
                      <a:pt x="2388" y="2280"/>
                    </a:cubicBezTo>
                    <a:cubicBezTo>
                      <a:pt x="2519" y="2280"/>
                      <a:pt x="2655" y="2125"/>
                      <a:pt x="2564" y="1991"/>
                    </a:cubicBezTo>
                    <a:cubicBezTo>
                      <a:pt x="1998" y="1167"/>
                      <a:pt x="1192" y="499"/>
                      <a:pt x="318" y="23"/>
                    </a:cubicBezTo>
                    <a:cubicBezTo>
                      <a:pt x="289" y="7"/>
                      <a:pt x="262" y="0"/>
                      <a:pt x="236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  <p:sp>
            <p:nvSpPr>
              <p:cNvPr id="63" name="Google Shape;538;p23">
                <a:extLst>
                  <a:ext uri="{FF2B5EF4-FFF2-40B4-BE49-F238E27FC236}">
                    <a16:creationId xmlns:a16="http://schemas.microsoft.com/office/drawing/2014/main" id="{27A78CA3-0164-4694-8382-08C24339239D}"/>
                  </a:ext>
                </a:extLst>
              </p:cNvPr>
              <p:cNvSpPr/>
              <p:nvPr/>
            </p:nvSpPr>
            <p:spPr>
              <a:xfrm>
                <a:off x="6567637" y="1464823"/>
                <a:ext cx="73862" cy="70950"/>
              </a:xfrm>
              <a:custGeom>
                <a:avLst/>
                <a:gdLst/>
                <a:ahLst/>
                <a:cxnLst/>
                <a:rect l="l" t="t" r="r" b="b"/>
                <a:pathLst>
                  <a:path w="2232" h="2144" extrusionOk="0">
                    <a:moveTo>
                      <a:pt x="221" y="1"/>
                    </a:moveTo>
                    <a:cubicBezTo>
                      <a:pt x="83" y="1"/>
                      <a:pt x="1" y="229"/>
                      <a:pt x="146" y="292"/>
                    </a:cubicBezTo>
                    <a:cubicBezTo>
                      <a:pt x="924" y="628"/>
                      <a:pt x="1515" y="1224"/>
                      <a:pt x="1822" y="2017"/>
                    </a:cubicBezTo>
                    <a:cubicBezTo>
                      <a:pt x="1856" y="2105"/>
                      <a:pt x="1933" y="2143"/>
                      <a:pt x="2008" y="2143"/>
                    </a:cubicBezTo>
                    <a:cubicBezTo>
                      <a:pt x="2122" y="2143"/>
                      <a:pt x="2232" y="2056"/>
                      <a:pt x="2183" y="1917"/>
                    </a:cubicBezTo>
                    <a:cubicBezTo>
                      <a:pt x="1863" y="1026"/>
                      <a:pt x="1160" y="324"/>
                      <a:pt x="267" y="9"/>
                    </a:cubicBezTo>
                    <a:cubicBezTo>
                      <a:pt x="251" y="3"/>
                      <a:pt x="236" y="1"/>
                      <a:pt x="221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121900" tIns="121900" rIns="121900" bIns="121900" anchor="ctr" anchorCtr="0">
                <a:noAutofit/>
              </a:bodyPr>
              <a:lstStyle/>
              <a:p>
                <a:endParaRPr sz="2400"/>
              </a:p>
            </p:txBody>
          </p:sp>
        </p:grpSp>
      </p:grpSp>
      <p:sp>
        <p:nvSpPr>
          <p:cNvPr id="77" name="Google Shape;622;p25">
            <a:extLst>
              <a:ext uri="{FF2B5EF4-FFF2-40B4-BE49-F238E27FC236}">
                <a16:creationId xmlns:a16="http://schemas.microsoft.com/office/drawing/2014/main" id="{7BE0037F-A914-40FA-9E7F-51E90C9B11EB}"/>
              </a:ext>
            </a:extLst>
          </p:cNvPr>
          <p:cNvSpPr txBox="1">
            <a:spLocks/>
          </p:cNvSpPr>
          <p:nvPr/>
        </p:nvSpPr>
        <p:spPr>
          <a:xfrm>
            <a:off x="5353134" y="1652579"/>
            <a:ext cx="6439850" cy="1410151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spcFirstLastPara="1" vert="horz" wrap="square" lIns="121900" tIns="121900" rIns="121900" bIns="121900" rtlCol="0" anchor="t" anchorCtr="0">
            <a:noAutofit/>
          </a:bodyPr>
          <a:lstStyle>
            <a:lvl1pPr marL="228600" lvl="0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lvl="1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lvl="2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lvl="3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lvl="4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lvl="5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lvl="6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lvl="7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lvl="8" indent="-22860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Arial" panose="020B0604020202020204" pitchFamily="34" charset="0"/>
              <a:buNone/>
              <a:defRPr sz="18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/>
            <a:r>
              <a:rPr lang="en-US" sz="3600" b="1"/>
              <a:t>listen to two learners for specific details about school life.</a:t>
            </a:r>
            <a:endParaRPr lang="en-US" sz="3600" b="1" dirty="0"/>
          </a:p>
        </p:txBody>
      </p:sp>
      <p:grpSp>
        <p:nvGrpSpPr>
          <p:cNvPr id="148" name="Google Shape;752;p28">
            <a:extLst>
              <a:ext uri="{FF2B5EF4-FFF2-40B4-BE49-F238E27FC236}">
                <a16:creationId xmlns:a16="http://schemas.microsoft.com/office/drawing/2014/main" id="{3D2FE909-FFF7-4D6A-936C-53E9F7514514}"/>
              </a:ext>
            </a:extLst>
          </p:cNvPr>
          <p:cNvGrpSpPr/>
          <p:nvPr/>
        </p:nvGrpSpPr>
        <p:grpSpPr>
          <a:xfrm rot="-725115">
            <a:off x="405227" y="294914"/>
            <a:ext cx="2555838" cy="2472998"/>
            <a:chOff x="6292350" y="1776075"/>
            <a:chExt cx="2430925" cy="2404675"/>
          </a:xfrm>
        </p:grpSpPr>
        <p:sp>
          <p:nvSpPr>
            <p:cNvPr id="149" name="Google Shape;753;p28">
              <a:extLst>
                <a:ext uri="{FF2B5EF4-FFF2-40B4-BE49-F238E27FC236}">
                  <a16:creationId xmlns:a16="http://schemas.microsoft.com/office/drawing/2014/main" id="{E4229CB4-861E-4F2E-A556-9B964B7BEB6E}"/>
                </a:ext>
              </a:extLst>
            </p:cNvPr>
            <p:cNvSpPr/>
            <p:nvPr/>
          </p:nvSpPr>
          <p:spPr>
            <a:xfrm>
              <a:off x="8561175" y="2542400"/>
              <a:ext cx="5350" cy="1550"/>
            </a:xfrm>
            <a:custGeom>
              <a:avLst/>
              <a:gdLst/>
              <a:ahLst/>
              <a:cxnLst/>
              <a:rect l="l" t="t" r="r" b="b"/>
              <a:pathLst>
                <a:path w="214" h="62" extrusionOk="0">
                  <a:moveTo>
                    <a:pt x="0" y="0"/>
                  </a:moveTo>
                  <a:lnTo>
                    <a:pt x="0" y="0"/>
                  </a:lnTo>
                  <a:cubicBezTo>
                    <a:pt x="71" y="23"/>
                    <a:pt x="143" y="43"/>
                    <a:pt x="210" y="62"/>
                  </a:cubicBezTo>
                  <a:cubicBezTo>
                    <a:pt x="210" y="57"/>
                    <a:pt x="214" y="57"/>
                    <a:pt x="214" y="53"/>
                  </a:cubicBezTo>
                  <a:cubicBezTo>
                    <a:pt x="143" y="39"/>
                    <a:pt x="71" y="19"/>
                    <a:pt x="0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0" name="Google Shape;754;p28">
              <a:extLst>
                <a:ext uri="{FF2B5EF4-FFF2-40B4-BE49-F238E27FC236}">
                  <a16:creationId xmlns:a16="http://schemas.microsoft.com/office/drawing/2014/main" id="{A56EFEA9-6969-4756-A003-C8ED4123BB17}"/>
                </a:ext>
              </a:extLst>
            </p:cNvPr>
            <p:cNvSpPr/>
            <p:nvPr/>
          </p:nvSpPr>
          <p:spPr>
            <a:xfrm>
              <a:off x="8450850" y="1776075"/>
              <a:ext cx="272425" cy="322175"/>
            </a:xfrm>
            <a:custGeom>
              <a:avLst/>
              <a:gdLst/>
              <a:ahLst/>
              <a:cxnLst/>
              <a:rect l="l" t="t" r="r" b="b"/>
              <a:pathLst>
                <a:path w="10897" h="12887" extrusionOk="0">
                  <a:moveTo>
                    <a:pt x="7850" y="749"/>
                  </a:moveTo>
                  <a:cubicBezTo>
                    <a:pt x="8476" y="749"/>
                    <a:pt x="9034" y="1039"/>
                    <a:pt x="9535" y="1407"/>
                  </a:cubicBezTo>
                  <a:cubicBezTo>
                    <a:pt x="9678" y="1508"/>
                    <a:pt x="9783" y="1802"/>
                    <a:pt x="9746" y="1966"/>
                  </a:cubicBezTo>
                  <a:cubicBezTo>
                    <a:pt x="9604" y="2603"/>
                    <a:pt x="9394" y="3222"/>
                    <a:pt x="9177" y="3956"/>
                  </a:cubicBezTo>
                  <a:cubicBezTo>
                    <a:pt x="8403" y="3078"/>
                    <a:pt x="7542" y="2789"/>
                    <a:pt x="6639" y="2789"/>
                  </a:cubicBezTo>
                  <a:cubicBezTo>
                    <a:pt x="6136" y="2789"/>
                    <a:pt x="5619" y="2879"/>
                    <a:pt x="5097" y="3007"/>
                  </a:cubicBezTo>
                  <a:cubicBezTo>
                    <a:pt x="3585" y="3373"/>
                    <a:pt x="2283" y="5458"/>
                    <a:pt x="2641" y="6875"/>
                  </a:cubicBezTo>
                  <a:cubicBezTo>
                    <a:pt x="2962" y="8140"/>
                    <a:pt x="4392" y="9423"/>
                    <a:pt x="5680" y="9560"/>
                  </a:cubicBezTo>
                  <a:cubicBezTo>
                    <a:pt x="6637" y="9661"/>
                    <a:pt x="7600" y="9712"/>
                    <a:pt x="8682" y="9790"/>
                  </a:cubicBezTo>
                  <a:cubicBezTo>
                    <a:pt x="8663" y="10180"/>
                    <a:pt x="8650" y="10633"/>
                    <a:pt x="8608" y="11083"/>
                  </a:cubicBezTo>
                  <a:cubicBezTo>
                    <a:pt x="8605" y="11171"/>
                    <a:pt x="8509" y="11298"/>
                    <a:pt x="8431" y="11321"/>
                  </a:cubicBezTo>
                  <a:cubicBezTo>
                    <a:pt x="7398" y="11616"/>
                    <a:pt x="6402" y="12068"/>
                    <a:pt x="5303" y="12068"/>
                  </a:cubicBezTo>
                  <a:cubicBezTo>
                    <a:pt x="5139" y="12068"/>
                    <a:pt x="4973" y="12058"/>
                    <a:pt x="4805" y="12036"/>
                  </a:cubicBezTo>
                  <a:cubicBezTo>
                    <a:pt x="2734" y="11771"/>
                    <a:pt x="1262" y="10377"/>
                    <a:pt x="904" y="8305"/>
                  </a:cubicBezTo>
                  <a:cubicBezTo>
                    <a:pt x="726" y="7260"/>
                    <a:pt x="776" y="6233"/>
                    <a:pt x="1005" y="5202"/>
                  </a:cubicBezTo>
                  <a:cubicBezTo>
                    <a:pt x="1468" y="3157"/>
                    <a:pt x="2839" y="1934"/>
                    <a:pt x="4695" y="1260"/>
                  </a:cubicBezTo>
                  <a:cubicBezTo>
                    <a:pt x="5607" y="930"/>
                    <a:pt x="6624" y="880"/>
                    <a:pt x="7596" y="765"/>
                  </a:cubicBezTo>
                  <a:cubicBezTo>
                    <a:pt x="7682" y="754"/>
                    <a:pt x="7767" y="749"/>
                    <a:pt x="7850" y="749"/>
                  </a:cubicBezTo>
                  <a:close/>
                  <a:moveTo>
                    <a:pt x="7136" y="1"/>
                  </a:moveTo>
                  <a:cubicBezTo>
                    <a:pt x="4899" y="1"/>
                    <a:pt x="2599" y="1060"/>
                    <a:pt x="1206" y="2869"/>
                  </a:cubicBezTo>
                  <a:cubicBezTo>
                    <a:pt x="285" y="4070"/>
                    <a:pt x="1" y="5519"/>
                    <a:pt x="28" y="7017"/>
                  </a:cubicBezTo>
                  <a:cubicBezTo>
                    <a:pt x="28" y="7274"/>
                    <a:pt x="19" y="7530"/>
                    <a:pt x="33" y="7787"/>
                  </a:cubicBezTo>
                  <a:cubicBezTo>
                    <a:pt x="179" y="10423"/>
                    <a:pt x="2036" y="12471"/>
                    <a:pt x="4617" y="12838"/>
                  </a:cubicBezTo>
                  <a:cubicBezTo>
                    <a:pt x="4849" y="12871"/>
                    <a:pt x="5078" y="12886"/>
                    <a:pt x="5304" y="12886"/>
                  </a:cubicBezTo>
                  <a:cubicBezTo>
                    <a:pt x="6625" y="12886"/>
                    <a:pt x="7849" y="12366"/>
                    <a:pt x="9087" y="11935"/>
                  </a:cubicBezTo>
                  <a:cubicBezTo>
                    <a:pt x="9215" y="11889"/>
                    <a:pt x="9375" y="11701"/>
                    <a:pt x="9379" y="11573"/>
                  </a:cubicBezTo>
                  <a:cubicBezTo>
                    <a:pt x="9407" y="10738"/>
                    <a:pt x="9434" y="9895"/>
                    <a:pt x="9375" y="9066"/>
                  </a:cubicBezTo>
                  <a:cubicBezTo>
                    <a:pt x="9355" y="8779"/>
                    <a:pt x="9182" y="8643"/>
                    <a:pt x="8934" y="8643"/>
                  </a:cubicBezTo>
                  <a:cubicBezTo>
                    <a:pt x="8841" y="8643"/>
                    <a:pt x="8738" y="8662"/>
                    <a:pt x="8628" y="8699"/>
                  </a:cubicBezTo>
                  <a:cubicBezTo>
                    <a:pt x="8317" y="8806"/>
                    <a:pt x="7977" y="8916"/>
                    <a:pt x="7652" y="8916"/>
                  </a:cubicBezTo>
                  <a:cubicBezTo>
                    <a:pt x="7627" y="8916"/>
                    <a:pt x="7603" y="8916"/>
                    <a:pt x="7578" y="8914"/>
                  </a:cubicBezTo>
                  <a:cubicBezTo>
                    <a:pt x="6832" y="8874"/>
                    <a:pt x="6083" y="8791"/>
                    <a:pt x="5351" y="8653"/>
                  </a:cubicBezTo>
                  <a:cubicBezTo>
                    <a:pt x="4585" y="8506"/>
                    <a:pt x="3490" y="7181"/>
                    <a:pt x="3426" y="6426"/>
                  </a:cubicBezTo>
                  <a:cubicBezTo>
                    <a:pt x="3348" y="5450"/>
                    <a:pt x="4443" y="3986"/>
                    <a:pt x="5429" y="3767"/>
                  </a:cubicBezTo>
                  <a:cubicBezTo>
                    <a:pt x="5829" y="3677"/>
                    <a:pt x="6219" y="3619"/>
                    <a:pt x="6594" y="3619"/>
                  </a:cubicBezTo>
                  <a:cubicBezTo>
                    <a:pt x="7401" y="3619"/>
                    <a:pt x="8134" y="3890"/>
                    <a:pt x="8732" y="4698"/>
                  </a:cubicBezTo>
                  <a:cubicBezTo>
                    <a:pt x="8887" y="4904"/>
                    <a:pt x="9047" y="5003"/>
                    <a:pt x="9201" y="5003"/>
                  </a:cubicBezTo>
                  <a:cubicBezTo>
                    <a:pt x="9389" y="5003"/>
                    <a:pt x="9569" y="4856"/>
                    <a:pt x="9723" y="4579"/>
                  </a:cubicBezTo>
                  <a:cubicBezTo>
                    <a:pt x="9929" y="4212"/>
                    <a:pt x="10112" y="3827"/>
                    <a:pt x="10245" y="3428"/>
                  </a:cubicBezTo>
                  <a:cubicBezTo>
                    <a:pt x="10896" y="1462"/>
                    <a:pt x="10393" y="513"/>
                    <a:pt x="8449" y="128"/>
                  </a:cubicBezTo>
                  <a:cubicBezTo>
                    <a:pt x="8019" y="42"/>
                    <a:pt x="7579" y="1"/>
                    <a:pt x="713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755;p28">
              <a:extLst>
                <a:ext uri="{FF2B5EF4-FFF2-40B4-BE49-F238E27FC236}">
                  <a16:creationId xmlns:a16="http://schemas.microsoft.com/office/drawing/2014/main" id="{F5FF6D89-FC29-4B3A-B895-CD8EE210B993}"/>
                </a:ext>
              </a:extLst>
            </p:cNvPr>
            <p:cNvSpPr/>
            <p:nvPr/>
          </p:nvSpPr>
          <p:spPr>
            <a:xfrm>
              <a:off x="8469000" y="1794800"/>
              <a:ext cx="226450" cy="282975"/>
            </a:xfrm>
            <a:custGeom>
              <a:avLst/>
              <a:gdLst/>
              <a:ahLst/>
              <a:cxnLst/>
              <a:rect l="l" t="t" r="r" b="b"/>
              <a:pathLst>
                <a:path w="9058" h="11319" extrusionOk="0">
                  <a:moveTo>
                    <a:pt x="7123" y="0"/>
                  </a:moveTo>
                  <a:cubicBezTo>
                    <a:pt x="7040" y="0"/>
                    <a:pt x="6956" y="5"/>
                    <a:pt x="6871" y="16"/>
                  </a:cubicBezTo>
                  <a:cubicBezTo>
                    <a:pt x="5899" y="130"/>
                    <a:pt x="4881" y="181"/>
                    <a:pt x="3970" y="511"/>
                  </a:cubicBezTo>
                  <a:cubicBezTo>
                    <a:pt x="2113" y="1185"/>
                    <a:pt x="743" y="2408"/>
                    <a:pt x="280" y="4453"/>
                  </a:cubicBezTo>
                  <a:cubicBezTo>
                    <a:pt x="51" y="5484"/>
                    <a:pt x="1" y="6511"/>
                    <a:pt x="179" y="7556"/>
                  </a:cubicBezTo>
                  <a:cubicBezTo>
                    <a:pt x="537" y="9629"/>
                    <a:pt x="2008" y="11022"/>
                    <a:pt x="4080" y="11287"/>
                  </a:cubicBezTo>
                  <a:cubicBezTo>
                    <a:pt x="4248" y="11309"/>
                    <a:pt x="4414" y="11319"/>
                    <a:pt x="4578" y="11319"/>
                  </a:cubicBezTo>
                  <a:cubicBezTo>
                    <a:pt x="5677" y="11319"/>
                    <a:pt x="6672" y="10867"/>
                    <a:pt x="7706" y="10572"/>
                  </a:cubicBezTo>
                  <a:cubicBezTo>
                    <a:pt x="7783" y="10549"/>
                    <a:pt x="7879" y="10421"/>
                    <a:pt x="7883" y="10334"/>
                  </a:cubicBezTo>
                  <a:cubicBezTo>
                    <a:pt x="7925" y="9884"/>
                    <a:pt x="7938" y="9431"/>
                    <a:pt x="7957" y="9041"/>
                  </a:cubicBezTo>
                  <a:cubicBezTo>
                    <a:pt x="6874" y="8963"/>
                    <a:pt x="5912" y="8912"/>
                    <a:pt x="4954" y="8811"/>
                  </a:cubicBezTo>
                  <a:cubicBezTo>
                    <a:pt x="3666" y="8674"/>
                    <a:pt x="2236" y="7391"/>
                    <a:pt x="1916" y="6126"/>
                  </a:cubicBezTo>
                  <a:cubicBezTo>
                    <a:pt x="1558" y="4709"/>
                    <a:pt x="2860" y="2624"/>
                    <a:pt x="4373" y="2257"/>
                  </a:cubicBezTo>
                  <a:cubicBezTo>
                    <a:pt x="4894" y="2129"/>
                    <a:pt x="5410" y="2040"/>
                    <a:pt x="5913" y="2040"/>
                  </a:cubicBezTo>
                  <a:cubicBezTo>
                    <a:pt x="6816" y="2040"/>
                    <a:pt x="7677" y="2329"/>
                    <a:pt x="8452" y="3207"/>
                  </a:cubicBezTo>
                  <a:cubicBezTo>
                    <a:pt x="8668" y="2473"/>
                    <a:pt x="8878" y="1854"/>
                    <a:pt x="9020" y="1217"/>
                  </a:cubicBezTo>
                  <a:cubicBezTo>
                    <a:pt x="9057" y="1051"/>
                    <a:pt x="8952" y="759"/>
                    <a:pt x="8809" y="658"/>
                  </a:cubicBezTo>
                  <a:cubicBezTo>
                    <a:pt x="8307" y="290"/>
                    <a:pt x="7749" y="0"/>
                    <a:pt x="7123" y="0"/>
                  </a:cubicBezTo>
                  <a:close/>
                </a:path>
              </a:pathLst>
            </a:custGeom>
            <a:solidFill>
              <a:srgbClr val="FED5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756;p28">
              <a:extLst>
                <a:ext uri="{FF2B5EF4-FFF2-40B4-BE49-F238E27FC236}">
                  <a16:creationId xmlns:a16="http://schemas.microsoft.com/office/drawing/2014/main" id="{74665504-1995-4C0E-9BB0-EBC89030C2EA}"/>
                </a:ext>
              </a:extLst>
            </p:cNvPr>
            <p:cNvSpPr/>
            <p:nvPr/>
          </p:nvSpPr>
          <p:spPr>
            <a:xfrm>
              <a:off x="8268000" y="2156200"/>
              <a:ext cx="351575" cy="357475"/>
            </a:xfrm>
            <a:custGeom>
              <a:avLst/>
              <a:gdLst/>
              <a:ahLst/>
              <a:cxnLst/>
              <a:rect l="l" t="t" r="r" b="b"/>
              <a:pathLst>
                <a:path w="14063" h="14299" extrusionOk="0">
                  <a:moveTo>
                    <a:pt x="10652" y="933"/>
                  </a:moveTo>
                  <a:cubicBezTo>
                    <a:pt x="11454" y="1520"/>
                    <a:pt x="12160" y="2061"/>
                    <a:pt x="12898" y="2556"/>
                  </a:cubicBezTo>
                  <a:cubicBezTo>
                    <a:pt x="13210" y="2767"/>
                    <a:pt x="13282" y="2964"/>
                    <a:pt x="13159" y="3321"/>
                  </a:cubicBezTo>
                  <a:cubicBezTo>
                    <a:pt x="12207" y="6011"/>
                    <a:pt x="11266" y="8706"/>
                    <a:pt x="10336" y="11407"/>
                  </a:cubicBezTo>
                  <a:cubicBezTo>
                    <a:pt x="10098" y="12094"/>
                    <a:pt x="9896" y="12800"/>
                    <a:pt x="9640" y="13611"/>
                  </a:cubicBezTo>
                  <a:cubicBezTo>
                    <a:pt x="8898" y="13392"/>
                    <a:pt x="8140" y="13167"/>
                    <a:pt x="7366" y="12938"/>
                  </a:cubicBezTo>
                  <a:cubicBezTo>
                    <a:pt x="7742" y="11884"/>
                    <a:pt x="8081" y="10898"/>
                    <a:pt x="8457" y="9926"/>
                  </a:cubicBezTo>
                  <a:cubicBezTo>
                    <a:pt x="8664" y="9395"/>
                    <a:pt x="8548" y="8958"/>
                    <a:pt x="8100" y="8674"/>
                  </a:cubicBezTo>
                  <a:cubicBezTo>
                    <a:pt x="7595" y="8359"/>
                    <a:pt x="7050" y="8079"/>
                    <a:pt x="6482" y="7900"/>
                  </a:cubicBezTo>
                  <a:cubicBezTo>
                    <a:pt x="6452" y="7890"/>
                    <a:pt x="6419" y="7886"/>
                    <a:pt x="6384" y="7886"/>
                  </a:cubicBezTo>
                  <a:cubicBezTo>
                    <a:pt x="6167" y="7886"/>
                    <a:pt x="5858" y="8050"/>
                    <a:pt x="5693" y="8212"/>
                  </a:cubicBezTo>
                  <a:cubicBezTo>
                    <a:pt x="4763" y="9120"/>
                    <a:pt x="3878" y="10068"/>
                    <a:pt x="2971" y="10999"/>
                  </a:cubicBezTo>
                  <a:cubicBezTo>
                    <a:pt x="2598" y="11378"/>
                    <a:pt x="2352" y="11574"/>
                    <a:pt x="2106" y="11574"/>
                  </a:cubicBezTo>
                  <a:cubicBezTo>
                    <a:pt x="1834" y="11574"/>
                    <a:pt x="1564" y="11336"/>
                    <a:pt x="1124" y="10843"/>
                  </a:cubicBezTo>
                  <a:cubicBezTo>
                    <a:pt x="4322" y="7515"/>
                    <a:pt x="7531" y="4179"/>
                    <a:pt x="10652" y="933"/>
                  </a:cubicBezTo>
                  <a:close/>
                  <a:moveTo>
                    <a:pt x="10785" y="1"/>
                  </a:moveTo>
                  <a:cubicBezTo>
                    <a:pt x="10613" y="1"/>
                    <a:pt x="10444" y="87"/>
                    <a:pt x="10264" y="267"/>
                  </a:cubicBezTo>
                  <a:cubicBezTo>
                    <a:pt x="9118" y="1422"/>
                    <a:pt x="7949" y="2554"/>
                    <a:pt x="6825" y="3738"/>
                  </a:cubicBezTo>
                  <a:cubicBezTo>
                    <a:pt x="4823" y="5850"/>
                    <a:pt x="2852" y="7991"/>
                    <a:pt x="867" y="10118"/>
                  </a:cubicBezTo>
                  <a:cubicBezTo>
                    <a:pt x="1" y="11044"/>
                    <a:pt x="20" y="11212"/>
                    <a:pt x="1078" y="11933"/>
                  </a:cubicBezTo>
                  <a:cubicBezTo>
                    <a:pt x="1156" y="11984"/>
                    <a:pt x="1234" y="12028"/>
                    <a:pt x="1312" y="12075"/>
                  </a:cubicBezTo>
                  <a:cubicBezTo>
                    <a:pt x="1709" y="12313"/>
                    <a:pt x="1974" y="12441"/>
                    <a:pt x="2214" y="12441"/>
                  </a:cubicBezTo>
                  <a:cubicBezTo>
                    <a:pt x="2496" y="12441"/>
                    <a:pt x="2745" y="12264"/>
                    <a:pt x="3136" y="11883"/>
                  </a:cubicBezTo>
                  <a:cubicBezTo>
                    <a:pt x="4038" y="11003"/>
                    <a:pt x="4928" y="10109"/>
                    <a:pt x="5803" y="9202"/>
                  </a:cubicBezTo>
                  <a:cubicBezTo>
                    <a:pt x="6145" y="8846"/>
                    <a:pt x="6309" y="8686"/>
                    <a:pt x="6520" y="8686"/>
                  </a:cubicBezTo>
                  <a:cubicBezTo>
                    <a:pt x="6694" y="8686"/>
                    <a:pt x="6899" y="8794"/>
                    <a:pt x="7261" y="8990"/>
                  </a:cubicBezTo>
                  <a:cubicBezTo>
                    <a:pt x="7732" y="9252"/>
                    <a:pt x="7852" y="9537"/>
                    <a:pt x="7623" y="10050"/>
                  </a:cubicBezTo>
                  <a:cubicBezTo>
                    <a:pt x="7247" y="10903"/>
                    <a:pt x="6939" y="11782"/>
                    <a:pt x="6609" y="12658"/>
                  </a:cubicBezTo>
                  <a:cubicBezTo>
                    <a:pt x="6468" y="13024"/>
                    <a:pt x="6390" y="13414"/>
                    <a:pt x="6866" y="13574"/>
                  </a:cubicBezTo>
                  <a:cubicBezTo>
                    <a:pt x="7623" y="13822"/>
                    <a:pt x="8397" y="14028"/>
                    <a:pt x="9163" y="14248"/>
                  </a:cubicBezTo>
                  <a:cubicBezTo>
                    <a:pt x="9231" y="14266"/>
                    <a:pt x="9300" y="14285"/>
                    <a:pt x="9368" y="14299"/>
                  </a:cubicBezTo>
                  <a:cubicBezTo>
                    <a:pt x="9382" y="14257"/>
                    <a:pt x="9391" y="14217"/>
                    <a:pt x="9405" y="14175"/>
                  </a:cubicBezTo>
                  <a:cubicBezTo>
                    <a:pt x="9528" y="14175"/>
                    <a:pt x="9656" y="14192"/>
                    <a:pt x="9778" y="14192"/>
                  </a:cubicBezTo>
                  <a:cubicBezTo>
                    <a:pt x="9857" y="14192"/>
                    <a:pt x="9933" y="14185"/>
                    <a:pt x="10005" y="14162"/>
                  </a:cubicBezTo>
                  <a:cubicBezTo>
                    <a:pt x="10175" y="14111"/>
                    <a:pt x="10400" y="13979"/>
                    <a:pt x="10450" y="13832"/>
                  </a:cubicBezTo>
                  <a:cubicBezTo>
                    <a:pt x="11142" y="11806"/>
                    <a:pt x="11816" y="9775"/>
                    <a:pt x="12472" y="7740"/>
                  </a:cubicBezTo>
                  <a:cubicBezTo>
                    <a:pt x="12953" y="6246"/>
                    <a:pt x="13389" y="4738"/>
                    <a:pt x="13856" y="3239"/>
                  </a:cubicBezTo>
                  <a:cubicBezTo>
                    <a:pt x="14062" y="2579"/>
                    <a:pt x="13788" y="2176"/>
                    <a:pt x="13265" y="1808"/>
                  </a:cubicBezTo>
                  <a:cubicBezTo>
                    <a:pt x="12596" y="1337"/>
                    <a:pt x="11958" y="819"/>
                    <a:pt x="11350" y="277"/>
                  </a:cubicBezTo>
                  <a:cubicBezTo>
                    <a:pt x="11148" y="96"/>
                    <a:pt x="10965" y="1"/>
                    <a:pt x="1078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757;p28">
              <a:extLst>
                <a:ext uri="{FF2B5EF4-FFF2-40B4-BE49-F238E27FC236}">
                  <a16:creationId xmlns:a16="http://schemas.microsoft.com/office/drawing/2014/main" id="{D009354D-FD5D-47DC-883E-B9203AA787B6}"/>
                </a:ext>
              </a:extLst>
            </p:cNvPr>
            <p:cNvSpPr/>
            <p:nvPr/>
          </p:nvSpPr>
          <p:spPr>
            <a:xfrm>
              <a:off x="8296075" y="2179525"/>
              <a:ext cx="304025" cy="316975"/>
            </a:xfrm>
            <a:custGeom>
              <a:avLst/>
              <a:gdLst/>
              <a:ahLst/>
              <a:cxnLst/>
              <a:rect l="l" t="t" r="r" b="b"/>
              <a:pathLst>
                <a:path w="12161" h="12679" extrusionOk="0">
                  <a:moveTo>
                    <a:pt x="9630" y="2783"/>
                  </a:moveTo>
                  <a:cubicBezTo>
                    <a:pt x="10198" y="2796"/>
                    <a:pt x="10396" y="3062"/>
                    <a:pt x="10231" y="3488"/>
                  </a:cubicBezTo>
                  <a:cubicBezTo>
                    <a:pt x="10034" y="3997"/>
                    <a:pt x="9754" y="4478"/>
                    <a:pt x="9571" y="4993"/>
                  </a:cubicBezTo>
                  <a:cubicBezTo>
                    <a:pt x="9369" y="5538"/>
                    <a:pt x="9218" y="6102"/>
                    <a:pt x="9085" y="6665"/>
                  </a:cubicBezTo>
                  <a:cubicBezTo>
                    <a:pt x="9014" y="6962"/>
                    <a:pt x="8872" y="7213"/>
                    <a:pt x="8645" y="7213"/>
                  </a:cubicBezTo>
                  <a:cubicBezTo>
                    <a:pt x="8578" y="7213"/>
                    <a:pt x="8503" y="7191"/>
                    <a:pt x="8420" y="7141"/>
                  </a:cubicBezTo>
                  <a:cubicBezTo>
                    <a:pt x="7710" y="6715"/>
                    <a:pt x="7045" y="6201"/>
                    <a:pt x="6403" y="5675"/>
                  </a:cubicBezTo>
                  <a:cubicBezTo>
                    <a:pt x="6087" y="5418"/>
                    <a:pt x="6184" y="5078"/>
                    <a:pt x="6509" y="4840"/>
                  </a:cubicBezTo>
                  <a:cubicBezTo>
                    <a:pt x="7353" y="4231"/>
                    <a:pt x="8195" y="3616"/>
                    <a:pt x="9053" y="3025"/>
                  </a:cubicBezTo>
                  <a:cubicBezTo>
                    <a:pt x="9254" y="2888"/>
                    <a:pt x="9511" y="2829"/>
                    <a:pt x="9630" y="2783"/>
                  </a:cubicBezTo>
                  <a:close/>
                  <a:moveTo>
                    <a:pt x="9529" y="0"/>
                  </a:moveTo>
                  <a:cubicBezTo>
                    <a:pt x="6409" y="3246"/>
                    <a:pt x="3199" y="6582"/>
                    <a:pt x="0" y="9910"/>
                  </a:cubicBezTo>
                  <a:cubicBezTo>
                    <a:pt x="440" y="10403"/>
                    <a:pt x="711" y="10641"/>
                    <a:pt x="982" y="10641"/>
                  </a:cubicBezTo>
                  <a:cubicBezTo>
                    <a:pt x="1229" y="10641"/>
                    <a:pt x="1475" y="10445"/>
                    <a:pt x="1848" y="10066"/>
                  </a:cubicBezTo>
                  <a:cubicBezTo>
                    <a:pt x="2755" y="9135"/>
                    <a:pt x="3639" y="8187"/>
                    <a:pt x="4570" y="7279"/>
                  </a:cubicBezTo>
                  <a:cubicBezTo>
                    <a:pt x="4735" y="7117"/>
                    <a:pt x="5043" y="6953"/>
                    <a:pt x="5260" y="6953"/>
                  </a:cubicBezTo>
                  <a:cubicBezTo>
                    <a:pt x="5296" y="6953"/>
                    <a:pt x="5329" y="6957"/>
                    <a:pt x="5359" y="6967"/>
                  </a:cubicBezTo>
                  <a:cubicBezTo>
                    <a:pt x="5927" y="7146"/>
                    <a:pt x="6472" y="7426"/>
                    <a:pt x="6977" y="7741"/>
                  </a:cubicBezTo>
                  <a:cubicBezTo>
                    <a:pt x="7425" y="8025"/>
                    <a:pt x="7540" y="8462"/>
                    <a:pt x="7333" y="8993"/>
                  </a:cubicBezTo>
                  <a:cubicBezTo>
                    <a:pt x="6958" y="9965"/>
                    <a:pt x="6619" y="10951"/>
                    <a:pt x="6243" y="12005"/>
                  </a:cubicBezTo>
                  <a:cubicBezTo>
                    <a:pt x="7016" y="12234"/>
                    <a:pt x="7773" y="12459"/>
                    <a:pt x="8516" y="12678"/>
                  </a:cubicBezTo>
                  <a:cubicBezTo>
                    <a:pt x="8773" y="11867"/>
                    <a:pt x="8974" y="11161"/>
                    <a:pt x="9213" y="10474"/>
                  </a:cubicBezTo>
                  <a:cubicBezTo>
                    <a:pt x="10142" y="7774"/>
                    <a:pt x="11083" y="5079"/>
                    <a:pt x="12036" y="2388"/>
                  </a:cubicBezTo>
                  <a:cubicBezTo>
                    <a:pt x="12160" y="2031"/>
                    <a:pt x="12087" y="1834"/>
                    <a:pt x="11775" y="1623"/>
                  </a:cubicBezTo>
                  <a:cubicBezTo>
                    <a:pt x="11037" y="1128"/>
                    <a:pt x="10332" y="587"/>
                    <a:pt x="9529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758;p28">
              <a:extLst>
                <a:ext uri="{FF2B5EF4-FFF2-40B4-BE49-F238E27FC236}">
                  <a16:creationId xmlns:a16="http://schemas.microsoft.com/office/drawing/2014/main" id="{C8AD961A-E9CC-4B2B-B213-0FD9E62F4411}"/>
                </a:ext>
              </a:extLst>
            </p:cNvPr>
            <p:cNvSpPr/>
            <p:nvPr/>
          </p:nvSpPr>
          <p:spPr>
            <a:xfrm>
              <a:off x="8448250" y="2249075"/>
              <a:ext cx="107725" cy="110775"/>
            </a:xfrm>
            <a:custGeom>
              <a:avLst/>
              <a:gdLst/>
              <a:ahLst/>
              <a:cxnLst/>
              <a:rect l="l" t="t" r="r" b="b"/>
              <a:pathLst>
                <a:path w="4309" h="4431" extrusionOk="0">
                  <a:moveTo>
                    <a:pt x="3048" y="1141"/>
                  </a:moveTo>
                  <a:lnTo>
                    <a:pt x="3048" y="1141"/>
                  </a:lnTo>
                  <a:cubicBezTo>
                    <a:pt x="2704" y="1985"/>
                    <a:pt x="2430" y="2673"/>
                    <a:pt x="2127" y="3419"/>
                  </a:cubicBezTo>
                  <a:cubicBezTo>
                    <a:pt x="1770" y="3196"/>
                    <a:pt x="1398" y="2961"/>
                    <a:pt x="939" y="2677"/>
                  </a:cubicBezTo>
                  <a:cubicBezTo>
                    <a:pt x="1650" y="2159"/>
                    <a:pt x="2287" y="1696"/>
                    <a:pt x="3048" y="1141"/>
                  </a:cubicBezTo>
                  <a:close/>
                  <a:moveTo>
                    <a:pt x="3543" y="1"/>
                  </a:moveTo>
                  <a:cubicBezTo>
                    <a:pt x="3424" y="47"/>
                    <a:pt x="3167" y="106"/>
                    <a:pt x="2966" y="243"/>
                  </a:cubicBezTo>
                  <a:cubicBezTo>
                    <a:pt x="2108" y="834"/>
                    <a:pt x="1265" y="1449"/>
                    <a:pt x="422" y="2058"/>
                  </a:cubicBezTo>
                  <a:cubicBezTo>
                    <a:pt x="97" y="2296"/>
                    <a:pt x="0" y="2635"/>
                    <a:pt x="316" y="2892"/>
                  </a:cubicBezTo>
                  <a:cubicBezTo>
                    <a:pt x="958" y="3419"/>
                    <a:pt x="1623" y="3933"/>
                    <a:pt x="2333" y="4359"/>
                  </a:cubicBezTo>
                  <a:cubicBezTo>
                    <a:pt x="2416" y="4408"/>
                    <a:pt x="2490" y="4430"/>
                    <a:pt x="2558" y="4430"/>
                  </a:cubicBezTo>
                  <a:cubicBezTo>
                    <a:pt x="2785" y="4430"/>
                    <a:pt x="2927" y="4180"/>
                    <a:pt x="2998" y="3882"/>
                  </a:cubicBezTo>
                  <a:cubicBezTo>
                    <a:pt x="3131" y="3319"/>
                    <a:pt x="3282" y="2755"/>
                    <a:pt x="3484" y="2210"/>
                  </a:cubicBezTo>
                  <a:cubicBezTo>
                    <a:pt x="3667" y="1696"/>
                    <a:pt x="3947" y="1215"/>
                    <a:pt x="4144" y="706"/>
                  </a:cubicBezTo>
                  <a:cubicBezTo>
                    <a:pt x="4309" y="280"/>
                    <a:pt x="4111" y="14"/>
                    <a:pt x="354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759;p28">
              <a:extLst>
                <a:ext uri="{FF2B5EF4-FFF2-40B4-BE49-F238E27FC236}">
                  <a16:creationId xmlns:a16="http://schemas.microsoft.com/office/drawing/2014/main" id="{02CA62DB-0D0F-4639-B4DF-0F5DA3AEFFE2}"/>
                </a:ext>
              </a:extLst>
            </p:cNvPr>
            <p:cNvSpPr/>
            <p:nvPr/>
          </p:nvSpPr>
          <p:spPr>
            <a:xfrm>
              <a:off x="8099100" y="1941550"/>
              <a:ext cx="366950" cy="360725"/>
            </a:xfrm>
            <a:custGeom>
              <a:avLst/>
              <a:gdLst/>
              <a:ahLst/>
              <a:cxnLst/>
              <a:rect l="l" t="t" r="r" b="b"/>
              <a:pathLst>
                <a:path w="14678" h="14429" extrusionOk="0">
                  <a:moveTo>
                    <a:pt x="5304" y="659"/>
                  </a:moveTo>
                  <a:cubicBezTo>
                    <a:pt x="5608" y="659"/>
                    <a:pt x="5920" y="684"/>
                    <a:pt x="6243" y="732"/>
                  </a:cubicBezTo>
                  <a:cubicBezTo>
                    <a:pt x="7879" y="980"/>
                    <a:pt x="8746" y="2226"/>
                    <a:pt x="8452" y="3854"/>
                  </a:cubicBezTo>
                  <a:cubicBezTo>
                    <a:pt x="8365" y="4321"/>
                    <a:pt x="8214" y="4775"/>
                    <a:pt x="8136" y="5243"/>
                  </a:cubicBezTo>
                  <a:cubicBezTo>
                    <a:pt x="8108" y="5413"/>
                    <a:pt x="8167" y="5682"/>
                    <a:pt x="8283" y="5760"/>
                  </a:cubicBezTo>
                  <a:cubicBezTo>
                    <a:pt x="8326" y="5789"/>
                    <a:pt x="8391" y="5801"/>
                    <a:pt x="8463" y="5801"/>
                  </a:cubicBezTo>
                  <a:cubicBezTo>
                    <a:pt x="8589" y="5801"/>
                    <a:pt x="8735" y="5762"/>
                    <a:pt x="8819" y="5701"/>
                  </a:cubicBezTo>
                  <a:cubicBezTo>
                    <a:pt x="9451" y="5236"/>
                    <a:pt x="10174" y="5116"/>
                    <a:pt x="10909" y="5116"/>
                  </a:cubicBezTo>
                  <a:cubicBezTo>
                    <a:pt x="10980" y="5116"/>
                    <a:pt x="11050" y="5117"/>
                    <a:pt x="11120" y="5119"/>
                  </a:cubicBezTo>
                  <a:cubicBezTo>
                    <a:pt x="12683" y="5169"/>
                    <a:pt x="13801" y="6957"/>
                    <a:pt x="13224" y="8507"/>
                  </a:cubicBezTo>
                  <a:cubicBezTo>
                    <a:pt x="12696" y="9923"/>
                    <a:pt x="11849" y="11160"/>
                    <a:pt x="10588" y="12018"/>
                  </a:cubicBezTo>
                  <a:cubicBezTo>
                    <a:pt x="9456" y="12783"/>
                    <a:pt x="8268" y="13498"/>
                    <a:pt x="6953" y="13627"/>
                  </a:cubicBezTo>
                  <a:cubicBezTo>
                    <a:pt x="5203" y="10825"/>
                    <a:pt x="3488" y="8076"/>
                    <a:pt x="1770" y="5330"/>
                  </a:cubicBezTo>
                  <a:cubicBezTo>
                    <a:pt x="1581" y="5036"/>
                    <a:pt x="1375" y="4757"/>
                    <a:pt x="1160" y="4483"/>
                  </a:cubicBezTo>
                  <a:cubicBezTo>
                    <a:pt x="687" y="3863"/>
                    <a:pt x="651" y="3427"/>
                    <a:pt x="1127" y="2819"/>
                  </a:cubicBezTo>
                  <a:cubicBezTo>
                    <a:pt x="2230" y="1404"/>
                    <a:pt x="3623" y="659"/>
                    <a:pt x="5304" y="659"/>
                  </a:cubicBezTo>
                  <a:close/>
                  <a:moveTo>
                    <a:pt x="5277" y="1"/>
                  </a:moveTo>
                  <a:cubicBezTo>
                    <a:pt x="3394" y="1"/>
                    <a:pt x="1755" y="877"/>
                    <a:pt x="564" y="2529"/>
                  </a:cubicBezTo>
                  <a:cubicBezTo>
                    <a:pt x="276" y="2933"/>
                    <a:pt x="188" y="3478"/>
                    <a:pt x="32" y="3964"/>
                  </a:cubicBezTo>
                  <a:cubicBezTo>
                    <a:pt x="1" y="4070"/>
                    <a:pt x="32" y="4235"/>
                    <a:pt x="97" y="4327"/>
                  </a:cubicBezTo>
                  <a:cubicBezTo>
                    <a:pt x="569" y="5005"/>
                    <a:pt x="1096" y="5651"/>
                    <a:pt x="1532" y="6353"/>
                  </a:cubicBezTo>
                  <a:cubicBezTo>
                    <a:pt x="3026" y="8763"/>
                    <a:pt x="4483" y="11197"/>
                    <a:pt x="5974" y="13612"/>
                  </a:cubicBezTo>
                  <a:cubicBezTo>
                    <a:pt x="6313" y="14168"/>
                    <a:pt x="6564" y="14429"/>
                    <a:pt x="6978" y="14429"/>
                  </a:cubicBezTo>
                  <a:cubicBezTo>
                    <a:pt x="7161" y="14429"/>
                    <a:pt x="7377" y="14377"/>
                    <a:pt x="7646" y="14277"/>
                  </a:cubicBezTo>
                  <a:cubicBezTo>
                    <a:pt x="8787" y="13856"/>
                    <a:pt x="9932" y="13365"/>
                    <a:pt x="10950" y="12714"/>
                  </a:cubicBezTo>
                  <a:cubicBezTo>
                    <a:pt x="12444" y="11761"/>
                    <a:pt x="13434" y="10325"/>
                    <a:pt x="13998" y="8653"/>
                  </a:cubicBezTo>
                  <a:cubicBezTo>
                    <a:pt x="14677" y="6631"/>
                    <a:pt x="13196" y="4418"/>
                    <a:pt x="11124" y="4326"/>
                  </a:cubicBezTo>
                  <a:cubicBezTo>
                    <a:pt x="11072" y="4323"/>
                    <a:pt x="11019" y="4322"/>
                    <a:pt x="10965" y="4322"/>
                  </a:cubicBezTo>
                  <a:cubicBezTo>
                    <a:pt x="10357" y="4322"/>
                    <a:pt x="9739" y="4479"/>
                    <a:pt x="9094" y="4555"/>
                  </a:cubicBezTo>
                  <a:cubicBezTo>
                    <a:pt x="9136" y="4258"/>
                    <a:pt x="9172" y="3955"/>
                    <a:pt x="9218" y="3652"/>
                  </a:cubicBezTo>
                  <a:cubicBezTo>
                    <a:pt x="9415" y="2268"/>
                    <a:pt x="8554" y="678"/>
                    <a:pt x="7206" y="288"/>
                  </a:cubicBezTo>
                  <a:cubicBezTo>
                    <a:pt x="6541" y="95"/>
                    <a:pt x="5896" y="1"/>
                    <a:pt x="527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760;p28">
              <a:extLst>
                <a:ext uri="{FF2B5EF4-FFF2-40B4-BE49-F238E27FC236}">
                  <a16:creationId xmlns:a16="http://schemas.microsoft.com/office/drawing/2014/main" id="{648988B5-27FA-40BF-84A5-1F081C9EA36D}"/>
                </a:ext>
              </a:extLst>
            </p:cNvPr>
            <p:cNvSpPr/>
            <p:nvPr/>
          </p:nvSpPr>
          <p:spPr>
            <a:xfrm>
              <a:off x="8115375" y="1958025"/>
              <a:ext cx="328750" cy="324175"/>
            </a:xfrm>
            <a:custGeom>
              <a:avLst/>
              <a:gdLst/>
              <a:ahLst/>
              <a:cxnLst/>
              <a:rect l="l" t="t" r="r" b="b"/>
              <a:pathLst>
                <a:path w="13150" h="12967" extrusionOk="0">
                  <a:moveTo>
                    <a:pt x="4245" y="2008"/>
                  </a:moveTo>
                  <a:cubicBezTo>
                    <a:pt x="4992" y="2040"/>
                    <a:pt x="5551" y="2256"/>
                    <a:pt x="5853" y="2892"/>
                  </a:cubicBezTo>
                  <a:cubicBezTo>
                    <a:pt x="6147" y="3507"/>
                    <a:pt x="5940" y="4047"/>
                    <a:pt x="5528" y="4510"/>
                  </a:cubicBezTo>
                  <a:cubicBezTo>
                    <a:pt x="5129" y="4960"/>
                    <a:pt x="4698" y="5382"/>
                    <a:pt x="4240" y="5771"/>
                  </a:cubicBezTo>
                  <a:cubicBezTo>
                    <a:pt x="4206" y="5802"/>
                    <a:pt x="4137" y="5817"/>
                    <a:pt x="4059" y="5817"/>
                  </a:cubicBezTo>
                  <a:cubicBezTo>
                    <a:pt x="3930" y="5817"/>
                    <a:pt x="3777" y="5778"/>
                    <a:pt x="3717" y="5711"/>
                  </a:cubicBezTo>
                  <a:cubicBezTo>
                    <a:pt x="3168" y="5130"/>
                    <a:pt x="2608" y="4543"/>
                    <a:pt x="2159" y="3883"/>
                  </a:cubicBezTo>
                  <a:cubicBezTo>
                    <a:pt x="2017" y="3677"/>
                    <a:pt x="2099" y="3136"/>
                    <a:pt x="2282" y="2938"/>
                  </a:cubicBezTo>
                  <a:cubicBezTo>
                    <a:pt x="2814" y="2361"/>
                    <a:pt x="3520" y="2044"/>
                    <a:pt x="4245" y="2008"/>
                  </a:cubicBezTo>
                  <a:close/>
                  <a:moveTo>
                    <a:pt x="8507" y="7257"/>
                  </a:moveTo>
                  <a:cubicBezTo>
                    <a:pt x="9424" y="7357"/>
                    <a:pt x="9832" y="7572"/>
                    <a:pt x="10057" y="8164"/>
                  </a:cubicBezTo>
                  <a:cubicBezTo>
                    <a:pt x="10322" y="8864"/>
                    <a:pt x="10175" y="9535"/>
                    <a:pt x="9584" y="10052"/>
                  </a:cubicBezTo>
                  <a:cubicBezTo>
                    <a:pt x="9130" y="10450"/>
                    <a:pt x="8626" y="10785"/>
                    <a:pt x="8158" y="11170"/>
                  </a:cubicBezTo>
                  <a:cubicBezTo>
                    <a:pt x="8023" y="11281"/>
                    <a:pt x="7903" y="11333"/>
                    <a:pt x="7795" y="11333"/>
                  </a:cubicBezTo>
                  <a:cubicBezTo>
                    <a:pt x="7642" y="11333"/>
                    <a:pt x="7511" y="11229"/>
                    <a:pt x="7394" y="11033"/>
                  </a:cubicBezTo>
                  <a:cubicBezTo>
                    <a:pt x="6953" y="10295"/>
                    <a:pt x="6513" y="9562"/>
                    <a:pt x="6092" y="8810"/>
                  </a:cubicBezTo>
                  <a:cubicBezTo>
                    <a:pt x="5831" y="8342"/>
                    <a:pt x="5940" y="7994"/>
                    <a:pt x="6458" y="7815"/>
                  </a:cubicBezTo>
                  <a:cubicBezTo>
                    <a:pt x="7127" y="7591"/>
                    <a:pt x="7824" y="7440"/>
                    <a:pt x="8507" y="7257"/>
                  </a:cubicBezTo>
                  <a:close/>
                  <a:moveTo>
                    <a:pt x="4653" y="0"/>
                  </a:moveTo>
                  <a:cubicBezTo>
                    <a:pt x="2972" y="0"/>
                    <a:pt x="1580" y="745"/>
                    <a:pt x="477" y="2160"/>
                  </a:cubicBezTo>
                  <a:cubicBezTo>
                    <a:pt x="0" y="2768"/>
                    <a:pt x="36" y="3204"/>
                    <a:pt x="509" y="3824"/>
                  </a:cubicBezTo>
                  <a:cubicBezTo>
                    <a:pt x="724" y="4098"/>
                    <a:pt x="930" y="4377"/>
                    <a:pt x="1119" y="4671"/>
                  </a:cubicBezTo>
                  <a:cubicBezTo>
                    <a:pt x="2837" y="7417"/>
                    <a:pt x="4552" y="10166"/>
                    <a:pt x="6302" y="12967"/>
                  </a:cubicBezTo>
                  <a:cubicBezTo>
                    <a:pt x="7617" y="12839"/>
                    <a:pt x="8805" y="12124"/>
                    <a:pt x="9937" y="11359"/>
                  </a:cubicBezTo>
                  <a:cubicBezTo>
                    <a:pt x="11197" y="10501"/>
                    <a:pt x="12045" y="9264"/>
                    <a:pt x="12573" y="7848"/>
                  </a:cubicBezTo>
                  <a:cubicBezTo>
                    <a:pt x="13150" y="6298"/>
                    <a:pt x="12032" y="4510"/>
                    <a:pt x="10469" y="4460"/>
                  </a:cubicBezTo>
                  <a:cubicBezTo>
                    <a:pt x="10399" y="4458"/>
                    <a:pt x="10329" y="4457"/>
                    <a:pt x="10259" y="4457"/>
                  </a:cubicBezTo>
                  <a:cubicBezTo>
                    <a:pt x="9524" y="4457"/>
                    <a:pt x="8800" y="4577"/>
                    <a:pt x="8168" y="5042"/>
                  </a:cubicBezTo>
                  <a:cubicBezTo>
                    <a:pt x="8084" y="5103"/>
                    <a:pt x="7938" y="5142"/>
                    <a:pt x="7812" y="5142"/>
                  </a:cubicBezTo>
                  <a:cubicBezTo>
                    <a:pt x="7740" y="5142"/>
                    <a:pt x="7675" y="5130"/>
                    <a:pt x="7632" y="5101"/>
                  </a:cubicBezTo>
                  <a:cubicBezTo>
                    <a:pt x="7516" y="5023"/>
                    <a:pt x="7457" y="4754"/>
                    <a:pt x="7485" y="4584"/>
                  </a:cubicBezTo>
                  <a:cubicBezTo>
                    <a:pt x="7563" y="4116"/>
                    <a:pt x="7714" y="3662"/>
                    <a:pt x="7802" y="3195"/>
                  </a:cubicBezTo>
                  <a:cubicBezTo>
                    <a:pt x="8095" y="1568"/>
                    <a:pt x="7228" y="321"/>
                    <a:pt x="5592" y="73"/>
                  </a:cubicBezTo>
                  <a:cubicBezTo>
                    <a:pt x="5269" y="25"/>
                    <a:pt x="4957" y="0"/>
                    <a:pt x="4653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761;p28">
              <a:extLst>
                <a:ext uri="{FF2B5EF4-FFF2-40B4-BE49-F238E27FC236}">
                  <a16:creationId xmlns:a16="http://schemas.microsoft.com/office/drawing/2014/main" id="{693C1E93-6CD0-44F6-B7D2-6CDD5CCA4940}"/>
                </a:ext>
              </a:extLst>
            </p:cNvPr>
            <p:cNvSpPr/>
            <p:nvPr/>
          </p:nvSpPr>
          <p:spPr>
            <a:xfrm>
              <a:off x="8261100" y="2139425"/>
              <a:ext cx="112350" cy="101950"/>
            </a:xfrm>
            <a:custGeom>
              <a:avLst/>
              <a:gdLst/>
              <a:ahLst/>
              <a:cxnLst/>
              <a:rect l="l" t="t" r="r" b="b"/>
              <a:pathLst>
                <a:path w="4494" h="4078" extrusionOk="0">
                  <a:moveTo>
                    <a:pt x="2797" y="741"/>
                  </a:moveTo>
                  <a:cubicBezTo>
                    <a:pt x="3048" y="741"/>
                    <a:pt x="3463" y="907"/>
                    <a:pt x="3480" y="1032"/>
                  </a:cubicBezTo>
                  <a:cubicBezTo>
                    <a:pt x="3526" y="1375"/>
                    <a:pt x="3484" y="1825"/>
                    <a:pt x="3283" y="2081"/>
                  </a:cubicBezTo>
                  <a:cubicBezTo>
                    <a:pt x="2958" y="2502"/>
                    <a:pt x="2476" y="2805"/>
                    <a:pt x="2051" y="3167"/>
                  </a:cubicBezTo>
                  <a:cubicBezTo>
                    <a:pt x="1601" y="2525"/>
                    <a:pt x="1170" y="1907"/>
                    <a:pt x="625" y="1123"/>
                  </a:cubicBezTo>
                  <a:cubicBezTo>
                    <a:pt x="1372" y="981"/>
                    <a:pt x="2055" y="815"/>
                    <a:pt x="2751" y="743"/>
                  </a:cubicBezTo>
                  <a:cubicBezTo>
                    <a:pt x="2766" y="742"/>
                    <a:pt x="2781" y="741"/>
                    <a:pt x="2797" y="741"/>
                  </a:cubicBezTo>
                  <a:close/>
                  <a:moveTo>
                    <a:pt x="2678" y="1"/>
                  </a:moveTo>
                  <a:cubicBezTo>
                    <a:pt x="1995" y="184"/>
                    <a:pt x="1298" y="335"/>
                    <a:pt x="629" y="560"/>
                  </a:cubicBezTo>
                  <a:cubicBezTo>
                    <a:pt x="111" y="739"/>
                    <a:pt x="1" y="1086"/>
                    <a:pt x="262" y="1555"/>
                  </a:cubicBezTo>
                  <a:cubicBezTo>
                    <a:pt x="684" y="2306"/>
                    <a:pt x="1124" y="3040"/>
                    <a:pt x="1564" y="3777"/>
                  </a:cubicBezTo>
                  <a:cubicBezTo>
                    <a:pt x="1682" y="3973"/>
                    <a:pt x="1812" y="4077"/>
                    <a:pt x="1965" y="4077"/>
                  </a:cubicBezTo>
                  <a:cubicBezTo>
                    <a:pt x="2074" y="4077"/>
                    <a:pt x="2194" y="4025"/>
                    <a:pt x="2329" y="3914"/>
                  </a:cubicBezTo>
                  <a:cubicBezTo>
                    <a:pt x="2797" y="3529"/>
                    <a:pt x="3301" y="3194"/>
                    <a:pt x="3755" y="2796"/>
                  </a:cubicBezTo>
                  <a:cubicBezTo>
                    <a:pt x="4346" y="2279"/>
                    <a:pt x="4493" y="1608"/>
                    <a:pt x="4228" y="908"/>
                  </a:cubicBezTo>
                  <a:cubicBezTo>
                    <a:pt x="4003" y="316"/>
                    <a:pt x="3595" y="101"/>
                    <a:pt x="2678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762;p28">
              <a:extLst>
                <a:ext uri="{FF2B5EF4-FFF2-40B4-BE49-F238E27FC236}">
                  <a16:creationId xmlns:a16="http://schemas.microsoft.com/office/drawing/2014/main" id="{A3131F3E-DC48-449F-8B4B-D8C7CA651290}"/>
                </a:ext>
              </a:extLst>
            </p:cNvPr>
            <p:cNvSpPr/>
            <p:nvPr/>
          </p:nvSpPr>
          <p:spPr>
            <a:xfrm>
              <a:off x="8165800" y="2008225"/>
              <a:ext cx="103250" cy="95225"/>
            </a:xfrm>
            <a:custGeom>
              <a:avLst/>
              <a:gdLst/>
              <a:ahLst/>
              <a:cxnLst/>
              <a:rect l="l" t="t" r="r" b="b"/>
              <a:pathLst>
                <a:path w="4130" h="3809" extrusionOk="0">
                  <a:moveTo>
                    <a:pt x="2177" y="619"/>
                  </a:moveTo>
                  <a:cubicBezTo>
                    <a:pt x="2244" y="619"/>
                    <a:pt x="2313" y="623"/>
                    <a:pt x="2383" y="632"/>
                  </a:cubicBezTo>
                  <a:cubicBezTo>
                    <a:pt x="2668" y="669"/>
                    <a:pt x="3015" y="866"/>
                    <a:pt x="3158" y="1100"/>
                  </a:cubicBezTo>
                  <a:cubicBezTo>
                    <a:pt x="3259" y="1269"/>
                    <a:pt x="3153" y="1664"/>
                    <a:pt x="3011" y="1875"/>
                  </a:cubicBezTo>
                  <a:lnTo>
                    <a:pt x="3012" y="1875"/>
                  </a:lnTo>
                  <a:cubicBezTo>
                    <a:pt x="2759" y="2245"/>
                    <a:pt x="2411" y="2548"/>
                    <a:pt x="2104" y="2878"/>
                  </a:cubicBezTo>
                  <a:cubicBezTo>
                    <a:pt x="1631" y="2323"/>
                    <a:pt x="1187" y="1801"/>
                    <a:pt x="733" y="1265"/>
                  </a:cubicBezTo>
                  <a:cubicBezTo>
                    <a:pt x="1052" y="1004"/>
                    <a:pt x="1537" y="619"/>
                    <a:pt x="2177" y="619"/>
                  </a:cubicBezTo>
                  <a:close/>
                  <a:moveTo>
                    <a:pt x="2227" y="0"/>
                  </a:moveTo>
                  <a:cubicBezTo>
                    <a:pt x="1503" y="36"/>
                    <a:pt x="797" y="352"/>
                    <a:pt x="265" y="930"/>
                  </a:cubicBezTo>
                  <a:cubicBezTo>
                    <a:pt x="82" y="1128"/>
                    <a:pt x="0" y="1669"/>
                    <a:pt x="142" y="1875"/>
                  </a:cubicBezTo>
                  <a:cubicBezTo>
                    <a:pt x="591" y="2535"/>
                    <a:pt x="1151" y="3121"/>
                    <a:pt x="1700" y="3703"/>
                  </a:cubicBezTo>
                  <a:cubicBezTo>
                    <a:pt x="1761" y="3769"/>
                    <a:pt x="1914" y="3808"/>
                    <a:pt x="2043" y="3808"/>
                  </a:cubicBezTo>
                  <a:cubicBezTo>
                    <a:pt x="2120" y="3808"/>
                    <a:pt x="2189" y="3794"/>
                    <a:pt x="2223" y="3763"/>
                  </a:cubicBezTo>
                  <a:cubicBezTo>
                    <a:pt x="2681" y="3373"/>
                    <a:pt x="3112" y="2952"/>
                    <a:pt x="3511" y="2502"/>
                  </a:cubicBezTo>
                  <a:cubicBezTo>
                    <a:pt x="3923" y="2039"/>
                    <a:pt x="4130" y="1499"/>
                    <a:pt x="3836" y="884"/>
                  </a:cubicBezTo>
                  <a:cubicBezTo>
                    <a:pt x="3534" y="247"/>
                    <a:pt x="2975" y="32"/>
                    <a:pt x="222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763;p28">
              <a:extLst>
                <a:ext uri="{FF2B5EF4-FFF2-40B4-BE49-F238E27FC236}">
                  <a16:creationId xmlns:a16="http://schemas.microsoft.com/office/drawing/2014/main" id="{9418E7AB-7257-4AEA-9C2A-63AEA950C36C}"/>
                </a:ext>
              </a:extLst>
            </p:cNvPr>
            <p:cNvSpPr/>
            <p:nvPr/>
          </p:nvSpPr>
          <p:spPr>
            <a:xfrm>
              <a:off x="6292350" y="1906300"/>
              <a:ext cx="1869625" cy="2274450"/>
            </a:xfrm>
            <a:custGeom>
              <a:avLst/>
              <a:gdLst/>
              <a:ahLst/>
              <a:cxnLst/>
              <a:rect l="l" t="t" r="r" b="b"/>
              <a:pathLst>
                <a:path w="74785" h="90978" extrusionOk="0">
                  <a:moveTo>
                    <a:pt x="69167" y="14155"/>
                  </a:moveTo>
                  <a:cubicBezTo>
                    <a:pt x="69879" y="14155"/>
                    <a:pt x="70662" y="14788"/>
                    <a:pt x="71066" y="15786"/>
                  </a:cubicBezTo>
                  <a:cubicBezTo>
                    <a:pt x="71418" y="16662"/>
                    <a:pt x="70892" y="17546"/>
                    <a:pt x="69778" y="17913"/>
                  </a:cubicBezTo>
                  <a:cubicBezTo>
                    <a:pt x="69388" y="16690"/>
                    <a:pt x="69012" y="15489"/>
                    <a:pt x="68637" y="14288"/>
                  </a:cubicBezTo>
                  <a:cubicBezTo>
                    <a:pt x="68804" y="14198"/>
                    <a:pt x="68983" y="14155"/>
                    <a:pt x="69167" y="14155"/>
                  </a:cubicBezTo>
                  <a:close/>
                  <a:moveTo>
                    <a:pt x="67871" y="14613"/>
                  </a:moveTo>
                  <a:cubicBezTo>
                    <a:pt x="68242" y="15823"/>
                    <a:pt x="68605" y="17010"/>
                    <a:pt x="68976" y="18220"/>
                  </a:cubicBezTo>
                  <a:cubicBezTo>
                    <a:pt x="68755" y="18302"/>
                    <a:pt x="68538" y="18341"/>
                    <a:pt x="68330" y="18341"/>
                  </a:cubicBezTo>
                  <a:cubicBezTo>
                    <a:pt x="67618" y="18341"/>
                    <a:pt x="67004" y="17881"/>
                    <a:pt x="66657" y="17098"/>
                  </a:cubicBezTo>
                  <a:cubicBezTo>
                    <a:pt x="66216" y="16107"/>
                    <a:pt x="66584" y="15310"/>
                    <a:pt x="67871" y="14613"/>
                  </a:cubicBezTo>
                  <a:close/>
                  <a:moveTo>
                    <a:pt x="60263" y="16136"/>
                  </a:moveTo>
                  <a:cubicBezTo>
                    <a:pt x="60775" y="16136"/>
                    <a:pt x="61285" y="16298"/>
                    <a:pt x="61660" y="16616"/>
                  </a:cubicBezTo>
                  <a:cubicBezTo>
                    <a:pt x="62495" y="17321"/>
                    <a:pt x="62802" y="18417"/>
                    <a:pt x="62389" y="19325"/>
                  </a:cubicBezTo>
                  <a:cubicBezTo>
                    <a:pt x="61996" y="20205"/>
                    <a:pt x="61216" y="20397"/>
                    <a:pt x="60065" y="20415"/>
                  </a:cubicBezTo>
                  <a:cubicBezTo>
                    <a:pt x="60029" y="20418"/>
                    <a:pt x="59993" y="20420"/>
                    <a:pt x="59955" y="20420"/>
                  </a:cubicBezTo>
                  <a:cubicBezTo>
                    <a:pt x="59421" y="20420"/>
                    <a:pt x="58775" y="20113"/>
                    <a:pt x="58218" y="19582"/>
                  </a:cubicBezTo>
                  <a:cubicBezTo>
                    <a:pt x="57499" y="18894"/>
                    <a:pt x="57476" y="17889"/>
                    <a:pt x="58186" y="17203"/>
                  </a:cubicBezTo>
                  <a:cubicBezTo>
                    <a:pt x="58433" y="16958"/>
                    <a:pt x="58699" y="16733"/>
                    <a:pt x="58979" y="16528"/>
                  </a:cubicBezTo>
                  <a:cubicBezTo>
                    <a:pt x="59346" y="16265"/>
                    <a:pt x="59805" y="16136"/>
                    <a:pt x="60263" y="16136"/>
                  </a:cubicBezTo>
                  <a:close/>
                  <a:moveTo>
                    <a:pt x="59395" y="811"/>
                  </a:moveTo>
                  <a:cubicBezTo>
                    <a:pt x="60489" y="811"/>
                    <a:pt x="61478" y="1230"/>
                    <a:pt x="62228" y="2202"/>
                  </a:cubicBezTo>
                  <a:cubicBezTo>
                    <a:pt x="62329" y="2330"/>
                    <a:pt x="62457" y="2444"/>
                    <a:pt x="62540" y="2582"/>
                  </a:cubicBezTo>
                  <a:cubicBezTo>
                    <a:pt x="63503" y="4131"/>
                    <a:pt x="64973" y="4758"/>
                    <a:pt x="66711" y="4993"/>
                  </a:cubicBezTo>
                  <a:cubicBezTo>
                    <a:pt x="67518" y="5103"/>
                    <a:pt x="68320" y="5355"/>
                    <a:pt x="69090" y="5635"/>
                  </a:cubicBezTo>
                  <a:cubicBezTo>
                    <a:pt x="69791" y="5887"/>
                    <a:pt x="70533" y="7160"/>
                    <a:pt x="70488" y="7853"/>
                  </a:cubicBezTo>
                  <a:cubicBezTo>
                    <a:pt x="70429" y="8824"/>
                    <a:pt x="69302" y="9962"/>
                    <a:pt x="68330" y="10025"/>
                  </a:cubicBezTo>
                  <a:cubicBezTo>
                    <a:pt x="68149" y="10036"/>
                    <a:pt x="67964" y="10045"/>
                    <a:pt x="67781" y="10045"/>
                  </a:cubicBezTo>
                  <a:cubicBezTo>
                    <a:pt x="67653" y="10045"/>
                    <a:pt x="67525" y="10041"/>
                    <a:pt x="67399" y="10030"/>
                  </a:cubicBezTo>
                  <a:cubicBezTo>
                    <a:pt x="67294" y="10020"/>
                    <a:pt x="67193" y="10016"/>
                    <a:pt x="67093" y="10016"/>
                  </a:cubicBezTo>
                  <a:cubicBezTo>
                    <a:pt x="65982" y="10016"/>
                    <a:pt x="65144" y="10589"/>
                    <a:pt x="64590" y="11510"/>
                  </a:cubicBezTo>
                  <a:cubicBezTo>
                    <a:pt x="63990" y="12506"/>
                    <a:pt x="63162" y="12899"/>
                    <a:pt x="62094" y="12899"/>
                  </a:cubicBezTo>
                  <a:cubicBezTo>
                    <a:pt x="62075" y="12899"/>
                    <a:pt x="62055" y="12899"/>
                    <a:pt x="62036" y="12899"/>
                  </a:cubicBezTo>
                  <a:cubicBezTo>
                    <a:pt x="60940" y="12881"/>
                    <a:pt x="59840" y="12849"/>
                    <a:pt x="58750" y="12749"/>
                  </a:cubicBezTo>
                  <a:cubicBezTo>
                    <a:pt x="58550" y="12731"/>
                    <a:pt x="58355" y="12722"/>
                    <a:pt x="58165" y="12722"/>
                  </a:cubicBezTo>
                  <a:cubicBezTo>
                    <a:pt x="56637" y="12722"/>
                    <a:pt x="55418" y="13305"/>
                    <a:pt x="54419" y="14646"/>
                  </a:cubicBezTo>
                  <a:cubicBezTo>
                    <a:pt x="53950" y="15269"/>
                    <a:pt x="54102" y="15660"/>
                    <a:pt x="54285" y="16209"/>
                  </a:cubicBezTo>
                  <a:cubicBezTo>
                    <a:pt x="54546" y="17007"/>
                    <a:pt x="54767" y="17818"/>
                    <a:pt x="55000" y="18624"/>
                  </a:cubicBezTo>
                  <a:cubicBezTo>
                    <a:pt x="55033" y="18731"/>
                    <a:pt x="55078" y="18854"/>
                    <a:pt x="55051" y="18950"/>
                  </a:cubicBezTo>
                  <a:cubicBezTo>
                    <a:pt x="54968" y="19230"/>
                    <a:pt x="54854" y="19505"/>
                    <a:pt x="54749" y="19779"/>
                  </a:cubicBezTo>
                  <a:cubicBezTo>
                    <a:pt x="54487" y="19684"/>
                    <a:pt x="54221" y="19583"/>
                    <a:pt x="53960" y="19482"/>
                  </a:cubicBezTo>
                  <a:cubicBezTo>
                    <a:pt x="53927" y="19468"/>
                    <a:pt x="53900" y="19436"/>
                    <a:pt x="53882" y="19404"/>
                  </a:cubicBezTo>
                  <a:cubicBezTo>
                    <a:pt x="53443" y="18483"/>
                    <a:pt x="52543" y="18492"/>
                    <a:pt x="51728" y="18359"/>
                  </a:cubicBezTo>
                  <a:cubicBezTo>
                    <a:pt x="51646" y="18346"/>
                    <a:pt x="51566" y="18339"/>
                    <a:pt x="51489" y="18339"/>
                  </a:cubicBezTo>
                  <a:cubicBezTo>
                    <a:pt x="50974" y="18339"/>
                    <a:pt x="50581" y="18627"/>
                    <a:pt x="50362" y="19138"/>
                  </a:cubicBezTo>
                  <a:cubicBezTo>
                    <a:pt x="50304" y="19291"/>
                    <a:pt x="50260" y="19449"/>
                    <a:pt x="50229" y="19610"/>
                  </a:cubicBezTo>
                  <a:cubicBezTo>
                    <a:pt x="49848" y="21600"/>
                    <a:pt x="50885" y="23827"/>
                    <a:pt x="52896" y="25097"/>
                  </a:cubicBezTo>
                  <a:cubicBezTo>
                    <a:pt x="52617" y="25298"/>
                    <a:pt x="52420" y="25486"/>
                    <a:pt x="52191" y="25597"/>
                  </a:cubicBezTo>
                  <a:cubicBezTo>
                    <a:pt x="51701" y="25834"/>
                    <a:pt x="51201" y="26067"/>
                    <a:pt x="50683" y="26246"/>
                  </a:cubicBezTo>
                  <a:cubicBezTo>
                    <a:pt x="50491" y="26313"/>
                    <a:pt x="50317" y="26345"/>
                    <a:pt x="50162" y="26345"/>
                  </a:cubicBezTo>
                  <a:cubicBezTo>
                    <a:pt x="49628" y="26345"/>
                    <a:pt x="49331" y="25957"/>
                    <a:pt x="49349" y="25260"/>
                  </a:cubicBezTo>
                  <a:cubicBezTo>
                    <a:pt x="49381" y="23757"/>
                    <a:pt x="49316" y="23674"/>
                    <a:pt x="47854" y="23257"/>
                  </a:cubicBezTo>
                  <a:cubicBezTo>
                    <a:pt x="47484" y="23152"/>
                    <a:pt x="47117" y="23042"/>
                    <a:pt x="46754" y="22914"/>
                  </a:cubicBezTo>
                  <a:cubicBezTo>
                    <a:pt x="45481" y="22451"/>
                    <a:pt x="44756" y="21162"/>
                    <a:pt x="45169" y="19879"/>
                  </a:cubicBezTo>
                  <a:cubicBezTo>
                    <a:pt x="45412" y="19123"/>
                    <a:pt x="45815" y="18413"/>
                    <a:pt x="46218" y="17725"/>
                  </a:cubicBezTo>
                  <a:cubicBezTo>
                    <a:pt x="46640" y="17020"/>
                    <a:pt x="47149" y="16364"/>
                    <a:pt x="47621" y="15690"/>
                  </a:cubicBezTo>
                  <a:cubicBezTo>
                    <a:pt x="47974" y="15195"/>
                    <a:pt x="47993" y="14664"/>
                    <a:pt x="47785" y="14123"/>
                  </a:cubicBezTo>
                  <a:cubicBezTo>
                    <a:pt x="47644" y="13747"/>
                    <a:pt x="47483" y="13371"/>
                    <a:pt x="47291" y="13017"/>
                  </a:cubicBezTo>
                  <a:cubicBezTo>
                    <a:pt x="46328" y="11198"/>
                    <a:pt x="47053" y="8860"/>
                    <a:pt x="48986" y="7853"/>
                  </a:cubicBezTo>
                  <a:cubicBezTo>
                    <a:pt x="49716" y="7476"/>
                    <a:pt x="50463" y="7119"/>
                    <a:pt x="51223" y="6816"/>
                  </a:cubicBezTo>
                  <a:cubicBezTo>
                    <a:pt x="52868" y="6170"/>
                    <a:pt x="54083" y="5084"/>
                    <a:pt x="54890" y="3516"/>
                  </a:cubicBezTo>
                  <a:cubicBezTo>
                    <a:pt x="55678" y="1980"/>
                    <a:pt x="57007" y="1128"/>
                    <a:pt x="58653" y="871"/>
                  </a:cubicBezTo>
                  <a:cubicBezTo>
                    <a:pt x="58904" y="831"/>
                    <a:pt x="59152" y="811"/>
                    <a:pt x="59395" y="811"/>
                  </a:cubicBezTo>
                  <a:close/>
                  <a:moveTo>
                    <a:pt x="48177" y="35014"/>
                  </a:moveTo>
                  <a:cubicBezTo>
                    <a:pt x="48278" y="36564"/>
                    <a:pt x="48837" y="37902"/>
                    <a:pt x="49992" y="38851"/>
                  </a:cubicBezTo>
                  <a:cubicBezTo>
                    <a:pt x="51701" y="40258"/>
                    <a:pt x="53604" y="41354"/>
                    <a:pt x="55868" y="41610"/>
                  </a:cubicBezTo>
                  <a:cubicBezTo>
                    <a:pt x="56652" y="41701"/>
                    <a:pt x="57435" y="41766"/>
                    <a:pt x="58293" y="41853"/>
                  </a:cubicBezTo>
                  <a:cubicBezTo>
                    <a:pt x="58310" y="42151"/>
                    <a:pt x="58343" y="42454"/>
                    <a:pt x="58338" y="42755"/>
                  </a:cubicBezTo>
                  <a:cubicBezTo>
                    <a:pt x="58306" y="45418"/>
                    <a:pt x="57774" y="48027"/>
                    <a:pt x="57379" y="50648"/>
                  </a:cubicBezTo>
                  <a:lnTo>
                    <a:pt x="57380" y="50648"/>
                  </a:lnTo>
                  <a:cubicBezTo>
                    <a:pt x="57338" y="50919"/>
                    <a:pt x="57207" y="50969"/>
                    <a:pt x="57037" y="50969"/>
                  </a:cubicBezTo>
                  <a:cubicBezTo>
                    <a:pt x="56985" y="50969"/>
                    <a:pt x="56929" y="50964"/>
                    <a:pt x="56871" y="50960"/>
                  </a:cubicBezTo>
                  <a:cubicBezTo>
                    <a:pt x="54181" y="50782"/>
                    <a:pt x="51513" y="50465"/>
                    <a:pt x="48970" y="49489"/>
                  </a:cubicBezTo>
                  <a:cubicBezTo>
                    <a:pt x="47122" y="48788"/>
                    <a:pt x="45247" y="48155"/>
                    <a:pt x="43428" y="47398"/>
                  </a:cubicBezTo>
                  <a:cubicBezTo>
                    <a:pt x="42337" y="46950"/>
                    <a:pt x="41315" y="46317"/>
                    <a:pt x="40234" y="45753"/>
                  </a:cubicBezTo>
                  <a:cubicBezTo>
                    <a:pt x="43299" y="42449"/>
                    <a:pt x="46059" y="38983"/>
                    <a:pt x="48177" y="35014"/>
                  </a:cubicBezTo>
                  <a:close/>
                  <a:moveTo>
                    <a:pt x="7903" y="50184"/>
                  </a:moveTo>
                  <a:cubicBezTo>
                    <a:pt x="8128" y="50184"/>
                    <a:pt x="8390" y="50373"/>
                    <a:pt x="8858" y="50731"/>
                  </a:cubicBezTo>
                  <a:cubicBezTo>
                    <a:pt x="9436" y="51176"/>
                    <a:pt x="10018" y="51621"/>
                    <a:pt x="10596" y="52062"/>
                  </a:cubicBezTo>
                  <a:cubicBezTo>
                    <a:pt x="9889" y="52740"/>
                    <a:pt x="9155" y="53446"/>
                    <a:pt x="8414" y="54156"/>
                  </a:cubicBezTo>
                  <a:cubicBezTo>
                    <a:pt x="8302" y="53978"/>
                    <a:pt x="8157" y="53903"/>
                    <a:pt x="7996" y="53903"/>
                  </a:cubicBezTo>
                  <a:cubicBezTo>
                    <a:pt x="7829" y="53903"/>
                    <a:pt x="7643" y="53984"/>
                    <a:pt x="7455" y="54115"/>
                  </a:cubicBezTo>
                  <a:cubicBezTo>
                    <a:pt x="6300" y="54920"/>
                    <a:pt x="5145" y="55727"/>
                    <a:pt x="4000" y="56548"/>
                  </a:cubicBezTo>
                  <a:lnTo>
                    <a:pt x="3999" y="56548"/>
                  </a:lnTo>
                  <a:cubicBezTo>
                    <a:pt x="3124" y="57175"/>
                    <a:pt x="2263" y="57817"/>
                    <a:pt x="1392" y="58454"/>
                  </a:cubicBezTo>
                  <a:lnTo>
                    <a:pt x="1245" y="58307"/>
                  </a:lnTo>
                  <a:cubicBezTo>
                    <a:pt x="1374" y="58115"/>
                    <a:pt x="1493" y="57918"/>
                    <a:pt x="1635" y="57735"/>
                  </a:cubicBezTo>
                  <a:cubicBezTo>
                    <a:pt x="3436" y="55465"/>
                    <a:pt x="5235" y="53200"/>
                    <a:pt x="7034" y="50938"/>
                  </a:cubicBezTo>
                  <a:cubicBezTo>
                    <a:pt x="7441" y="50426"/>
                    <a:pt x="7648" y="50184"/>
                    <a:pt x="7903" y="50184"/>
                  </a:cubicBezTo>
                  <a:close/>
                  <a:moveTo>
                    <a:pt x="39578" y="46266"/>
                  </a:moveTo>
                  <a:cubicBezTo>
                    <a:pt x="45119" y="49425"/>
                    <a:pt x="50798" y="51643"/>
                    <a:pt x="57206" y="51877"/>
                  </a:cubicBezTo>
                  <a:cubicBezTo>
                    <a:pt x="56931" y="53559"/>
                    <a:pt x="56660" y="55195"/>
                    <a:pt x="56371" y="56937"/>
                  </a:cubicBezTo>
                  <a:cubicBezTo>
                    <a:pt x="53379" y="56662"/>
                    <a:pt x="50418" y="56392"/>
                    <a:pt x="47517" y="56130"/>
                  </a:cubicBezTo>
                  <a:cubicBezTo>
                    <a:pt x="47374" y="55883"/>
                    <a:pt x="47264" y="55695"/>
                    <a:pt x="47155" y="55507"/>
                  </a:cubicBezTo>
                  <a:cubicBezTo>
                    <a:pt x="46948" y="55635"/>
                    <a:pt x="46705" y="55732"/>
                    <a:pt x="46545" y="55901"/>
                  </a:cubicBezTo>
                  <a:cubicBezTo>
                    <a:pt x="45592" y="56891"/>
                    <a:pt x="44610" y="57827"/>
                    <a:pt x="43396" y="58513"/>
                  </a:cubicBezTo>
                  <a:cubicBezTo>
                    <a:pt x="42580" y="58982"/>
                    <a:pt x="41906" y="59719"/>
                    <a:pt x="41067" y="60127"/>
                  </a:cubicBezTo>
                  <a:cubicBezTo>
                    <a:pt x="39477" y="60907"/>
                    <a:pt x="37809" y="61530"/>
                    <a:pt x="36177" y="62230"/>
                  </a:cubicBezTo>
                  <a:cubicBezTo>
                    <a:pt x="36069" y="62277"/>
                    <a:pt x="35978" y="62300"/>
                    <a:pt x="35896" y="62300"/>
                  </a:cubicBezTo>
                  <a:cubicBezTo>
                    <a:pt x="35728" y="62300"/>
                    <a:pt x="35602" y="62200"/>
                    <a:pt x="35466" y="61992"/>
                  </a:cubicBezTo>
                  <a:cubicBezTo>
                    <a:pt x="34632" y="60723"/>
                    <a:pt x="33509" y="59898"/>
                    <a:pt x="31955" y="59697"/>
                  </a:cubicBezTo>
                  <a:cubicBezTo>
                    <a:pt x="31837" y="59682"/>
                    <a:pt x="31716" y="59674"/>
                    <a:pt x="31593" y="59674"/>
                  </a:cubicBezTo>
                  <a:cubicBezTo>
                    <a:pt x="29968" y="59674"/>
                    <a:pt x="27901" y="60953"/>
                    <a:pt x="27381" y="62419"/>
                  </a:cubicBezTo>
                  <a:cubicBezTo>
                    <a:pt x="27280" y="62703"/>
                    <a:pt x="27280" y="63025"/>
                    <a:pt x="27220" y="63387"/>
                  </a:cubicBezTo>
                  <a:cubicBezTo>
                    <a:pt x="26516" y="63387"/>
                    <a:pt x="25785" y="63421"/>
                    <a:pt x="25050" y="63421"/>
                  </a:cubicBezTo>
                  <a:cubicBezTo>
                    <a:pt x="24590" y="63421"/>
                    <a:pt x="24127" y="63407"/>
                    <a:pt x="23669" y="63363"/>
                  </a:cubicBezTo>
                  <a:cubicBezTo>
                    <a:pt x="21721" y="63180"/>
                    <a:pt x="19773" y="62941"/>
                    <a:pt x="17852" y="62566"/>
                  </a:cubicBezTo>
                  <a:cubicBezTo>
                    <a:pt x="16756" y="62354"/>
                    <a:pt x="15688" y="61897"/>
                    <a:pt x="14661" y="61429"/>
                  </a:cubicBezTo>
                  <a:cubicBezTo>
                    <a:pt x="13351" y="60824"/>
                    <a:pt x="12086" y="60118"/>
                    <a:pt x="10816" y="59426"/>
                  </a:cubicBezTo>
                  <a:cubicBezTo>
                    <a:pt x="9381" y="58633"/>
                    <a:pt x="8296" y="57442"/>
                    <a:pt x="7324" y="56291"/>
                  </a:cubicBezTo>
                  <a:cubicBezTo>
                    <a:pt x="8671" y="55040"/>
                    <a:pt x="10004" y="53797"/>
                    <a:pt x="11325" y="52564"/>
                  </a:cubicBezTo>
                  <a:cubicBezTo>
                    <a:pt x="11935" y="53046"/>
                    <a:pt x="12558" y="53573"/>
                    <a:pt x="13222" y="54049"/>
                  </a:cubicBezTo>
                  <a:cubicBezTo>
                    <a:pt x="14831" y="55209"/>
                    <a:pt x="16693" y="55673"/>
                    <a:pt x="18622" y="55883"/>
                  </a:cubicBezTo>
                  <a:cubicBezTo>
                    <a:pt x="19548" y="55984"/>
                    <a:pt x="20471" y="56040"/>
                    <a:pt x="21390" y="56040"/>
                  </a:cubicBezTo>
                  <a:cubicBezTo>
                    <a:pt x="23389" y="56040"/>
                    <a:pt x="25368" y="55775"/>
                    <a:pt x="27312" y="55131"/>
                  </a:cubicBezTo>
                  <a:cubicBezTo>
                    <a:pt x="28972" y="54581"/>
                    <a:pt x="30388" y="53601"/>
                    <a:pt x="31878" y="52739"/>
                  </a:cubicBezTo>
                  <a:cubicBezTo>
                    <a:pt x="34554" y="51190"/>
                    <a:pt x="36786" y="49104"/>
                    <a:pt x="38978" y="46968"/>
                  </a:cubicBezTo>
                  <a:cubicBezTo>
                    <a:pt x="39197" y="46752"/>
                    <a:pt x="39380" y="46496"/>
                    <a:pt x="39578" y="46266"/>
                  </a:cubicBezTo>
                  <a:close/>
                  <a:moveTo>
                    <a:pt x="31665" y="60437"/>
                  </a:moveTo>
                  <a:cubicBezTo>
                    <a:pt x="33122" y="60437"/>
                    <a:pt x="34153" y="61260"/>
                    <a:pt x="34898" y="62501"/>
                  </a:cubicBezTo>
                  <a:cubicBezTo>
                    <a:pt x="34892" y="62579"/>
                    <a:pt x="34888" y="62662"/>
                    <a:pt x="34888" y="62739"/>
                  </a:cubicBezTo>
                  <a:lnTo>
                    <a:pt x="34889" y="62739"/>
                  </a:lnTo>
                  <a:cubicBezTo>
                    <a:pt x="32629" y="62987"/>
                    <a:pt x="30369" y="63235"/>
                    <a:pt x="27968" y="63501"/>
                  </a:cubicBezTo>
                  <a:cubicBezTo>
                    <a:pt x="28042" y="63074"/>
                    <a:pt x="28018" y="62785"/>
                    <a:pt x="28133" y="62570"/>
                  </a:cubicBezTo>
                  <a:cubicBezTo>
                    <a:pt x="28842" y="61273"/>
                    <a:pt x="29975" y="60526"/>
                    <a:pt x="31432" y="60444"/>
                  </a:cubicBezTo>
                  <a:cubicBezTo>
                    <a:pt x="31511" y="60439"/>
                    <a:pt x="31588" y="60437"/>
                    <a:pt x="31665" y="60437"/>
                  </a:cubicBezTo>
                  <a:close/>
                  <a:moveTo>
                    <a:pt x="47043" y="56814"/>
                  </a:moveTo>
                  <a:cubicBezTo>
                    <a:pt x="47070" y="56814"/>
                    <a:pt x="47096" y="56815"/>
                    <a:pt x="47122" y="56818"/>
                  </a:cubicBezTo>
                  <a:cubicBezTo>
                    <a:pt x="49812" y="57097"/>
                    <a:pt x="52503" y="57386"/>
                    <a:pt x="55193" y="57684"/>
                  </a:cubicBezTo>
                  <a:cubicBezTo>
                    <a:pt x="55500" y="57716"/>
                    <a:pt x="55807" y="57762"/>
                    <a:pt x="56110" y="57798"/>
                  </a:cubicBezTo>
                  <a:cubicBezTo>
                    <a:pt x="55477" y="60957"/>
                    <a:pt x="54854" y="64069"/>
                    <a:pt x="54226" y="67213"/>
                  </a:cubicBezTo>
                  <a:lnTo>
                    <a:pt x="54226" y="67213"/>
                  </a:lnTo>
                  <a:cubicBezTo>
                    <a:pt x="54087" y="67195"/>
                    <a:pt x="53954" y="67186"/>
                    <a:pt x="53826" y="67186"/>
                  </a:cubicBezTo>
                  <a:cubicBezTo>
                    <a:pt x="52701" y="67186"/>
                    <a:pt x="51950" y="67865"/>
                    <a:pt x="51279" y="68831"/>
                  </a:cubicBezTo>
                  <a:cubicBezTo>
                    <a:pt x="49977" y="70724"/>
                    <a:pt x="50248" y="72493"/>
                    <a:pt x="51449" y="74349"/>
                  </a:cubicBezTo>
                  <a:cubicBezTo>
                    <a:pt x="51586" y="74555"/>
                    <a:pt x="51788" y="74757"/>
                    <a:pt x="52008" y="74858"/>
                  </a:cubicBezTo>
                  <a:cubicBezTo>
                    <a:pt x="52060" y="74883"/>
                    <a:pt x="52119" y="74891"/>
                    <a:pt x="52183" y="74891"/>
                  </a:cubicBezTo>
                  <a:cubicBezTo>
                    <a:pt x="52320" y="74891"/>
                    <a:pt x="52477" y="74851"/>
                    <a:pt x="52618" y="74845"/>
                  </a:cubicBezTo>
                  <a:cubicBezTo>
                    <a:pt x="52585" y="74662"/>
                    <a:pt x="52590" y="74456"/>
                    <a:pt x="52511" y="74294"/>
                  </a:cubicBezTo>
                  <a:cubicBezTo>
                    <a:pt x="52150" y="73562"/>
                    <a:pt x="51724" y="72860"/>
                    <a:pt x="51398" y="72113"/>
                  </a:cubicBezTo>
                  <a:cubicBezTo>
                    <a:pt x="50807" y="70770"/>
                    <a:pt x="52351" y="67960"/>
                    <a:pt x="53859" y="67933"/>
                  </a:cubicBezTo>
                  <a:lnTo>
                    <a:pt x="54249" y="67933"/>
                  </a:lnTo>
                  <a:cubicBezTo>
                    <a:pt x="53786" y="70261"/>
                    <a:pt x="53324" y="72582"/>
                    <a:pt x="52865" y="74895"/>
                  </a:cubicBezTo>
                  <a:cubicBezTo>
                    <a:pt x="52072" y="78846"/>
                    <a:pt x="51287" y="82768"/>
                    <a:pt x="50513" y="86661"/>
                  </a:cubicBezTo>
                  <a:cubicBezTo>
                    <a:pt x="49789" y="86794"/>
                    <a:pt x="49115" y="87019"/>
                    <a:pt x="48437" y="87019"/>
                  </a:cubicBezTo>
                  <a:cubicBezTo>
                    <a:pt x="48421" y="87019"/>
                    <a:pt x="48405" y="87019"/>
                    <a:pt x="48390" y="87019"/>
                  </a:cubicBezTo>
                  <a:cubicBezTo>
                    <a:pt x="47370" y="87019"/>
                    <a:pt x="46345" y="86880"/>
                    <a:pt x="45320" y="86794"/>
                  </a:cubicBezTo>
                  <a:cubicBezTo>
                    <a:pt x="44665" y="86734"/>
                    <a:pt x="44009" y="86652"/>
                    <a:pt x="43354" y="86610"/>
                  </a:cubicBezTo>
                  <a:cubicBezTo>
                    <a:pt x="42987" y="86587"/>
                    <a:pt x="42845" y="86460"/>
                    <a:pt x="42858" y="86074"/>
                  </a:cubicBezTo>
                  <a:cubicBezTo>
                    <a:pt x="42968" y="82962"/>
                    <a:pt x="43079" y="79850"/>
                    <a:pt x="43161" y="76738"/>
                  </a:cubicBezTo>
                  <a:cubicBezTo>
                    <a:pt x="43230" y="74193"/>
                    <a:pt x="43230" y="71646"/>
                    <a:pt x="43317" y="69101"/>
                  </a:cubicBezTo>
                  <a:cubicBezTo>
                    <a:pt x="43427" y="65952"/>
                    <a:pt x="43588" y="62808"/>
                    <a:pt x="43767" y="59668"/>
                  </a:cubicBezTo>
                  <a:cubicBezTo>
                    <a:pt x="43784" y="59384"/>
                    <a:pt x="44087" y="59073"/>
                    <a:pt x="44330" y="58852"/>
                  </a:cubicBezTo>
                  <a:cubicBezTo>
                    <a:pt x="45045" y="58197"/>
                    <a:pt x="45784" y="57573"/>
                    <a:pt x="46535" y="56965"/>
                  </a:cubicBezTo>
                  <a:cubicBezTo>
                    <a:pt x="46662" y="56865"/>
                    <a:pt x="46865" y="56814"/>
                    <a:pt x="47043" y="56814"/>
                  </a:cubicBezTo>
                  <a:close/>
                  <a:moveTo>
                    <a:pt x="43676" y="87389"/>
                  </a:moveTo>
                  <a:cubicBezTo>
                    <a:pt x="44711" y="87504"/>
                    <a:pt x="45720" y="87665"/>
                    <a:pt x="46737" y="87715"/>
                  </a:cubicBezTo>
                  <a:cubicBezTo>
                    <a:pt x="47026" y="87729"/>
                    <a:pt x="47315" y="87734"/>
                    <a:pt x="47605" y="87734"/>
                  </a:cubicBezTo>
                  <a:cubicBezTo>
                    <a:pt x="48335" y="87734"/>
                    <a:pt x="49067" y="87702"/>
                    <a:pt x="49799" y="87702"/>
                  </a:cubicBezTo>
                  <a:cubicBezTo>
                    <a:pt x="50097" y="87706"/>
                    <a:pt x="50426" y="87692"/>
                    <a:pt x="50689" y="87811"/>
                  </a:cubicBezTo>
                  <a:cubicBezTo>
                    <a:pt x="52246" y="88527"/>
                    <a:pt x="53790" y="89278"/>
                    <a:pt x="55340" y="90017"/>
                  </a:cubicBezTo>
                  <a:lnTo>
                    <a:pt x="55340" y="90017"/>
                  </a:lnTo>
                  <a:cubicBezTo>
                    <a:pt x="55330" y="90049"/>
                    <a:pt x="55323" y="90080"/>
                    <a:pt x="55317" y="90113"/>
                  </a:cubicBezTo>
                  <a:cubicBezTo>
                    <a:pt x="51449" y="89921"/>
                    <a:pt x="47580" y="89722"/>
                    <a:pt x="43676" y="89530"/>
                  </a:cubicBezTo>
                  <a:lnTo>
                    <a:pt x="43676" y="87389"/>
                  </a:lnTo>
                  <a:close/>
                  <a:moveTo>
                    <a:pt x="59170" y="0"/>
                  </a:moveTo>
                  <a:cubicBezTo>
                    <a:pt x="58480" y="0"/>
                    <a:pt x="57839" y="125"/>
                    <a:pt x="57363" y="342"/>
                  </a:cubicBezTo>
                  <a:cubicBezTo>
                    <a:pt x="55942" y="988"/>
                    <a:pt x="54751" y="1854"/>
                    <a:pt x="54049" y="3326"/>
                  </a:cubicBezTo>
                  <a:cubicBezTo>
                    <a:pt x="53426" y="4637"/>
                    <a:pt x="52330" y="5470"/>
                    <a:pt x="50988" y="6021"/>
                  </a:cubicBezTo>
                  <a:cubicBezTo>
                    <a:pt x="50140" y="6364"/>
                    <a:pt x="49301" y="6740"/>
                    <a:pt x="48508" y="7185"/>
                  </a:cubicBezTo>
                  <a:cubicBezTo>
                    <a:pt x="47234" y="7904"/>
                    <a:pt x="46427" y="8981"/>
                    <a:pt x="46133" y="10448"/>
                  </a:cubicBezTo>
                  <a:cubicBezTo>
                    <a:pt x="45874" y="11764"/>
                    <a:pt x="46294" y="12904"/>
                    <a:pt x="46876" y="14028"/>
                  </a:cubicBezTo>
                  <a:cubicBezTo>
                    <a:pt x="47156" y="14573"/>
                    <a:pt x="47092" y="15027"/>
                    <a:pt x="46735" y="15554"/>
                  </a:cubicBezTo>
                  <a:cubicBezTo>
                    <a:pt x="45950" y="16718"/>
                    <a:pt x="45134" y="17887"/>
                    <a:pt x="44547" y="19152"/>
                  </a:cubicBezTo>
                  <a:cubicBezTo>
                    <a:pt x="43663" y="21059"/>
                    <a:pt x="44653" y="23066"/>
                    <a:pt x="46642" y="23731"/>
                  </a:cubicBezTo>
                  <a:cubicBezTo>
                    <a:pt x="47027" y="23855"/>
                    <a:pt x="47412" y="23969"/>
                    <a:pt x="47797" y="24084"/>
                  </a:cubicBezTo>
                  <a:cubicBezTo>
                    <a:pt x="48613" y="24322"/>
                    <a:pt x="48618" y="24318"/>
                    <a:pt x="48536" y="25175"/>
                  </a:cubicBezTo>
                  <a:cubicBezTo>
                    <a:pt x="48424" y="26359"/>
                    <a:pt x="49166" y="27181"/>
                    <a:pt x="50213" y="27181"/>
                  </a:cubicBezTo>
                  <a:cubicBezTo>
                    <a:pt x="50415" y="27181"/>
                    <a:pt x="50629" y="27151"/>
                    <a:pt x="50850" y="27086"/>
                  </a:cubicBezTo>
                  <a:cubicBezTo>
                    <a:pt x="51176" y="26991"/>
                    <a:pt x="51491" y="26871"/>
                    <a:pt x="51799" y="26766"/>
                  </a:cubicBezTo>
                  <a:lnTo>
                    <a:pt x="51799" y="26766"/>
                  </a:lnTo>
                  <a:cubicBezTo>
                    <a:pt x="51350" y="27944"/>
                    <a:pt x="50900" y="29085"/>
                    <a:pt x="50483" y="30235"/>
                  </a:cubicBezTo>
                  <a:cubicBezTo>
                    <a:pt x="50387" y="30509"/>
                    <a:pt x="50401" y="30826"/>
                    <a:pt x="50355" y="31152"/>
                  </a:cubicBezTo>
                  <a:cubicBezTo>
                    <a:pt x="49993" y="31409"/>
                    <a:pt x="49552" y="31702"/>
                    <a:pt x="49131" y="32027"/>
                  </a:cubicBezTo>
                  <a:cubicBezTo>
                    <a:pt x="48984" y="32142"/>
                    <a:pt x="48866" y="32312"/>
                    <a:pt x="48765" y="32482"/>
                  </a:cubicBezTo>
                  <a:cubicBezTo>
                    <a:pt x="47600" y="34470"/>
                    <a:pt x="46565" y="36546"/>
                    <a:pt x="45248" y="38431"/>
                  </a:cubicBezTo>
                  <a:cubicBezTo>
                    <a:pt x="43388" y="41102"/>
                    <a:pt x="41316" y="43628"/>
                    <a:pt x="38956" y="45902"/>
                  </a:cubicBezTo>
                  <a:cubicBezTo>
                    <a:pt x="36619" y="48152"/>
                    <a:pt x="34294" y="50407"/>
                    <a:pt x="31453" y="52053"/>
                  </a:cubicBezTo>
                  <a:cubicBezTo>
                    <a:pt x="29995" y="52897"/>
                    <a:pt x="28606" y="53845"/>
                    <a:pt x="26983" y="54382"/>
                  </a:cubicBezTo>
                  <a:cubicBezTo>
                    <a:pt x="25142" y="54989"/>
                    <a:pt x="23270" y="55232"/>
                    <a:pt x="21376" y="55232"/>
                  </a:cubicBezTo>
                  <a:cubicBezTo>
                    <a:pt x="20587" y="55232"/>
                    <a:pt x="19794" y="55190"/>
                    <a:pt x="18998" y="55114"/>
                  </a:cubicBezTo>
                  <a:cubicBezTo>
                    <a:pt x="17027" y="54927"/>
                    <a:pt x="15117" y="54483"/>
                    <a:pt x="13493" y="53263"/>
                  </a:cubicBezTo>
                  <a:cubicBezTo>
                    <a:pt x="12834" y="52763"/>
                    <a:pt x="12284" y="52108"/>
                    <a:pt x="11624" y="51603"/>
                  </a:cubicBezTo>
                  <a:cubicBezTo>
                    <a:pt x="10739" y="50930"/>
                    <a:pt x="9804" y="50320"/>
                    <a:pt x="8874" y="49706"/>
                  </a:cubicBezTo>
                  <a:cubicBezTo>
                    <a:pt x="8463" y="49436"/>
                    <a:pt x="8135" y="49297"/>
                    <a:pt x="7837" y="49297"/>
                  </a:cubicBezTo>
                  <a:cubicBezTo>
                    <a:pt x="7445" y="49297"/>
                    <a:pt x="7105" y="49537"/>
                    <a:pt x="6696" y="50036"/>
                  </a:cubicBezTo>
                  <a:cubicBezTo>
                    <a:pt x="6032" y="50843"/>
                    <a:pt x="5409" y="51677"/>
                    <a:pt x="4757" y="52493"/>
                  </a:cubicBezTo>
                  <a:cubicBezTo>
                    <a:pt x="3474" y="54098"/>
                    <a:pt x="2191" y="55697"/>
                    <a:pt x="907" y="57291"/>
                  </a:cubicBezTo>
                  <a:cubicBezTo>
                    <a:pt x="747" y="57493"/>
                    <a:pt x="600" y="57708"/>
                    <a:pt x="491" y="57938"/>
                  </a:cubicBezTo>
                  <a:cubicBezTo>
                    <a:pt x="284" y="58364"/>
                    <a:pt x="0" y="58841"/>
                    <a:pt x="421" y="59258"/>
                  </a:cubicBezTo>
                  <a:cubicBezTo>
                    <a:pt x="576" y="59409"/>
                    <a:pt x="741" y="59467"/>
                    <a:pt x="905" y="59467"/>
                  </a:cubicBezTo>
                  <a:cubicBezTo>
                    <a:pt x="1180" y="59467"/>
                    <a:pt x="1455" y="59307"/>
                    <a:pt x="1687" y="59153"/>
                  </a:cubicBezTo>
                  <a:cubicBezTo>
                    <a:pt x="2750" y="58446"/>
                    <a:pt x="3787" y="57695"/>
                    <a:pt x="4826" y="56948"/>
                  </a:cubicBezTo>
                  <a:cubicBezTo>
                    <a:pt x="5500" y="56462"/>
                    <a:pt x="6156" y="55958"/>
                    <a:pt x="6802" y="55476"/>
                  </a:cubicBezTo>
                  <a:cubicBezTo>
                    <a:pt x="6829" y="55821"/>
                    <a:pt x="6806" y="56109"/>
                    <a:pt x="6884" y="56361"/>
                  </a:cubicBezTo>
                  <a:cubicBezTo>
                    <a:pt x="7342" y="57777"/>
                    <a:pt x="8346" y="58808"/>
                    <a:pt x="9551" y="59538"/>
                  </a:cubicBezTo>
                  <a:cubicBezTo>
                    <a:pt x="11486" y="60711"/>
                    <a:pt x="13521" y="61724"/>
                    <a:pt x="15533" y="62765"/>
                  </a:cubicBezTo>
                  <a:cubicBezTo>
                    <a:pt x="16028" y="63021"/>
                    <a:pt x="16592" y="63196"/>
                    <a:pt x="17147" y="63295"/>
                  </a:cubicBezTo>
                  <a:cubicBezTo>
                    <a:pt x="18746" y="63589"/>
                    <a:pt x="20351" y="63882"/>
                    <a:pt x="21964" y="64071"/>
                  </a:cubicBezTo>
                  <a:cubicBezTo>
                    <a:pt x="23345" y="64232"/>
                    <a:pt x="24727" y="64296"/>
                    <a:pt x="26109" y="64296"/>
                  </a:cubicBezTo>
                  <a:cubicBezTo>
                    <a:pt x="28040" y="64296"/>
                    <a:pt x="29971" y="64170"/>
                    <a:pt x="31897" y="64002"/>
                  </a:cubicBezTo>
                  <a:cubicBezTo>
                    <a:pt x="35471" y="63695"/>
                    <a:pt x="38698" y="62302"/>
                    <a:pt x="41852" y="60726"/>
                  </a:cubicBezTo>
                  <a:cubicBezTo>
                    <a:pt x="42223" y="60537"/>
                    <a:pt x="42571" y="60303"/>
                    <a:pt x="43016" y="60038"/>
                  </a:cubicBezTo>
                  <a:lnTo>
                    <a:pt x="43016" y="60038"/>
                  </a:lnTo>
                  <a:cubicBezTo>
                    <a:pt x="42989" y="60358"/>
                    <a:pt x="42975" y="60570"/>
                    <a:pt x="42957" y="60780"/>
                  </a:cubicBezTo>
                  <a:cubicBezTo>
                    <a:pt x="42856" y="61820"/>
                    <a:pt x="42699" y="62857"/>
                    <a:pt x="42668" y="63898"/>
                  </a:cubicBezTo>
                  <a:cubicBezTo>
                    <a:pt x="42461" y="70291"/>
                    <a:pt x="42274" y="76685"/>
                    <a:pt x="42104" y="83079"/>
                  </a:cubicBezTo>
                  <a:cubicBezTo>
                    <a:pt x="42072" y="84216"/>
                    <a:pt x="42071" y="85352"/>
                    <a:pt x="42099" y="86489"/>
                  </a:cubicBezTo>
                  <a:cubicBezTo>
                    <a:pt x="42104" y="86700"/>
                    <a:pt x="42287" y="87062"/>
                    <a:pt x="42430" y="87085"/>
                  </a:cubicBezTo>
                  <a:cubicBezTo>
                    <a:pt x="42993" y="87176"/>
                    <a:pt x="43039" y="87502"/>
                    <a:pt x="42979" y="87952"/>
                  </a:cubicBezTo>
                  <a:cubicBezTo>
                    <a:pt x="42943" y="88203"/>
                    <a:pt x="42943" y="88460"/>
                    <a:pt x="42907" y="88712"/>
                  </a:cubicBezTo>
                  <a:cubicBezTo>
                    <a:pt x="42695" y="90110"/>
                    <a:pt x="42957" y="90418"/>
                    <a:pt x="44382" y="90449"/>
                  </a:cubicBezTo>
                  <a:cubicBezTo>
                    <a:pt x="44501" y="90452"/>
                    <a:pt x="44620" y="90452"/>
                    <a:pt x="44739" y="90452"/>
                  </a:cubicBezTo>
                  <a:cubicBezTo>
                    <a:pt x="44859" y="90452"/>
                    <a:pt x="44978" y="90452"/>
                    <a:pt x="45097" y="90454"/>
                  </a:cubicBezTo>
                  <a:cubicBezTo>
                    <a:pt x="46376" y="90500"/>
                    <a:pt x="47659" y="90536"/>
                    <a:pt x="48942" y="90601"/>
                  </a:cubicBezTo>
                  <a:cubicBezTo>
                    <a:pt x="51285" y="90715"/>
                    <a:pt x="53623" y="90853"/>
                    <a:pt x="55964" y="90971"/>
                  </a:cubicBezTo>
                  <a:cubicBezTo>
                    <a:pt x="56026" y="90975"/>
                    <a:pt x="56089" y="90978"/>
                    <a:pt x="56152" y="90978"/>
                  </a:cubicBezTo>
                  <a:cubicBezTo>
                    <a:pt x="56333" y="90978"/>
                    <a:pt x="56514" y="90957"/>
                    <a:pt x="56671" y="90889"/>
                  </a:cubicBezTo>
                  <a:cubicBezTo>
                    <a:pt x="56886" y="90803"/>
                    <a:pt x="57188" y="90615"/>
                    <a:pt x="57207" y="90441"/>
                  </a:cubicBezTo>
                  <a:cubicBezTo>
                    <a:pt x="57234" y="90226"/>
                    <a:pt x="57060" y="89918"/>
                    <a:pt x="56877" y="89772"/>
                  </a:cubicBezTo>
                  <a:cubicBezTo>
                    <a:pt x="56630" y="89570"/>
                    <a:pt x="56286" y="89496"/>
                    <a:pt x="55987" y="89355"/>
                  </a:cubicBezTo>
                  <a:cubicBezTo>
                    <a:pt x="54416" y="88621"/>
                    <a:pt x="52843" y="87878"/>
                    <a:pt x="51303" y="87155"/>
                  </a:cubicBezTo>
                  <a:cubicBezTo>
                    <a:pt x="51816" y="84391"/>
                    <a:pt x="52293" y="81690"/>
                    <a:pt x="52830" y="79000"/>
                  </a:cubicBezTo>
                  <a:cubicBezTo>
                    <a:pt x="53329" y="76470"/>
                    <a:pt x="53930" y="73959"/>
                    <a:pt x="54416" y="71424"/>
                  </a:cubicBezTo>
                  <a:cubicBezTo>
                    <a:pt x="54975" y="68494"/>
                    <a:pt x="55424" y="65543"/>
                    <a:pt x="55978" y="62610"/>
                  </a:cubicBezTo>
                  <a:cubicBezTo>
                    <a:pt x="56313" y="60850"/>
                    <a:pt x="56818" y="59121"/>
                    <a:pt x="57138" y="57362"/>
                  </a:cubicBezTo>
                  <a:cubicBezTo>
                    <a:pt x="57555" y="55097"/>
                    <a:pt x="57857" y="52814"/>
                    <a:pt x="58219" y="50546"/>
                  </a:cubicBezTo>
                  <a:cubicBezTo>
                    <a:pt x="58665" y="47740"/>
                    <a:pt x="59201" y="44949"/>
                    <a:pt x="59027" y="42084"/>
                  </a:cubicBezTo>
                  <a:cubicBezTo>
                    <a:pt x="59022" y="42021"/>
                    <a:pt x="59063" y="41951"/>
                    <a:pt x="59100" y="41832"/>
                  </a:cubicBezTo>
                  <a:cubicBezTo>
                    <a:pt x="60182" y="41832"/>
                    <a:pt x="61264" y="41867"/>
                    <a:pt x="62342" y="41867"/>
                  </a:cubicBezTo>
                  <a:cubicBezTo>
                    <a:pt x="63058" y="41867"/>
                    <a:pt x="63773" y="41851"/>
                    <a:pt x="64485" y="41800"/>
                  </a:cubicBezTo>
                  <a:cubicBezTo>
                    <a:pt x="66158" y="41681"/>
                    <a:pt x="67859" y="41489"/>
                    <a:pt x="69463" y="41026"/>
                  </a:cubicBezTo>
                  <a:cubicBezTo>
                    <a:pt x="71278" y="40504"/>
                    <a:pt x="73066" y="39898"/>
                    <a:pt x="74784" y="39073"/>
                  </a:cubicBezTo>
                  <a:cubicBezTo>
                    <a:pt x="74602" y="38867"/>
                    <a:pt x="74438" y="38647"/>
                    <a:pt x="74294" y="38413"/>
                  </a:cubicBezTo>
                  <a:cubicBezTo>
                    <a:pt x="74187" y="38466"/>
                    <a:pt x="74087" y="38516"/>
                    <a:pt x="73981" y="38571"/>
                  </a:cubicBezTo>
                  <a:cubicBezTo>
                    <a:pt x="73105" y="39011"/>
                    <a:pt x="72129" y="39249"/>
                    <a:pt x="71218" y="39621"/>
                  </a:cubicBezTo>
                  <a:cubicBezTo>
                    <a:pt x="68181" y="40849"/>
                    <a:pt x="65026" y="41127"/>
                    <a:pt x="61838" y="41127"/>
                  </a:cubicBezTo>
                  <a:cubicBezTo>
                    <a:pt x="61017" y="41127"/>
                    <a:pt x="60193" y="41108"/>
                    <a:pt x="59369" y="41083"/>
                  </a:cubicBezTo>
                  <a:cubicBezTo>
                    <a:pt x="59209" y="41078"/>
                    <a:pt x="58993" y="41024"/>
                    <a:pt x="58906" y="40908"/>
                  </a:cubicBezTo>
                  <a:cubicBezTo>
                    <a:pt x="58721" y="40680"/>
                    <a:pt x="58618" y="40558"/>
                    <a:pt x="58530" y="40558"/>
                  </a:cubicBezTo>
                  <a:cubicBezTo>
                    <a:pt x="58431" y="40558"/>
                    <a:pt x="58351" y="40713"/>
                    <a:pt x="58195" y="41045"/>
                  </a:cubicBezTo>
                  <a:cubicBezTo>
                    <a:pt x="57425" y="40972"/>
                    <a:pt x="56691" y="40950"/>
                    <a:pt x="55972" y="40835"/>
                  </a:cubicBezTo>
                  <a:cubicBezTo>
                    <a:pt x="53584" y="40450"/>
                    <a:pt x="51502" y="39446"/>
                    <a:pt x="49909" y="37594"/>
                  </a:cubicBezTo>
                  <a:cubicBezTo>
                    <a:pt x="48804" y="36311"/>
                    <a:pt x="48653" y="34248"/>
                    <a:pt x="49509" y="32795"/>
                  </a:cubicBezTo>
                  <a:cubicBezTo>
                    <a:pt x="49904" y="32136"/>
                    <a:pt x="50532" y="31741"/>
                    <a:pt x="51310" y="31701"/>
                  </a:cubicBezTo>
                  <a:cubicBezTo>
                    <a:pt x="51497" y="31691"/>
                    <a:pt x="51683" y="31687"/>
                    <a:pt x="51868" y="31687"/>
                  </a:cubicBezTo>
                  <a:cubicBezTo>
                    <a:pt x="53556" y="31687"/>
                    <a:pt x="55199" y="32061"/>
                    <a:pt x="56843" y="32429"/>
                  </a:cubicBezTo>
                  <a:cubicBezTo>
                    <a:pt x="58399" y="32774"/>
                    <a:pt x="59962" y="33095"/>
                    <a:pt x="61546" y="33213"/>
                  </a:cubicBezTo>
                  <a:cubicBezTo>
                    <a:pt x="61466" y="32942"/>
                    <a:pt x="61453" y="32657"/>
                    <a:pt x="61517" y="32400"/>
                  </a:cubicBezTo>
                  <a:cubicBezTo>
                    <a:pt x="61399" y="32388"/>
                    <a:pt x="61281" y="32380"/>
                    <a:pt x="61161" y="32364"/>
                  </a:cubicBezTo>
                  <a:lnTo>
                    <a:pt x="61161" y="31489"/>
                  </a:lnTo>
                  <a:cubicBezTo>
                    <a:pt x="61310" y="31447"/>
                    <a:pt x="61459" y="31407"/>
                    <a:pt x="61610" y="31366"/>
                  </a:cubicBezTo>
                  <a:cubicBezTo>
                    <a:pt x="61514" y="31181"/>
                    <a:pt x="61457" y="30978"/>
                    <a:pt x="61443" y="30769"/>
                  </a:cubicBezTo>
                  <a:cubicBezTo>
                    <a:pt x="61401" y="30783"/>
                    <a:pt x="61358" y="30795"/>
                    <a:pt x="61317" y="30807"/>
                  </a:cubicBezTo>
                  <a:lnTo>
                    <a:pt x="61317" y="27581"/>
                  </a:lnTo>
                  <a:cubicBezTo>
                    <a:pt x="62389" y="27306"/>
                    <a:pt x="63366" y="27076"/>
                    <a:pt x="64324" y="26801"/>
                  </a:cubicBezTo>
                  <a:cubicBezTo>
                    <a:pt x="65290" y="26521"/>
                    <a:pt x="66290" y="26288"/>
                    <a:pt x="67198" y="25871"/>
                  </a:cubicBezTo>
                  <a:cubicBezTo>
                    <a:pt x="69613" y="24767"/>
                    <a:pt x="70507" y="23244"/>
                    <a:pt x="70195" y="20848"/>
                  </a:cubicBezTo>
                  <a:cubicBezTo>
                    <a:pt x="70113" y="20196"/>
                    <a:pt x="70048" y="19545"/>
                    <a:pt x="69976" y="18908"/>
                  </a:cubicBezTo>
                  <a:cubicBezTo>
                    <a:pt x="71777" y="17987"/>
                    <a:pt x="72511" y="16896"/>
                    <a:pt x="71997" y="15622"/>
                  </a:cubicBezTo>
                  <a:cubicBezTo>
                    <a:pt x="71464" y="14302"/>
                    <a:pt x="70563" y="13231"/>
                    <a:pt x="69026" y="13231"/>
                  </a:cubicBezTo>
                  <a:cubicBezTo>
                    <a:pt x="68780" y="13231"/>
                    <a:pt x="68518" y="13259"/>
                    <a:pt x="68239" y="13317"/>
                  </a:cubicBezTo>
                  <a:cubicBezTo>
                    <a:pt x="68009" y="12748"/>
                    <a:pt x="67794" y="12166"/>
                    <a:pt x="67538" y="11607"/>
                  </a:cubicBezTo>
                  <a:cubicBezTo>
                    <a:pt x="67460" y="11442"/>
                    <a:pt x="67248" y="11346"/>
                    <a:pt x="67097" y="11218"/>
                  </a:cubicBezTo>
                  <a:cubicBezTo>
                    <a:pt x="67046" y="11409"/>
                    <a:pt x="66924" y="11616"/>
                    <a:pt x="66955" y="11790"/>
                  </a:cubicBezTo>
                  <a:cubicBezTo>
                    <a:pt x="67033" y="12221"/>
                    <a:pt x="67143" y="12652"/>
                    <a:pt x="67303" y="13060"/>
                  </a:cubicBezTo>
                  <a:cubicBezTo>
                    <a:pt x="67482" y="13504"/>
                    <a:pt x="67464" y="13807"/>
                    <a:pt x="67006" y="14096"/>
                  </a:cubicBezTo>
                  <a:cubicBezTo>
                    <a:pt x="66194" y="14609"/>
                    <a:pt x="65713" y="15370"/>
                    <a:pt x="65612" y="16241"/>
                  </a:cubicBezTo>
                  <a:cubicBezTo>
                    <a:pt x="64774" y="16529"/>
                    <a:pt x="63985" y="16800"/>
                    <a:pt x="63178" y="17079"/>
                  </a:cubicBezTo>
                  <a:cubicBezTo>
                    <a:pt x="62990" y="16813"/>
                    <a:pt x="62803" y="16521"/>
                    <a:pt x="62587" y="16250"/>
                  </a:cubicBezTo>
                  <a:cubicBezTo>
                    <a:pt x="62061" y="15590"/>
                    <a:pt x="61007" y="15163"/>
                    <a:pt x="60093" y="15163"/>
                  </a:cubicBezTo>
                  <a:cubicBezTo>
                    <a:pt x="59654" y="15163"/>
                    <a:pt x="59248" y="15261"/>
                    <a:pt x="58948" y="15480"/>
                  </a:cubicBezTo>
                  <a:cubicBezTo>
                    <a:pt x="58293" y="15957"/>
                    <a:pt x="57719" y="16580"/>
                    <a:pt x="57234" y="17230"/>
                  </a:cubicBezTo>
                  <a:cubicBezTo>
                    <a:pt x="56982" y="17560"/>
                    <a:pt x="56904" y="18092"/>
                    <a:pt x="56917" y="18528"/>
                  </a:cubicBezTo>
                  <a:cubicBezTo>
                    <a:pt x="56923" y="18610"/>
                    <a:pt x="56927" y="18692"/>
                    <a:pt x="56936" y="18775"/>
                  </a:cubicBezTo>
                  <a:cubicBezTo>
                    <a:pt x="57101" y="19994"/>
                    <a:pt x="58215" y="20979"/>
                    <a:pt x="59673" y="21223"/>
                  </a:cubicBezTo>
                  <a:cubicBezTo>
                    <a:pt x="59947" y="21269"/>
                    <a:pt x="60212" y="21291"/>
                    <a:pt x="60465" y="21291"/>
                  </a:cubicBezTo>
                  <a:cubicBezTo>
                    <a:pt x="62077" y="21291"/>
                    <a:pt x="63226" y="20378"/>
                    <a:pt x="63495" y="18802"/>
                  </a:cubicBezTo>
                  <a:cubicBezTo>
                    <a:pt x="63550" y="18486"/>
                    <a:pt x="63505" y="18156"/>
                    <a:pt x="63505" y="17803"/>
                  </a:cubicBezTo>
                  <a:cubicBezTo>
                    <a:pt x="64252" y="17560"/>
                    <a:pt x="64971" y="17321"/>
                    <a:pt x="65700" y="17083"/>
                  </a:cubicBezTo>
                  <a:cubicBezTo>
                    <a:pt x="66225" y="18503"/>
                    <a:pt x="67109" y="19288"/>
                    <a:pt x="68514" y="19288"/>
                  </a:cubicBezTo>
                  <a:cubicBezTo>
                    <a:pt x="68728" y="19288"/>
                    <a:pt x="68954" y="19270"/>
                    <a:pt x="69193" y="19233"/>
                  </a:cubicBezTo>
                  <a:cubicBezTo>
                    <a:pt x="69261" y="20077"/>
                    <a:pt x="69326" y="20874"/>
                    <a:pt x="69380" y="21671"/>
                  </a:cubicBezTo>
                  <a:cubicBezTo>
                    <a:pt x="69454" y="22725"/>
                    <a:pt x="69050" y="23596"/>
                    <a:pt x="68203" y="24193"/>
                  </a:cubicBezTo>
                  <a:cubicBezTo>
                    <a:pt x="67584" y="24633"/>
                    <a:pt x="66915" y="25068"/>
                    <a:pt x="66204" y="25288"/>
                  </a:cubicBezTo>
                  <a:cubicBezTo>
                    <a:pt x="64545" y="25806"/>
                    <a:pt x="62849" y="26196"/>
                    <a:pt x="61171" y="26644"/>
                  </a:cubicBezTo>
                  <a:cubicBezTo>
                    <a:pt x="60970" y="26699"/>
                    <a:pt x="60690" y="26778"/>
                    <a:pt x="60621" y="26928"/>
                  </a:cubicBezTo>
                  <a:cubicBezTo>
                    <a:pt x="60463" y="27265"/>
                    <a:pt x="60371" y="27629"/>
                    <a:pt x="60350" y="28001"/>
                  </a:cubicBezTo>
                  <a:cubicBezTo>
                    <a:pt x="60291" y="29115"/>
                    <a:pt x="60278" y="30234"/>
                    <a:pt x="60241" y="31352"/>
                  </a:cubicBezTo>
                  <a:cubicBezTo>
                    <a:pt x="60232" y="31636"/>
                    <a:pt x="60213" y="31920"/>
                    <a:pt x="60191" y="32305"/>
                  </a:cubicBezTo>
                  <a:cubicBezTo>
                    <a:pt x="58633" y="31989"/>
                    <a:pt x="57152" y="31650"/>
                    <a:pt x="55663" y="31393"/>
                  </a:cubicBezTo>
                  <a:cubicBezTo>
                    <a:pt x="54163" y="31132"/>
                    <a:pt x="52651" y="30948"/>
                    <a:pt x="51120" y="30733"/>
                  </a:cubicBezTo>
                  <a:cubicBezTo>
                    <a:pt x="51166" y="30614"/>
                    <a:pt x="51207" y="30477"/>
                    <a:pt x="51267" y="30344"/>
                  </a:cubicBezTo>
                  <a:cubicBezTo>
                    <a:pt x="52009" y="28699"/>
                    <a:pt x="52762" y="27048"/>
                    <a:pt x="53508" y="25398"/>
                  </a:cubicBezTo>
                  <a:cubicBezTo>
                    <a:pt x="53793" y="24765"/>
                    <a:pt x="53774" y="24610"/>
                    <a:pt x="53178" y="24294"/>
                  </a:cubicBezTo>
                  <a:cubicBezTo>
                    <a:pt x="51578" y="23446"/>
                    <a:pt x="51153" y="21947"/>
                    <a:pt x="51024" y="20338"/>
                  </a:cubicBezTo>
                  <a:cubicBezTo>
                    <a:pt x="50964" y="19555"/>
                    <a:pt x="51159" y="19177"/>
                    <a:pt x="51597" y="19177"/>
                  </a:cubicBezTo>
                  <a:cubicBezTo>
                    <a:pt x="51829" y="19177"/>
                    <a:pt x="52129" y="19282"/>
                    <a:pt x="52495" y="19490"/>
                  </a:cubicBezTo>
                  <a:cubicBezTo>
                    <a:pt x="52953" y="19746"/>
                    <a:pt x="53389" y="20049"/>
                    <a:pt x="53847" y="20319"/>
                  </a:cubicBezTo>
                  <a:cubicBezTo>
                    <a:pt x="54173" y="20511"/>
                    <a:pt x="54480" y="20604"/>
                    <a:pt x="54755" y="20604"/>
                  </a:cubicBezTo>
                  <a:cubicBezTo>
                    <a:pt x="55359" y="20604"/>
                    <a:pt x="55802" y="20155"/>
                    <a:pt x="55919" y="19330"/>
                  </a:cubicBezTo>
                  <a:cubicBezTo>
                    <a:pt x="55947" y="19151"/>
                    <a:pt x="55951" y="18969"/>
                    <a:pt x="55932" y="18789"/>
                  </a:cubicBezTo>
                  <a:cubicBezTo>
                    <a:pt x="55924" y="18714"/>
                    <a:pt x="55909" y="18641"/>
                    <a:pt x="55892" y="18570"/>
                  </a:cubicBezTo>
                  <a:cubicBezTo>
                    <a:pt x="55686" y="17753"/>
                    <a:pt x="55470" y="16937"/>
                    <a:pt x="55209" y="16140"/>
                  </a:cubicBezTo>
                  <a:cubicBezTo>
                    <a:pt x="54920" y="15265"/>
                    <a:pt x="55031" y="14847"/>
                    <a:pt x="55787" y="14266"/>
                  </a:cubicBezTo>
                  <a:cubicBezTo>
                    <a:pt x="56488" y="13727"/>
                    <a:pt x="57258" y="13554"/>
                    <a:pt x="58075" y="13554"/>
                  </a:cubicBezTo>
                  <a:cubicBezTo>
                    <a:pt x="58336" y="13554"/>
                    <a:pt x="58601" y="13572"/>
                    <a:pt x="58871" y="13601"/>
                  </a:cubicBezTo>
                  <a:cubicBezTo>
                    <a:pt x="59852" y="13706"/>
                    <a:pt x="60842" y="13775"/>
                    <a:pt x="61828" y="13775"/>
                  </a:cubicBezTo>
                  <a:cubicBezTo>
                    <a:pt x="63299" y="13770"/>
                    <a:pt x="64592" y="13403"/>
                    <a:pt x="65394" y="11966"/>
                  </a:cubicBezTo>
                  <a:cubicBezTo>
                    <a:pt x="65756" y="11323"/>
                    <a:pt x="66334" y="10938"/>
                    <a:pt x="67079" y="10906"/>
                  </a:cubicBezTo>
                  <a:cubicBezTo>
                    <a:pt x="67139" y="10901"/>
                    <a:pt x="67199" y="10898"/>
                    <a:pt x="67259" y="10898"/>
                  </a:cubicBezTo>
                  <a:cubicBezTo>
                    <a:pt x="67332" y="10898"/>
                    <a:pt x="67406" y="10902"/>
                    <a:pt x="67479" y="10910"/>
                  </a:cubicBezTo>
                  <a:cubicBezTo>
                    <a:pt x="67616" y="10926"/>
                    <a:pt x="67756" y="10932"/>
                    <a:pt x="67895" y="10932"/>
                  </a:cubicBezTo>
                  <a:cubicBezTo>
                    <a:pt x="68086" y="10932"/>
                    <a:pt x="68278" y="10921"/>
                    <a:pt x="68469" y="10910"/>
                  </a:cubicBezTo>
                  <a:cubicBezTo>
                    <a:pt x="69867" y="10837"/>
                    <a:pt x="71549" y="9101"/>
                    <a:pt x="71403" y="7717"/>
                  </a:cubicBezTo>
                  <a:cubicBezTo>
                    <a:pt x="71275" y="6469"/>
                    <a:pt x="70682" y="5346"/>
                    <a:pt x="69445" y="4870"/>
                  </a:cubicBezTo>
                  <a:cubicBezTo>
                    <a:pt x="68450" y="4485"/>
                    <a:pt x="67369" y="4311"/>
                    <a:pt x="66310" y="4113"/>
                  </a:cubicBezTo>
                  <a:cubicBezTo>
                    <a:pt x="65187" y="3898"/>
                    <a:pt x="64207" y="3499"/>
                    <a:pt x="63542" y="2510"/>
                  </a:cubicBezTo>
                  <a:cubicBezTo>
                    <a:pt x="63326" y="2193"/>
                    <a:pt x="63046" y="1923"/>
                    <a:pt x="62823" y="1612"/>
                  </a:cubicBezTo>
                  <a:cubicBezTo>
                    <a:pt x="61990" y="460"/>
                    <a:pt x="60493" y="0"/>
                    <a:pt x="5917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764;p28">
              <a:extLst>
                <a:ext uri="{FF2B5EF4-FFF2-40B4-BE49-F238E27FC236}">
                  <a16:creationId xmlns:a16="http://schemas.microsoft.com/office/drawing/2014/main" id="{519AFA5F-8DDF-4FA5-B575-40B18FA01DAF}"/>
                </a:ext>
              </a:extLst>
            </p:cNvPr>
            <p:cNvSpPr/>
            <p:nvPr/>
          </p:nvSpPr>
          <p:spPr>
            <a:xfrm>
              <a:off x="7508650" y="2698450"/>
              <a:ext cx="641050" cy="236025"/>
            </a:xfrm>
            <a:custGeom>
              <a:avLst/>
              <a:gdLst/>
              <a:ahLst/>
              <a:cxnLst/>
              <a:rect l="l" t="t" r="r" b="b"/>
              <a:pathLst>
                <a:path w="25642" h="9441" extrusionOk="0">
                  <a:moveTo>
                    <a:pt x="23500" y="1369"/>
                  </a:moveTo>
                  <a:cubicBezTo>
                    <a:pt x="23579" y="1369"/>
                    <a:pt x="23769" y="1539"/>
                    <a:pt x="23807" y="1655"/>
                  </a:cubicBezTo>
                  <a:cubicBezTo>
                    <a:pt x="23913" y="1981"/>
                    <a:pt x="23959" y="2324"/>
                    <a:pt x="24055" y="2783"/>
                  </a:cubicBezTo>
                  <a:cubicBezTo>
                    <a:pt x="23936" y="2907"/>
                    <a:pt x="23784" y="3076"/>
                    <a:pt x="23628" y="3246"/>
                  </a:cubicBezTo>
                  <a:cubicBezTo>
                    <a:pt x="23468" y="3080"/>
                    <a:pt x="23216" y="2933"/>
                    <a:pt x="23170" y="2741"/>
                  </a:cubicBezTo>
                  <a:cubicBezTo>
                    <a:pt x="23092" y="2417"/>
                    <a:pt x="23111" y="2059"/>
                    <a:pt x="23157" y="1719"/>
                  </a:cubicBezTo>
                  <a:cubicBezTo>
                    <a:pt x="23174" y="1586"/>
                    <a:pt x="23350" y="1426"/>
                    <a:pt x="23487" y="1371"/>
                  </a:cubicBezTo>
                  <a:cubicBezTo>
                    <a:pt x="23491" y="1370"/>
                    <a:pt x="23495" y="1369"/>
                    <a:pt x="23500" y="1369"/>
                  </a:cubicBezTo>
                  <a:close/>
                  <a:moveTo>
                    <a:pt x="8269" y="1952"/>
                  </a:moveTo>
                  <a:cubicBezTo>
                    <a:pt x="8281" y="1952"/>
                    <a:pt x="8289" y="1954"/>
                    <a:pt x="8292" y="1958"/>
                  </a:cubicBezTo>
                  <a:cubicBezTo>
                    <a:pt x="8411" y="2146"/>
                    <a:pt x="8498" y="2357"/>
                    <a:pt x="8603" y="2562"/>
                  </a:cubicBezTo>
                  <a:lnTo>
                    <a:pt x="8604" y="2562"/>
                  </a:lnTo>
                  <a:cubicBezTo>
                    <a:pt x="8494" y="2893"/>
                    <a:pt x="8416" y="3195"/>
                    <a:pt x="8287" y="3471"/>
                  </a:cubicBezTo>
                  <a:cubicBezTo>
                    <a:pt x="8215" y="3626"/>
                    <a:pt x="8130" y="3697"/>
                    <a:pt x="8042" y="3697"/>
                  </a:cubicBezTo>
                  <a:cubicBezTo>
                    <a:pt x="7950" y="3697"/>
                    <a:pt x="7856" y="3620"/>
                    <a:pt x="7770" y="3479"/>
                  </a:cubicBezTo>
                  <a:cubicBezTo>
                    <a:pt x="7582" y="3177"/>
                    <a:pt x="7732" y="2270"/>
                    <a:pt x="8012" y="2040"/>
                  </a:cubicBezTo>
                  <a:cubicBezTo>
                    <a:pt x="8073" y="1992"/>
                    <a:pt x="8213" y="1952"/>
                    <a:pt x="8269" y="1952"/>
                  </a:cubicBezTo>
                  <a:close/>
                  <a:moveTo>
                    <a:pt x="19754" y="2391"/>
                  </a:moveTo>
                  <a:cubicBezTo>
                    <a:pt x="19783" y="2391"/>
                    <a:pt x="19805" y="2396"/>
                    <a:pt x="19815" y="2407"/>
                  </a:cubicBezTo>
                  <a:cubicBezTo>
                    <a:pt x="19971" y="2572"/>
                    <a:pt x="20067" y="2802"/>
                    <a:pt x="20154" y="2952"/>
                  </a:cubicBezTo>
                  <a:cubicBezTo>
                    <a:pt x="20066" y="3337"/>
                    <a:pt x="20025" y="3626"/>
                    <a:pt x="19929" y="3896"/>
                  </a:cubicBezTo>
                  <a:lnTo>
                    <a:pt x="19930" y="3896"/>
                  </a:lnTo>
                  <a:cubicBezTo>
                    <a:pt x="19888" y="4011"/>
                    <a:pt x="19728" y="4140"/>
                    <a:pt x="19619" y="4148"/>
                  </a:cubicBezTo>
                  <a:cubicBezTo>
                    <a:pt x="19617" y="4149"/>
                    <a:pt x="19615" y="4149"/>
                    <a:pt x="19613" y="4149"/>
                  </a:cubicBezTo>
                  <a:cubicBezTo>
                    <a:pt x="19500" y="4149"/>
                    <a:pt x="19297" y="4001"/>
                    <a:pt x="19302" y="3925"/>
                  </a:cubicBezTo>
                  <a:cubicBezTo>
                    <a:pt x="19306" y="3452"/>
                    <a:pt x="19343" y="2980"/>
                    <a:pt x="19411" y="2512"/>
                  </a:cubicBezTo>
                  <a:cubicBezTo>
                    <a:pt x="19419" y="2465"/>
                    <a:pt x="19639" y="2391"/>
                    <a:pt x="19754" y="2391"/>
                  </a:cubicBezTo>
                  <a:close/>
                  <a:moveTo>
                    <a:pt x="16080" y="2329"/>
                  </a:moveTo>
                  <a:cubicBezTo>
                    <a:pt x="16189" y="2329"/>
                    <a:pt x="16305" y="2401"/>
                    <a:pt x="16383" y="2545"/>
                  </a:cubicBezTo>
                  <a:cubicBezTo>
                    <a:pt x="16487" y="2741"/>
                    <a:pt x="16510" y="2989"/>
                    <a:pt x="16575" y="3237"/>
                  </a:cubicBezTo>
                  <a:cubicBezTo>
                    <a:pt x="16483" y="3534"/>
                    <a:pt x="16428" y="3847"/>
                    <a:pt x="16286" y="4112"/>
                  </a:cubicBezTo>
                  <a:cubicBezTo>
                    <a:pt x="16222" y="4241"/>
                    <a:pt x="15992" y="4336"/>
                    <a:pt x="15841" y="4336"/>
                  </a:cubicBezTo>
                  <a:cubicBezTo>
                    <a:pt x="15754" y="4332"/>
                    <a:pt x="15594" y="4094"/>
                    <a:pt x="15603" y="3974"/>
                  </a:cubicBezTo>
                  <a:cubicBezTo>
                    <a:pt x="15640" y="3502"/>
                    <a:pt x="15691" y="3025"/>
                    <a:pt x="15814" y="2572"/>
                  </a:cubicBezTo>
                  <a:cubicBezTo>
                    <a:pt x="15857" y="2411"/>
                    <a:pt x="15964" y="2329"/>
                    <a:pt x="16080" y="2329"/>
                  </a:cubicBezTo>
                  <a:close/>
                  <a:moveTo>
                    <a:pt x="12076" y="2454"/>
                  </a:moveTo>
                  <a:cubicBezTo>
                    <a:pt x="12231" y="2454"/>
                    <a:pt x="12322" y="2605"/>
                    <a:pt x="12366" y="2815"/>
                  </a:cubicBezTo>
                  <a:cubicBezTo>
                    <a:pt x="12458" y="3255"/>
                    <a:pt x="12114" y="4075"/>
                    <a:pt x="11684" y="4437"/>
                  </a:cubicBezTo>
                  <a:cubicBezTo>
                    <a:pt x="11257" y="3974"/>
                    <a:pt x="11350" y="2888"/>
                    <a:pt x="11830" y="2549"/>
                  </a:cubicBezTo>
                  <a:cubicBezTo>
                    <a:pt x="11926" y="2483"/>
                    <a:pt x="12007" y="2454"/>
                    <a:pt x="12076" y="2454"/>
                  </a:cubicBezTo>
                  <a:close/>
                  <a:moveTo>
                    <a:pt x="5202" y="2934"/>
                  </a:moveTo>
                  <a:cubicBezTo>
                    <a:pt x="5358" y="3141"/>
                    <a:pt x="5513" y="3347"/>
                    <a:pt x="5669" y="3549"/>
                  </a:cubicBezTo>
                  <a:lnTo>
                    <a:pt x="5670" y="3549"/>
                  </a:lnTo>
                  <a:cubicBezTo>
                    <a:pt x="5464" y="4258"/>
                    <a:pt x="5308" y="4882"/>
                    <a:pt x="5092" y="5478"/>
                  </a:cubicBezTo>
                  <a:cubicBezTo>
                    <a:pt x="5037" y="5638"/>
                    <a:pt x="4794" y="5730"/>
                    <a:pt x="4634" y="5854"/>
                  </a:cubicBezTo>
                  <a:cubicBezTo>
                    <a:pt x="4505" y="5671"/>
                    <a:pt x="4291" y="5491"/>
                    <a:pt x="4276" y="5299"/>
                  </a:cubicBezTo>
                  <a:cubicBezTo>
                    <a:pt x="4249" y="5024"/>
                    <a:pt x="4359" y="4731"/>
                    <a:pt x="4432" y="4447"/>
                  </a:cubicBezTo>
                  <a:cubicBezTo>
                    <a:pt x="4514" y="4130"/>
                    <a:pt x="4589" y="3801"/>
                    <a:pt x="4726" y="3507"/>
                  </a:cubicBezTo>
                  <a:cubicBezTo>
                    <a:pt x="4831" y="3292"/>
                    <a:pt x="5037" y="3122"/>
                    <a:pt x="5202" y="2934"/>
                  </a:cubicBezTo>
                  <a:close/>
                  <a:moveTo>
                    <a:pt x="21826" y="4719"/>
                  </a:moveTo>
                  <a:cubicBezTo>
                    <a:pt x="21934" y="4719"/>
                    <a:pt x="22065" y="4755"/>
                    <a:pt x="22112" y="4818"/>
                  </a:cubicBezTo>
                  <a:cubicBezTo>
                    <a:pt x="22400" y="5221"/>
                    <a:pt x="22657" y="5652"/>
                    <a:pt x="22927" y="6088"/>
                  </a:cubicBezTo>
                  <a:cubicBezTo>
                    <a:pt x="22785" y="6317"/>
                    <a:pt x="22720" y="6546"/>
                    <a:pt x="22602" y="6582"/>
                  </a:cubicBezTo>
                  <a:cubicBezTo>
                    <a:pt x="22563" y="6594"/>
                    <a:pt x="22515" y="6599"/>
                    <a:pt x="22464" y="6599"/>
                  </a:cubicBezTo>
                  <a:cubicBezTo>
                    <a:pt x="22305" y="6599"/>
                    <a:pt x="22117" y="6548"/>
                    <a:pt x="22074" y="6468"/>
                  </a:cubicBezTo>
                  <a:cubicBezTo>
                    <a:pt x="21845" y="6024"/>
                    <a:pt x="21676" y="5547"/>
                    <a:pt x="21519" y="5070"/>
                  </a:cubicBezTo>
                  <a:cubicBezTo>
                    <a:pt x="21492" y="4982"/>
                    <a:pt x="21616" y="4777"/>
                    <a:pt x="21717" y="4735"/>
                  </a:cubicBezTo>
                  <a:cubicBezTo>
                    <a:pt x="21746" y="4724"/>
                    <a:pt x="21784" y="4719"/>
                    <a:pt x="21826" y="4719"/>
                  </a:cubicBezTo>
                  <a:close/>
                  <a:moveTo>
                    <a:pt x="9270" y="5234"/>
                  </a:moveTo>
                  <a:cubicBezTo>
                    <a:pt x="9298" y="5234"/>
                    <a:pt x="9321" y="5238"/>
                    <a:pt x="9333" y="5249"/>
                  </a:cubicBezTo>
                  <a:cubicBezTo>
                    <a:pt x="9497" y="5400"/>
                    <a:pt x="9585" y="5635"/>
                    <a:pt x="9671" y="5785"/>
                  </a:cubicBezTo>
                  <a:cubicBezTo>
                    <a:pt x="9571" y="6216"/>
                    <a:pt x="9525" y="6542"/>
                    <a:pt x="9406" y="6843"/>
                  </a:cubicBezTo>
                  <a:cubicBezTo>
                    <a:pt x="9354" y="6975"/>
                    <a:pt x="9155" y="7152"/>
                    <a:pt x="9045" y="7152"/>
                  </a:cubicBezTo>
                  <a:cubicBezTo>
                    <a:pt x="9040" y="7152"/>
                    <a:pt x="9035" y="7151"/>
                    <a:pt x="9030" y="7150"/>
                  </a:cubicBezTo>
                  <a:cubicBezTo>
                    <a:pt x="8870" y="7119"/>
                    <a:pt x="8617" y="6917"/>
                    <a:pt x="8622" y="6803"/>
                  </a:cubicBezTo>
                  <a:cubicBezTo>
                    <a:pt x="8660" y="6326"/>
                    <a:pt x="8748" y="5854"/>
                    <a:pt x="8883" y="5396"/>
                  </a:cubicBezTo>
                  <a:cubicBezTo>
                    <a:pt x="8902" y="5321"/>
                    <a:pt x="9145" y="5234"/>
                    <a:pt x="9270" y="5234"/>
                  </a:cubicBezTo>
                  <a:close/>
                  <a:moveTo>
                    <a:pt x="17629" y="5088"/>
                  </a:moveTo>
                  <a:cubicBezTo>
                    <a:pt x="17816" y="5253"/>
                    <a:pt x="18092" y="5387"/>
                    <a:pt x="18174" y="5592"/>
                  </a:cubicBezTo>
                  <a:cubicBezTo>
                    <a:pt x="18311" y="5936"/>
                    <a:pt x="18371" y="6330"/>
                    <a:pt x="18376" y="6706"/>
                  </a:cubicBezTo>
                  <a:cubicBezTo>
                    <a:pt x="18376" y="6898"/>
                    <a:pt x="18178" y="7096"/>
                    <a:pt x="18073" y="7289"/>
                  </a:cubicBezTo>
                  <a:cubicBezTo>
                    <a:pt x="17899" y="7165"/>
                    <a:pt x="17638" y="7077"/>
                    <a:pt x="17569" y="6908"/>
                  </a:cubicBezTo>
                  <a:cubicBezTo>
                    <a:pt x="17417" y="6546"/>
                    <a:pt x="17362" y="6147"/>
                    <a:pt x="17244" y="5648"/>
                  </a:cubicBezTo>
                  <a:cubicBezTo>
                    <a:pt x="17354" y="5482"/>
                    <a:pt x="17492" y="5286"/>
                    <a:pt x="17629" y="5088"/>
                  </a:cubicBezTo>
                  <a:close/>
                  <a:moveTo>
                    <a:pt x="13872" y="5193"/>
                  </a:moveTo>
                  <a:cubicBezTo>
                    <a:pt x="14007" y="5193"/>
                    <a:pt x="14251" y="5352"/>
                    <a:pt x="14264" y="5464"/>
                  </a:cubicBezTo>
                  <a:cubicBezTo>
                    <a:pt x="14341" y="6069"/>
                    <a:pt x="14380" y="6679"/>
                    <a:pt x="14383" y="7289"/>
                  </a:cubicBezTo>
                  <a:cubicBezTo>
                    <a:pt x="14383" y="7403"/>
                    <a:pt x="14159" y="7605"/>
                    <a:pt x="14026" y="7613"/>
                  </a:cubicBezTo>
                  <a:cubicBezTo>
                    <a:pt x="14021" y="7614"/>
                    <a:pt x="14017" y="7614"/>
                    <a:pt x="14012" y="7614"/>
                  </a:cubicBezTo>
                  <a:cubicBezTo>
                    <a:pt x="13872" y="7614"/>
                    <a:pt x="13653" y="7477"/>
                    <a:pt x="13609" y="7357"/>
                  </a:cubicBezTo>
                  <a:cubicBezTo>
                    <a:pt x="13499" y="7018"/>
                    <a:pt x="13462" y="6656"/>
                    <a:pt x="13417" y="6408"/>
                  </a:cubicBezTo>
                  <a:cubicBezTo>
                    <a:pt x="13453" y="6037"/>
                    <a:pt x="13439" y="5776"/>
                    <a:pt x="13513" y="5537"/>
                  </a:cubicBezTo>
                  <a:cubicBezTo>
                    <a:pt x="13559" y="5396"/>
                    <a:pt x="13733" y="5207"/>
                    <a:pt x="13861" y="5194"/>
                  </a:cubicBezTo>
                  <a:cubicBezTo>
                    <a:pt x="13865" y="5194"/>
                    <a:pt x="13868" y="5193"/>
                    <a:pt x="13872" y="5193"/>
                  </a:cubicBezTo>
                  <a:close/>
                  <a:moveTo>
                    <a:pt x="3216" y="1"/>
                  </a:moveTo>
                  <a:cubicBezTo>
                    <a:pt x="3031" y="1"/>
                    <a:pt x="2845" y="5"/>
                    <a:pt x="2658" y="15"/>
                  </a:cubicBezTo>
                  <a:cubicBezTo>
                    <a:pt x="1880" y="55"/>
                    <a:pt x="1252" y="450"/>
                    <a:pt x="857" y="1109"/>
                  </a:cubicBezTo>
                  <a:cubicBezTo>
                    <a:pt x="1" y="2562"/>
                    <a:pt x="152" y="4625"/>
                    <a:pt x="1257" y="5908"/>
                  </a:cubicBezTo>
                  <a:cubicBezTo>
                    <a:pt x="2850" y="7760"/>
                    <a:pt x="4932" y="8764"/>
                    <a:pt x="7320" y="9149"/>
                  </a:cubicBezTo>
                  <a:cubicBezTo>
                    <a:pt x="8041" y="9264"/>
                    <a:pt x="8773" y="9286"/>
                    <a:pt x="9543" y="9359"/>
                  </a:cubicBezTo>
                  <a:cubicBezTo>
                    <a:pt x="9699" y="9027"/>
                    <a:pt x="9779" y="8872"/>
                    <a:pt x="9878" y="8872"/>
                  </a:cubicBezTo>
                  <a:cubicBezTo>
                    <a:pt x="9966" y="8872"/>
                    <a:pt x="10069" y="8994"/>
                    <a:pt x="10254" y="9222"/>
                  </a:cubicBezTo>
                  <a:cubicBezTo>
                    <a:pt x="10341" y="9338"/>
                    <a:pt x="10557" y="9392"/>
                    <a:pt x="10717" y="9397"/>
                  </a:cubicBezTo>
                  <a:cubicBezTo>
                    <a:pt x="11541" y="9422"/>
                    <a:pt x="12365" y="9441"/>
                    <a:pt x="13186" y="9441"/>
                  </a:cubicBezTo>
                  <a:cubicBezTo>
                    <a:pt x="16374" y="9441"/>
                    <a:pt x="19529" y="9163"/>
                    <a:pt x="22566" y="7935"/>
                  </a:cubicBezTo>
                  <a:cubicBezTo>
                    <a:pt x="23477" y="7563"/>
                    <a:pt x="24453" y="7325"/>
                    <a:pt x="25329" y="6885"/>
                  </a:cubicBezTo>
                  <a:cubicBezTo>
                    <a:pt x="25435" y="6830"/>
                    <a:pt x="25535" y="6780"/>
                    <a:pt x="25641" y="6725"/>
                  </a:cubicBezTo>
                  <a:cubicBezTo>
                    <a:pt x="25571" y="6622"/>
                    <a:pt x="25507" y="6517"/>
                    <a:pt x="25448" y="6407"/>
                  </a:cubicBezTo>
                  <a:cubicBezTo>
                    <a:pt x="25017" y="5656"/>
                    <a:pt x="24687" y="4762"/>
                    <a:pt x="24430" y="3790"/>
                  </a:cubicBezTo>
                  <a:cubicBezTo>
                    <a:pt x="24398" y="3671"/>
                    <a:pt x="24367" y="3546"/>
                    <a:pt x="24339" y="3423"/>
                  </a:cubicBezTo>
                  <a:cubicBezTo>
                    <a:pt x="24228" y="2961"/>
                    <a:pt x="24133" y="2479"/>
                    <a:pt x="24051" y="1989"/>
                  </a:cubicBezTo>
                  <a:cubicBezTo>
                    <a:pt x="24009" y="1764"/>
                    <a:pt x="23977" y="1535"/>
                    <a:pt x="23944" y="1306"/>
                  </a:cubicBezTo>
                  <a:cubicBezTo>
                    <a:pt x="23936" y="1255"/>
                    <a:pt x="23927" y="1200"/>
                    <a:pt x="23922" y="1150"/>
                  </a:cubicBezTo>
                  <a:cubicBezTo>
                    <a:pt x="23885" y="889"/>
                    <a:pt x="23853" y="623"/>
                    <a:pt x="23822" y="357"/>
                  </a:cubicBezTo>
                  <a:lnTo>
                    <a:pt x="23822" y="338"/>
                  </a:lnTo>
                  <a:cubicBezTo>
                    <a:pt x="23816" y="302"/>
                    <a:pt x="23812" y="266"/>
                    <a:pt x="23807" y="228"/>
                  </a:cubicBezTo>
                  <a:cubicBezTo>
                    <a:pt x="20961" y="958"/>
                    <a:pt x="18041" y="1334"/>
                    <a:pt x="15099" y="1545"/>
                  </a:cubicBezTo>
                  <a:cubicBezTo>
                    <a:pt x="14767" y="1568"/>
                    <a:pt x="14438" y="1579"/>
                    <a:pt x="14109" y="1579"/>
                  </a:cubicBezTo>
                  <a:cubicBezTo>
                    <a:pt x="12106" y="1579"/>
                    <a:pt x="10144" y="1176"/>
                    <a:pt x="8191" y="743"/>
                  </a:cubicBezTo>
                  <a:cubicBezTo>
                    <a:pt x="6547" y="375"/>
                    <a:pt x="4904" y="1"/>
                    <a:pt x="3216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765;p28">
              <a:extLst>
                <a:ext uri="{FF2B5EF4-FFF2-40B4-BE49-F238E27FC236}">
                  <a16:creationId xmlns:a16="http://schemas.microsoft.com/office/drawing/2014/main" id="{3001A941-A2DB-409B-B366-7AC03CBBE60C}"/>
                </a:ext>
              </a:extLst>
            </p:cNvPr>
            <p:cNvSpPr/>
            <p:nvPr/>
          </p:nvSpPr>
          <p:spPr>
            <a:xfrm>
              <a:off x="8117125" y="2784050"/>
              <a:ext cx="2300" cy="9175"/>
            </a:xfrm>
            <a:custGeom>
              <a:avLst/>
              <a:gdLst/>
              <a:ahLst/>
              <a:cxnLst/>
              <a:rect l="l" t="t" r="r" b="b"/>
              <a:pathLst>
                <a:path w="92" h="367" extrusionOk="0">
                  <a:moveTo>
                    <a:pt x="0" y="1"/>
                  </a:moveTo>
                  <a:lnTo>
                    <a:pt x="0" y="1"/>
                  </a:lnTo>
                  <a:cubicBezTo>
                    <a:pt x="28" y="125"/>
                    <a:pt x="59" y="248"/>
                    <a:pt x="91" y="367"/>
                  </a:cubicBezTo>
                  <a:cubicBezTo>
                    <a:pt x="59" y="248"/>
                    <a:pt x="28" y="123"/>
                    <a:pt x="0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766;p28">
              <a:extLst>
                <a:ext uri="{FF2B5EF4-FFF2-40B4-BE49-F238E27FC236}">
                  <a16:creationId xmlns:a16="http://schemas.microsoft.com/office/drawing/2014/main" id="{9DF009D7-D9B4-4322-86FA-0C3AB5990C12}"/>
                </a:ext>
              </a:extLst>
            </p:cNvPr>
            <p:cNvSpPr/>
            <p:nvPr/>
          </p:nvSpPr>
          <p:spPr>
            <a:xfrm>
              <a:off x="8107250" y="2731125"/>
              <a:ext cx="2675" cy="17075"/>
            </a:xfrm>
            <a:custGeom>
              <a:avLst/>
              <a:gdLst/>
              <a:ahLst/>
              <a:cxnLst/>
              <a:rect l="l" t="t" r="r" b="b"/>
              <a:pathLst>
                <a:path w="107" h="683" extrusionOk="0">
                  <a:moveTo>
                    <a:pt x="0" y="1"/>
                  </a:moveTo>
                  <a:lnTo>
                    <a:pt x="0" y="1"/>
                  </a:lnTo>
                  <a:cubicBezTo>
                    <a:pt x="33" y="229"/>
                    <a:pt x="65" y="458"/>
                    <a:pt x="107" y="683"/>
                  </a:cubicBezTo>
                  <a:cubicBezTo>
                    <a:pt x="69" y="458"/>
                    <a:pt x="33" y="229"/>
                    <a:pt x="0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767;p28">
              <a:extLst>
                <a:ext uri="{FF2B5EF4-FFF2-40B4-BE49-F238E27FC236}">
                  <a16:creationId xmlns:a16="http://schemas.microsoft.com/office/drawing/2014/main" id="{159A6961-ABA7-40B0-9AE1-A6C1356CB20D}"/>
                </a:ext>
              </a:extLst>
            </p:cNvPr>
            <p:cNvSpPr/>
            <p:nvPr/>
          </p:nvSpPr>
          <p:spPr>
            <a:xfrm>
              <a:off x="8104175" y="2707375"/>
              <a:ext cx="2550" cy="19850"/>
            </a:xfrm>
            <a:custGeom>
              <a:avLst/>
              <a:gdLst/>
              <a:ahLst/>
              <a:cxnLst/>
              <a:rect l="l" t="t" r="r" b="b"/>
              <a:pathLst>
                <a:path w="102" h="794" extrusionOk="0">
                  <a:moveTo>
                    <a:pt x="1" y="1"/>
                  </a:moveTo>
                  <a:cubicBezTo>
                    <a:pt x="32" y="267"/>
                    <a:pt x="64" y="533"/>
                    <a:pt x="101" y="794"/>
                  </a:cubicBezTo>
                  <a:cubicBezTo>
                    <a:pt x="64" y="533"/>
                    <a:pt x="32" y="267"/>
                    <a:pt x="1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768;p28">
              <a:extLst>
                <a:ext uri="{FF2B5EF4-FFF2-40B4-BE49-F238E27FC236}">
                  <a16:creationId xmlns:a16="http://schemas.microsoft.com/office/drawing/2014/main" id="{21AD8B33-885F-4585-8BA5-D60F9760B38F}"/>
                </a:ext>
              </a:extLst>
            </p:cNvPr>
            <p:cNvSpPr/>
            <p:nvPr/>
          </p:nvSpPr>
          <p:spPr>
            <a:xfrm>
              <a:off x="8085950" y="2732675"/>
              <a:ext cx="24100" cy="46925"/>
            </a:xfrm>
            <a:custGeom>
              <a:avLst/>
              <a:gdLst/>
              <a:ahLst/>
              <a:cxnLst/>
              <a:rect l="l" t="t" r="r" b="b"/>
              <a:pathLst>
                <a:path w="964" h="1877" extrusionOk="0">
                  <a:moveTo>
                    <a:pt x="407" y="0"/>
                  </a:moveTo>
                  <a:cubicBezTo>
                    <a:pt x="402" y="0"/>
                    <a:pt x="398" y="1"/>
                    <a:pt x="394" y="2"/>
                  </a:cubicBezTo>
                  <a:cubicBezTo>
                    <a:pt x="257" y="57"/>
                    <a:pt x="82" y="217"/>
                    <a:pt x="65" y="350"/>
                  </a:cubicBezTo>
                  <a:cubicBezTo>
                    <a:pt x="19" y="690"/>
                    <a:pt x="0" y="1048"/>
                    <a:pt x="78" y="1372"/>
                  </a:cubicBezTo>
                  <a:cubicBezTo>
                    <a:pt x="124" y="1565"/>
                    <a:pt x="376" y="1712"/>
                    <a:pt x="536" y="1877"/>
                  </a:cubicBezTo>
                  <a:cubicBezTo>
                    <a:pt x="692" y="1707"/>
                    <a:pt x="844" y="1537"/>
                    <a:pt x="963" y="1414"/>
                  </a:cubicBezTo>
                  <a:cubicBezTo>
                    <a:pt x="867" y="955"/>
                    <a:pt x="821" y="612"/>
                    <a:pt x="715" y="286"/>
                  </a:cubicBezTo>
                  <a:cubicBezTo>
                    <a:pt x="676" y="170"/>
                    <a:pt x="487" y="0"/>
                    <a:pt x="407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769;p28">
              <a:extLst>
                <a:ext uri="{FF2B5EF4-FFF2-40B4-BE49-F238E27FC236}">
                  <a16:creationId xmlns:a16="http://schemas.microsoft.com/office/drawing/2014/main" id="{561ACAC7-40FF-4F6A-AD2B-5FA6B18E38E8}"/>
                </a:ext>
              </a:extLst>
            </p:cNvPr>
            <p:cNvSpPr/>
            <p:nvPr/>
          </p:nvSpPr>
          <p:spPr>
            <a:xfrm>
              <a:off x="8103825" y="2704175"/>
              <a:ext cx="375" cy="2775"/>
            </a:xfrm>
            <a:custGeom>
              <a:avLst/>
              <a:gdLst/>
              <a:ahLst/>
              <a:cxnLst/>
              <a:rect l="l" t="t" r="r" b="b"/>
              <a:pathLst>
                <a:path w="15" h="111" extrusionOk="0">
                  <a:moveTo>
                    <a:pt x="0" y="1"/>
                  </a:moveTo>
                  <a:cubicBezTo>
                    <a:pt x="5" y="37"/>
                    <a:pt x="9" y="74"/>
                    <a:pt x="15" y="110"/>
                  </a:cubicBezTo>
                  <a:cubicBezTo>
                    <a:pt x="9" y="74"/>
                    <a:pt x="6" y="38"/>
                    <a:pt x="5" y="1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770;p28">
              <a:extLst>
                <a:ext uri="{FF2B5EF4-FFF2-40B4-BE49-F238E27FC236}">
                  <a16:creationId xmlns:a16="http://schemas.microsoft.com/office/drawing/2014/main" id="{21B91B3F-0562-4410-A354-D84EAF67E14B}"/>
                </a:ext>
              </a:extLst>
            </p:cNvPr>
            <p:cNvSpPr/>
            <p:nvPr/>
          </p:nvSpPr>
          <p:spPr>
            <a:xfrm>
              <a:off x="8098675" y="2644025"/>
              <a:ext cx="3100" cy="38975"/>
            </a:xfrm>
            <a:custGeom>
              <a:avLst/>
              <a:gdLst/>
              <a:ahLst/>
              <a:cxnLst/>
              <a:rect l="l" t="t" r="r" b="b"/>
              <a:pathLst>
                <a:path w="124" h="1559" extrusionOk="0">
                  <a:moveTo>
                    <a:pt x="0" y="0"/>
                  </a:moveTo>
                  <a:lnTo>
                    <a:pt x="0" y="0"/>
                  </a:lnTo>
                  <a:cubicBezTo>
                    <a:pt x="32" y="518"/>
                    <a:pt x="74" y="1037"/>
                    <a:pt x="120" y="1559"/>
                  </a:cubicBezTo>
                  <a:lnTo>
                    <a:pt x="124" y="1559"/>
                  </a:lnTo>
                  <a:cubicBezTo>
                    <a:pt x="74" y="1037"/>
                    <a:pt x="32" y="513"/>
                    <a:pt x="0" y="0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771;p28">
              <a:extLst>
                <a:ext uri="{FF2B5EF4-FFF2-40B4-BE49-F238E27FC236}">
                  <a16:creationId xmlns:a16="http://schemas.microsoft.com/office/drawing/2014/main" id="{CB4AC3B2-BE17-4E38-B5A8-46319B4FB788}"/>
                </a:ext>
              </a:extLst>
            </p:cNvPr>
            <p:cNvSpPr/>
            <p:nvPr/>
          </p:nvSpPr>
          <p:spPr>
            <a:xfrm>
              <a:off x="8045950" y="2816400"/>
              <a:ext cx="35900" cy="47025"/>
            </a:xfrm>
            <a:custGeom>
              <a:avLst/>
              <a:gdLst/>
              <a:ahLst/>
              <a:cxnLst/>
              <a:rect l="l" t="t" r="r" b="b"/>
              <a:pathLst>
                <a:path w="1436" h="1881" extrusionOk="0">
                  <a:moveTo>
                    <a:pt x="335" y="0"/>
                  </a:moveTo>
                  <a:cubicBezTo>
                    <a:pt x="293" y="0"/>
                    <a:pt x="254" y="6"/>
                    <a:pt x="225" y="17"/>
                  </a:cubicBezTo>
                  <a:cubicBezTo>
                    <a:pt x="124" y="58"/>
                    <a:pt x="1" y="264"/>
                    <a:pt x="28" y="352"/>
                  </a:cubicBezTo>
                  <a:cubicBezTo>
                    <a:pt x="184" y="829"/>
                    <a:pt x="353" y="1305"/>
                    <a:pt x="582" y="1750"/>
                  </a:cubicBezTo>
                  <a:cubicBezTo>
                    <a:pt x="625" y="1830"/>
                    <a:pt x="813" y="1881"/>
                    <a:pt x="972" y="1881"/>
                  </a:cubicBezTo>
                  <a:cubicBezTo>
                    <a:pt x="1023" y="1881"/>
                    <a:pt x="1071" y="1876"/>
                    <a:pt x="1110" y="1864"/>
                  </a:cubicBezTo>
                  <a:cubicBezTo>
                    <a:pt x="1229" y="1828"/>
                    <a:pt x="1293" y="1599"/>
                    <a:pt x="1436" y="1370"/>
                  </a:cubicBezTo>
                  <a:cubicBezTo>
                    <a:pt x="1165" y="934"/>
                    <a:pt x="908" y="503"/>
                    <a:pt x="620" y="100"/>
                  </a:cubicBezTo>
                  <a:cubicBezTo>
                    <a:pt x="573" y="37"/>
                    <a:pt x="443" y="0"/>
                    <a:pt x="335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772;p28">
              <a:extLst>
                <a:ext uri="{FF2B5EF4-FFF2-40B4-BE49-F238E27FC236}">
                  <a16:creationId xmlns:a16="http://schemas.microsoft.com/office/drawing/2014/main" id="{331B9B50-4211-45F7-9AB5-FFB5D7E4AD1C}"/>
                </a:ext>
              </a:extLst>
            </p:cNvPr>
            <p:cNvSpPr/>
            <p:nvPr/>
          </p:nvSpPr>
          <p:spPr>
            <a:xfrm>
              <a:off x="7411250" y="1926575"/>
              <a:ext cx="644475" cy="638375"/>
            </a:xfrm>
            <a:custGeom>
              <a:avLst/>
              <a:gdLst/>
              <a:ahLst/>
              <a:cxnLst/>
              <a:rect l="l" t="t" r="r" b="b"/>
              <a:pathLst>
                <a:path w="25779" h="25535" extrusionOk="0">
                  <a:moveTo>
                    <a:pt x="14640" y="1"/>
                  </a:moveTo>
                  <a:cubicBezTo>
                    <a:pt x="14397" y="1"/>
                    <a:pt x="14149" y="22"/>
                    <a:pt x="13898" y="61"/>
                  </a:cubicBezTo>
                  <a:cubicBezTo>
                    <a:pt x="12252" y="318"/>
                    <a:pt x="10923" y="1170"/>
                    <a:pt x="10134" y="2706"/>
                  </a:cubicBezTo>
                  <a:cubicBezTo>
                    <a:pt x="9327" y="4273"/>
                    <a:pt x="8113" y="5360"/>
                    <a:pt x="6468" y="6006"/>
                  </a:cubicBezTo>
                  <a:cubicBezTo>
                    <a:pt x="5707" y="6309"/>
                    <a:pt x="4960" y="6666"/>
                    <a:pt x="4230" y="7043"/>
                  </a:cubicBezTo>
                  <a:cubicBezTo>
                    <a:pt x="2297" y="8051"/>
                    <a:pt x="1573" y="10388"/>
                    <a:pt x="2535" y="12208"/>
                  </a:cubicBezTo>
                  <a:cubicBezTo>
                    <a:pt x="2728" y="12561"/>
                    <a:pt x="2888" y="12937"/>
                    <a:pt x="3029" y="13312"/>
                  </a:cubicBezTo>
                  <a:cubicBezTo>
                    <a:pt x="3237" y="13853"/>
                    <a:pt x="3218" y="14385"/>
                    <a:pt x="2865" y="14880"/>
                  </a:cubicBezTo>
                  <a:cubicBezTo>
                    <a:pt x="2393" y="15554"/>
                    <a:pt x="1884" y="16209"/>
                    <a:pt x="1463" y="16915"/>
                  </a:cubicBezTo>
                  <a:cubicBezTo>
                    <a:pt x="1059" y="17603"/>
                    <a:pt x="656" y="18313"/>
                    <a:pt x="413" y="19069"/>
                  </a:cubicBezTo>
                  <a:cubicBezTo>
                    <a:pt x="1" y="20352"/>
                    <a:pt x="725" y="21640"/>
                    <a:pt x="1999" y="22104"/>
                  </a:cubicBezTo>
                  <a:cubicBezTo>
                    <a:pt x="2361" y="22231"/>
                    <a:pt x="2728" y="22342"/>
                    <a:pt x="3099" y="22447"/>
                  </a:cubicBezTo>
                  <a:cubicBezTo>
                    <a:pt x="4562" y="22864"/>
                    <a:pt x="4625" y="22946"/>
                    <a:pt x="4593" y="24450"/>
                  </a:cubicBezTo>
                  <a:cubicBezTo>
                    <a:pt x="4575" y="25147"/>
                    <a:pt x="4872" y="25535"/>
                    <a:pt x="5406" y="25535"/>
                  </a:cubicBezTo>
                  <a:cubicBezTo>
                    <a:pt x="5560" y="25535"/>
                    <a:pt x="5735" y="25502"/>
                    <a:pt x="5927" y="25435"/>
                  </a:cubicBezTo>
                  <a:cubicBezTo>
                    <a:pt x="6446" y="25257"/>
                    <a:pt x="6945" y="25023"/>
                    <a:pt x="7435" y="24785"/>
                  </a:cubicBezTo>
                  <a:cubicBezTo>
                    <a:pt x="7664" y="24675"/>
                    <a:pt x="7862" y="24486"/>
                    <a:pt x="8142" y="24286"/>
                  </a:cubicBezTo>
                  <a:cubicBezTo>
                    <a:pt x="6129" y="23016"/>
                    <a:pt x="5093" y="20788"/>
                    <a:pt x="5474" y="18798"/>
                  </a:cubicBezTo>
                  <a:cubicBezTo>
                    <a:pt x="5504" y="18638"/>
                    <a:pt x="5549" y="18480"/>
                    <a:pt x="5607" y="18327"/>
                  </a:cubicBezTo>
                  <a:cubicBezTo>
                    <a:pt x="5826" y="17816"/>
                    <a:pt x="6218" y="17528"/>
                    <a:pt x="6733" y="17528"/>
                  </a:cubicBezTo>
                  <a:cubicBezTo>
                    <a:pt x="6810" y="17528"/>
                    <a:pt x="6890" y="17535"/>
                    <a:pt x="6972" y="17548"/>
                  </a:cubicBezTo>
                  <a:cubicBezTo>
                    <a:pt x="7788" y="17681"/>
                    <a:pt x="8687" y="17671"/>
                    <a:pt x="9126" y="18592"/>
                  </a:cubicBezTo>
                  <a:cubicBezTo>
                    <a:pt x="9145" y="18625"/>
                    <a:pt x="9173" y="18657"/>
                    <a:pt x="9204" y="18670"/>
                  </a:cubicBezTo>
                  <a:cubicBezTo>
                    <a:pt x="9465" y="18771"/>
                    <a:pt x="9732" y="18872"/>
                    <a:pt x="9993" y="18968"/>
                  </a:cubicBezTo>
                  <a:cubicBezTo>
                    <a:pt x="10098" y="18693"/>
                    <a:pt x="10213" y="18419"/>
                    <a:pt x="10296" y="18139"/>
                  </a:cubicBezTo>
                  <a:cubicBezTo>
                    <a:pt x="10323" y="18043"/>
                    <a:pt x="10277" y="17919"/>
                    <a:pt x="10245" y="17813"/>
                  </a:cubicBezTo>
                  <a:cubicBezTo>
                    <a:pt x="10012" y="17006"/>
                    <a:pt x="9791" y="16196"/>
                    <a:pt x="9530" y="15398"/>
                  </a:cubicBezTo>
                  <a:cubicBezTo>
                    <a:pt x="9347" y="14848"/>
                    <a:pt x="9196" y="14458"/>
                    <a:pt x="9663" y="13835"/>
                  </a:cubicBezTo>
                  <a:cubicBezTo>
                    <a:pt x="10662" y="12494"/>
                    <a:pt x="11882" y="11910"/>
                    <a:pt x="13410" y="11910"/>
                  </a:cubicBezTo>
                  <a:cubicBezTo>
                    <a:pt x="13600" y="11910"/>
                    <a:pt x="13795" y="11919"/>
                    <a:pt x="13994" y="11937"/>
                  </a:cubicBezTo>
                  <a:cubicBezTo>
                    <a:pt x="15085" y="12038"/>
                    <a:pt x="16186" y="12069"/>
                    <a:pt x="17281" y="12088"/>
                  </a:cubicBezTo>
                  <a:cubicBezTo>
                    <a:pt x="17299" y="12088"/>
                    <a:pt x="17317" y="12088"/>
                    <a:pt x="17335" y="12088"/>
                  </a:cubicBezTo>
                  <a:cubicBezTo>
                    <a:pt x="18403" y="12088"/>
                    <a:pt x="19234" y="11695"/>
                    <a:pt x="19834" y="10699"/>
                  </a:cubicBezTo>
                  <a:cubicBezTo>
                    <a:pt x="20389" y="9778"/>
                    <a:pt x="21224" y="9204"/>
                    <a:pt x="22335" y="9204"/>
                  </a:cubicBezTo>
                  <a:cubicBezTo>
                    <a:pt x="22436" y="9204"/>
                    <a:pt x="22539" y="9209"/>
                    <a:pt x="22644" y="9219"/>
                  </a:cubicBezTo>
                  <a:cubicBezTo>
                    <a:pt x="22767" y="9230"/>
                    <a:pt x="22891" y="9234"/>
                    <a:pt x="23016" y="9234"/>
                  </a:cubicBezTo>
                  <a:cubicBezTo>
                    <a:pt x="23203" y="9234"/>
                    <a:pt x="23390" y="9224"/>
                    <a:pt x="23574" y="9213"/>
                  </a:cubicBezTo>
                  <a:cubicBezTo>
                    <a:pt x="24546" y="9150"/>
                    <a:pt x="25673" y="8013"/>
                    <a:pt x="25732" y="7042"/>
                  </a:cubicBezTo>
                  <a:cubicBezTo>
                    <a:pt x="25778" y="6349"/>
                    <a:pt x="25036" y="5075"/>
                    <a:pt x="24334" y="4823"/>
                  </a:cubicBezTo>
                  <a:cubicBezTo>
                    <a:pt x="23564" y="4543"/>
                    <a:pt x="22762" y="4291"/>
                    <a:pt x="21955" y="4183"/>
                  </a:cubicBezTo>
                  <a:cubicBezTo>
                    <a:pt x="20217" y="3948"/>
                    <a:pt x="18747" y="3321"/>
                    <a:pt x="17784" y="1771"/>
                  </a:cubicBezTo>
                  <a:cubicBezTo>
                    <a:pt x="17701" y="1634"/>
                    <a:pt x="17573" y="1520"/>
                    <a:pt x="17472" y="1392"/>
                  </a:cubicBezTo>
                  <a:cubicBezTo>
                    <a:pt x="16722" y="420"/>
                    <a:pt x="15733" y="1"/>
                    <a:pt x="14640" y="1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773;p28">
              <a:extLst>
                <a:ext uri="{FF2B5EF4-FFF2-40B4-BE49-F238E27FC236}">
                  <a16:creationId xmlns:a16="http://schemas.microsoft.com/office/drawing/2014/main" id="{9C279D68-139A-4109-B834-97E44773852C}"/>
                </a:ext>
              </a:extLst>
            </p:cNvPr>
            <p:cNvSpPr/>
            <p:nvPr/>
          </p:nvSpPr>
          <p:spPr>
            <a:xfrm>
              <a:off x="8012375" y="2646950"/>
              <a:ext cx="25150" cy="43725"/>
            </a:xfrm>
            <a:custGeom>
              <a:avLst/>
              <a:gdLst/>
              <a:ahLst/>
              <a:cxnLst/>
              <a:rect l="l" t="t" r="r" b="b"/>
              <a:pathLst>
                <a:path w="1006" h="1749" extrusionOk="0">
                  <a:moveTo>
                    <a:pt x="260" y="0"/>
                  </a:moveTo>
                  <a:cubicBezTo>
                    <a:pt x="244" y="0"/>
                    <a:pt x="230" y="1"/>
                    <a:pt x="216" y="3"/>
                  </a:cubicBezTo>
                  <a:cubicBezTo>
                    <a:pt x="124" y="16"/>
                    <a:pt x="0" y="245"/>
                    <a:pt x="0" y="379"/>
                  </a:cubicBezTo>
                  <a:cubicBezTo>
                    <a:pt x="0" y="663"/>
                    <a:pt x="15" y="974"/>
                    <a:pt x="129" y="1227"/>
                  </a:cubicBezTo>
                  <a:cubicBezTo>
                    <a:pt x="225" y="1437"/>
                    <a:pt x="469" y="1574"/>
                    <a:pt x="647" y="1749"/>
                  </a:cubicBezTo>
                  <a:cubicBezTo>
                    <a:pt x="771" y="1551"/>
                    <a:pt x="890" y="1359"/>
                    <a:pt x="1005" y="1185"/>
                  </a:cubicBezTo>
                  <a:cubicBezTo>
                    <a:pt x="876" y="786"/>
                    <a:pt x="813" y="461"/>
                    <a:pt x="665" y="180"/>
                  </a:cubicBezTo>
                  <a:cubicBezTo>
                    <a:pt x="611" y="77"/>
                    <a:pt x="404" y="0"/>
                    <a:pt x="260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774;p28">
              <a:extLst>
                <a:ext uri="{FF2B5EF4-FFF2-40B4-BE49-F238E27FC236}">
                  <a16:creationId xmlns:a16="http://schemas.microsoft.com/office/drawing/2014/main" id="{80F45574-6AEF-41F7-9DC1-7D8A630F0021}"/>
                </a:ext>
              </a:extLst>
            </p:cNvPr>
            <p:cNvSpPr/>
            <p:nvPr/>
          </p:nvSpPr>
          <p:spPr>
            <a:xfrm>
              <a:off x="7991075" y="2758200"/>
              <a:ext cx="21425" cy="43975"/>
            </a:xfrm>
            <a:custGeom>
              <a:avLst/>
              <a:gdLst/>
              <a:ahLst/>
              <a:cxnLst/>
              <a:rect l="l" t="t" r="r" b="b"/>
              <a:pathLst>
                <a:path w="857" h="1759" extrusionOk="0">
                  <a:moveTo>
                    <a:pt x="457" y="1"/>
                  </a:moveTo>
                  <a:cubicBezTo>
                    <a:pt x="342" y="1"/>
                    <a:pt x="121" y="75"/>
                    <a:pt x="114" y="122"/>
                  </a:cubicBezTo>
                  <a:cubicBezTo>
                    <a:pt x="45" y="589"/>
                    <a:pt x="9" y="1061"/>
                    <a:pt x="5" y="1534"/>
                  </a:cubicBezTo>
                  <a:cubicBezTo>
                    <a:pt x="0" y="1610"/>
                    <a:pt x="205" y="1759"/>
                    <a:pt x="316" y="1759"/>
                  </a:cubicBezTo>
                  <a:cubicBezTo>
                    <a:pt x="317" y="1759"/>
                    <a:pt x="319" y="1759"/>
                    <a:pt x="320" y="1758"/>
                  </a:cubicBezTo>
                  <a:cubicBezTo>
                    <a:pt x="431" y="1750"/>
                    <a:pt x="591" y="1621"/>
                    <a:pt x="633" y="1506"/>
                  </a:cubicBezTo>
                  <a:cubicBezTo>
                    <a:pt x="728" y="1236"/>
                    <a:pt x="770" y="947"/>
                    <a:pt x="857" y="562"/>
                  </a:cubicBezTo>
                  <a:cubicBezTo>
                    <a:pt x="770" y="412"/>
                    <a:pt x="674" y="181"/>
                    <a:pt x="518" y="17"/>
                  </a:cubicBezTo>
                  <a:cubicBezTo>
                    <a:pt x="508" y="6"/>
                    <a:pt x="485" y="1"/>
                    <a:pt x="457" y="1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775;p28">
              <a:extLst>
                <a:ext uri="{FF2B5EF4-FFF2-40B4-BE49-F238E27FC236}">
                  <a16:creationId xmlns:a16="http://schemas.microsoft.com/office/drawing/2014/main" id="{8C4EFF82-B24A-44A2-9634-D6FF8926BB92}"/>
                </a:ext>
              </a:extLst>
            </p:cNvPr>
            <p:cNvSpPr/>
            <p:nvPr/>
          </p:nvSpPr>
          <p:spPr>
            <a:xfrm>
              <a:off x="7968275" y="2296925"/>
              <a:ext cx="32075" cy="45000"/>
            </a:xfrm>
            <a:custGeom>
              <a:avLst/>
              <a:gdLst/>
              <a:ahLst/>
              <a:cxnLst/>
              <a:rect l="l" t="t" r="r" b="b"/>
              <a:pathLst>
                <a:path w="1283" h="1800" extrusionOk="0">
                  <a:moveTo>
                    <a:pt x="599" y="1"/>
                  </a:moveTo>
                  <a:cubicBezTo>
                    <a:pt x="577" y="1"/>
                    <a:pt x="554" y="2"/>
                    <a:pt x="532" y="5"/>
                  </a:cubicBezTo>
                  <a:cubicBezTo>
                    <a:pt x="147" y="55"/>
                    <a:pt x="1" y="446"/>
                    <a:pt x="110" y="1092"/>
                  </a:cubicBezTo>
                  <a:cubicBezTo>
                    <a:pt x="169" y="1436"/>
                    <a:pt x="233" y="1800"/>
                    <a:pt x="644" y="1800"/>
                  </a:cubicBezTo>
                  <a:cubicBezTo>
                    <a:pt x="676" y="1800"/>
                    <a:pt x="711" y="1798"/>
                    <a:pt x="748" y="1793"/>
                  </a:cubicBezTo>
                  <a:cubicBezTo>
                    <a:pt x="1219" y="1734"/>
                    <a:pt x="1283" y="1367"/>
                    <a:pt x="1265" y="1033"/>
                  </a:cubicBezTo>
                  <a:cubicBezTo>
                    <a:pt x="1244" y="396"/>
                    <a:pt x="969" y="1"/>
                    <a:pt x="59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776;p28">
              <a:extLst>
                <a:ext uri="{FF2B5EF4-FFF2-40B4-BE49-F238E27FC236}">
                  <a16:creationId xmlns:a16="http://schemas.microsoft.com/office/drawing/2014/main" id="{49DA8ADE-9C29-4E6A-9EA2-7F60979AA828}"/>
                </a:ext>
              </a:extLst>
            </p:cNvPr>
            <p:cNvSpPr/>
            <p:nvPr/>
          </p:nvSpPr>
          <p:spPr>
            <a:xfrm>
              <a:off x="7913250" y="2366225"/>
              <a:ext cx="65575" cy="66925"/>
            </a:xfrm>
            <a:custGeom>
              <a:avLst/>
              <a:gdLst/>
              <a:ahLst/>
              <a:cxnLst/>
              <a:rect l="l" t="t" r="r" b="b"/>
              <a:pathLst>
                <a:path w="2623" h="2677" extrusionOk="0">
                  <a:moveTo>
                    <a:pt x="495" y="0"/>
                  </a:moveTo>
                  <a:cubicBezTo>
                    <a:pt x="344" y="0"/>
                    <a:pt x="160" y="68"/>
                    <a:pt x="0" y="89"/>
                  </a:cubicBezTo>
                  <a:cubicBezTo>
                    <a:pt x="124" y="245"/>
                    <a:pt x="221" y="447"/>
                    <a:pt x="381" y="556"/>
                  </a:cubicBezTo>
                  <a:cubicBezTo>
                    <a:pt x="808" y="850"/>
                    <a:pt x="1262" y="1102"/>
                    <a:pt x="1779" y="1423"/>
                  </a:cubicBezTo>
                  <a:cubicBezTo>
                    <a:pt x="1481" y="1703"/>
                    <a:pt x="1256" y="1881"/>
                    <a:pt x="1073" y="2096"/>
                  </a:cubicBezTo>
                  <a:cubicBezTo>
                    <a:pt x="991" y="2188"/>
                    <a:pt x="936" y="2386"/>
                    <a:pt x="982" y="2481"/>
                  </a:cubicBezTo>
                  <a:cubicBezTo>
                    <a:pt x="1018" y="2570"/>
                    <a:pt x="1207" y="2676"/>
                    <a:pt x="1292" y="2676"/>
                  </a:cubicBezTo>
                  <a:cubicBezTo>
                    <a:pt x="1304" y="2676"/>
                    <a:pt x="1314" y="2674"/>
                    <a:pt x="1321" y="2670"/>
                  </a:cubicBezTo>
                  <a:cubicBezTo>
                    <a:pt x="1687" y="2435"/>
                    <a:pt x="2105" y="2220"/>
                    <a:pt x="2356" y="1886"/>
                  </a:cubicBezTo>
                  <a:cubicBezTo>
                    <a:pt x="2623" y="1533"/>
                    <a:pt x="2485" y="1078"/>
                    <a:pt x="2110" y="827"/>
                  </a:cubicBezTo>
                  <a:cubicBezTo>
                    <a:pt x="1647" y="520"/>
                    <a:pt x="1142" y="254"/>
                    <a:pt x="628" y="24"/>
                  </a:cubicBezTo>
                  <a:cubicBezTo>
                    <a:pt x="588" y="7"/>
                    <a:pt x="543" y="0"/>
                    <a:pt x="49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777;p28">
              <a:extLst>
                <a:ext uri="{FF2B5EF4-FFF2-40B4-BE49-F238E27FC236}">
                  <a16:creationId xmlns:a16="http://schemas.microsoft.com/office/drawing/2014/main" id="{73B3615A-4B7F-4913-BF5E-C0B8A2CB7461}"/>
                </a:ext>
              </a:extLst>
            </p:cNvPr>
            <p:cNvSpPr/>
            <p:nvPr/>
          </p:nvSpPr>
          <p:spPr>
            <a:xfrm>
              <a:off x="7939725" y="2825650"/>
              <a:ext cx="28325" cy="55025"/>
            </a:xfrm>
            <a:custGeom>
              <a:avLst/>
              <a:gdLst/>
              <a:ahLst/>
              <a:cxnLst/>
              <a:rect l="l" t="t" r="r" b="b"/>
              <a:pathLst>
                <a:path w="1133" h="2201" extrusionOk="0">
                  <a:moveTo>
                    <a:pt x="386" y="0"/>
                  </a:moveTo>
                  <a:cubicBezTo>
                    <a:pt x="248" y="198"/>
                    <a:pt x="111" y="395"/>
                    <a:pt x="1" y="560"/>
                  </a:cubicBezTo>
                  <a:cubicBezTo>
                    <a:pt x="120" y="1059"/>
                    <a:pt x="175" y="1458"/>
                    <a:pt x="327" y="1820"/>
                  </a:cubicBezTo>
                  <a:cubicBezTo>
                    <a:pt x="395" y="1989"/>
                    <a:pt x="656" y="2077"/>
                    <a:pt x="830" y="2201"/>
                  </a:cubicBezTo>
                  <a:cubicBezTo>
                    <a:pt x="935" y="2008"/>
                    <a:pt x="1133" y="1810"/>
                    <a:pt x="1133" y="1618"/>
                  </a:cubicBezTo>
                  <a:cubicBezTo>
                    <a:pt x="1128" y="1242"/>
                    <a:pt x="1068" y="848"/>
                    <a:pt x="931" y="504"/>
                  </a:cubicBezTo>
                  <a:cubicBezTo>
                    <a:pt x="849" y="298"/>
                    <a:pt x="573" y="165"/>
                    <a:pt x="386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778;p28">
              <a:extLst>
                <a:ext uri="{FF2B5EF4-FFF2-40B4-BE49-F238E27FC236}">
                  <a16:creationId xmlns:a16="http://schemas.microsoft.com/office/drawing/2014/main" id="{B390FF6C-E50F-4506-B62D-7A4A08F06372}"/>
                </a:ext>
              </a:extLst>
            </p:cNvPr>
            <p:cNvSpPr/>
            <p:nvPr/>
          </p:nvSpPr>
          <p:spPr>
            <a:xfrm>
              <a:off x="7898600" y="2448250"/>
              <a:ext cx="65350" cy="75850"/>
            </a:xfrm>
            <a:custGeom>
              <a:avLst/>
              <a:gdLst/>
              <a:ahLst/>
              <a:cxnLst/>
              <a:rect l="l" t="t" r="r" b="b"/>
              <a:pathLst>
                <a:path w="2614" h="3034" extrusionOk="0">
                  <a:moveTo>
                    <a:pt x="1087" y="723"/>
                  </a:moveTo>
                  <a:cubicBezTo>
                    <a:pt x="1238" y="883"/>
                    <a:pt x="1463" y="1020"/>
                    <a:pt x="1522" y="1209"/>
                  </a:cubicBezTo>
                  <a:cubicBezTo>
                    <a:pt x="1595" y="1461"/>
                    <a:pt x="1558" y="1758"/>
                    <a:pt x="1522" y="2029"/>
                  </a:cubicBezTo>
                  <a:cubicBezTo>
                    <a:pt x="1514" y="2089"/>
                    <a:pt x="1327" y="2189"/>
                    <a:pt x="1248" y="2189"/>
                  </a:cubicBezTo>
                  <a:cubicBezTo>
                    <a:pt x="1238" y="2189"/>
                    <a:pt x="1230" y="2187"/>
                    <a:pt x="1224" y="2184"/>
                  </a:cubicBezTo>
                  <a:cubicBezTo>
                    <a:pt x="1082" y="2093"/>
                    <a:pt x="908" y="1950"/>
                    <a:pt x="885" y="1804"/>
                  </a:cubicBezTo>
                  <a:cubicBezTo>
                    <a:pt x="830" y="1492"/>
                    <a:pt x="866" y="1167"/>
                    <a:pt x="866" y="846"/>
                  </a:cubicBezTo>
                  <a:lnTo>
                    <a:pt x="1087" y="723"/>
                  </a:lnTo>
                  <a:close/>
                  <a:moveTo>
                    <a:pt x="1283" y="0"/>
                  </a:moveTo>
                  <a:cubicBezTo>
                    <a:pt x="1051" y="0"/>
                    <a:pt x="824" y="83"/>
                    <a:pt x="679" y="250"/>
                  </a:cubicBezTo>
                  <a:cubicBezTo>
                    <a:pt x="302" y="672"/>
                    <a:pt x="1" y="1135"/>
                    <a:pt x="64" y="1762"/>
                  </a:cubicBezTo>
                  <a:cubicBezTo>
                    <a:pt x="141" y="2484"/>
                    <a:pt x="643" y="3033"/>
                    <a:pt x="1288" y="3033"/>
                  </a:cubicBezTo>
                  <a:cubicBezTo>
                    <a:pt x="1299" y="3033"/>
                    <a:pt x="1309" y="3033"/>
                    <a:pt x="1320" y="3033"/>
                  </a:cubicBezTo>
                  <a:cubicBezTo>
                    <a:pt x="1972" y="3015"/>
                    <a:pt x="2494" y="2423"/>
                    <a:pt x="2613" y="1644"/>
                  </a:cubicBezTo>
                  <a:cubicBezTo>
                    <a:pt x="2411" y="1203"/>
                    <a:pt x="2260" y="731"/>
                    <a:pt x="1989" y="342"/>
                  </a:cubicBezTo>
                  <a:cubicBezTo>
                    <a:pt x="1831" y="114"/>
                    <a:pt x="1554" y="0"/>
                    <a:pt x="128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779;p28">
              <a:extLst>
                <a:ext uri="{FF2B5EF4-FFF2-40B4-BE49-F238E27FC236}">
                  <a16:creationId xmlns:a16="http://schemas.microsoft.com/office/drawing/2014/main" id="{8137375D-D905-4ABE-9E65-00B1977899FE}"/>
                </a:ext>
              </a:extLst>
            </p:cNvPr>
            <p:cNvSpPr/>
            <p:nvPr/>
          </p:nvSpPr>
          <p:spPr>
            <a:xfrm>
              <a:off x="7898475" y="2756675"/>
              <a:ext cx="24550" cy="50200"/>
            </a:xfrm>
            <a:custGeom>
              <a:avLst/>
              <a:gdLst/>
              <a:ahLst/>
              <a:cxnLst/>
              <a:rect l="l" t="t" r="r" b="b"/>
              <a:pathLst>
                <a:path w="982" h="2008" extrusionOk="0">
                  <a:moveTo>
                    <a:pt x="487" y="0"/>
                  </a:moveTo>
                  <a:cubicBezTo>
                    <a:pt x="371" y="0"/>
                    <a:pt x="263" y="81"/>
                    <a:pt x="221" y="242"/>
                  </a:cubicBezTo>
                  <a:cubicBezTo>
                    <a:pt x="97" y="696"/>
                    <a:pt x="46" y="1172"/>
                    <a:pt x="10" y="1645"/>
                  </a:cubicBezTo>
                  <a:cubicBezTo>
                    <a:pt x="0" y="1765"/>
                    <a:pt x="161" y="2003"/>
                    <a:pt x="248" y="2007"/>
                  </a:cubicBezTo>
                  <a:cubicBezTo>
                    <a:pt x="399" y="2007"/>
                    <a:pt x="629" y="1911"/>
                    <a:pt x="692" y="1782"/>
                  </a:cubicBezTo>
                  <a:cubicBezTo>
                    <a:pt x="835" y="1517"/>
                    <a:pt x="890" y="1205"/>
                    <a:pt x="982" y="907"/>
                  </a:cubicBezTo>
                  <a:cubicBezTo>
                    <a:pt x="918" y="659"/>
                    <a:pt x="895" y="412"/>
                    <a:pt x="790" y="215"/>
                  </a:cubicBezTo>
                  <a:cubicBezTo>
                    <a:pt x="712" y="71"/>
                    <a:pt x="596" y="0"/>
                    <a:pt x="487" y="0"/>
                  </a:cubicBezTo>
                  <a:close/>
                </a:path>
              </a:pathLst>
            </a:custGeom>
            <a:solidFill>
              <a:srgbClr val="2F36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780;p28">
              <a:extLst>
                <a:ext uri="{FF2B5EF4-FFF2-40B4-BE49-F238E27FC236}">
                  <a16:creationId xmlns:a16="http://schemas.microsoft.com/office/drawing/2014/main" id="{0F005D4B-D011-44D7-A016-32C4F0D951AC}"/>
                </a:ext>
              </a:extLst>
            </p:cNvPr>
            <p:cNvSpPr/>
            <p:nvPr/>
          </p:nvSpPr>
          <p:spPr>
            <a:xfrm>
              <a:off x="7844075" y="2828275"/>
              <a:ext cx="24175" cy="60550"/>
            </a:xfrm>
            <a:custGeom>
              <a:avLst/>
              <a:gdLst/>
              <a:ahLst/>
              <a:cxnLst/>
              <a:rect l="l" t="t" r="r" b="b"/>
              <a:pathLst>
                <a:path w="967" h="2422" extrusionOk="0">
                  <a:moveTo>
                    <a:pt x="455" y="0"/>
                  </a:moveTo>
                  <a:cubicBezTo>
                    <a:pt x="451" y="0"/>
                    <a:pt x="448" y="1"/>
                    <a:pt x="444" y="1"/>
                  </a:cubicBezTo>
                  <a:cubicBezTo>
                    <a:pt x="315" y="15"/>
                    <a:pt x="142" y="203"/>
                    <a:pt x="96" y="344"/>
                  </a:cubicBezTo>
                  <a:cubicBezTo>
                    <a:pt x="23" y="583"/>
                    <a:pt x="36" y="844"/>
                    <a:pt x="0" y="1215"/>
                  </a:cubicBezTo>
                  <a:cubicBezTo>
                    <a:pt x="45" y="1463"/>
                    <a:pt x="82" y="1825"/>
                    <a:pt x="192" y="2165"/>
                  </a:cubicBezTo>
                  <a:cubicBezTo>
                    <a:pt x="237" y="2284"/>
                    <a:pt x="458" y="2422"/>
                    <a:pt x="596" y="2422"/>
                  </a:cubicBezTo>
                  <a:cubicBezTo>
                    <a:pt x="601" y="2422"/>
                    <a:pt x="605" y="2422"/>
                    <a:pt x="609" y="2421"/>
                  </a:cubicBezTo>
                  <a:cubicBezTo>
                    <a:pt x="742" y="2412"/>
                    <a:pt x="966" y="2210"/>
                    <a:pt x="966" y="2096"/>
                  </a:cubicBezTo>
                  <a:cubicBezTo>
                    <a:pt x="963" y="1486"/>
                    <a:pt x="924" y="876"/>
                    <a:pt x="848" y="272"/>
                  </a:cubicBezTo>
                  <a:cubicBezTo>
                    <a:pt x="834" y="159"/>
                    <a:pt x="590" y="0"/>
                    <a:pt x="45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781;p28">
              <a:extLst>
                <a:ext uri="{FF2B5EF4-FFF2-40B4-BE49-F238E27FC236}">
                  <a16:creationId xmlns:a16="http://schemas.microsoft.com/office/drawing/2014/main" id="{9C11BECF-100B-4FC9-A75C-71B65C32EFA1}"/>
                </a:ext>
              </a:extLst>
            </p:cNvPr>
            <p:cNvSpPr/>
            <p:nvPr/>
          </p:nvSpPr>
          <p:spPr>
            <a:xfrm>
              <a:off x="7790075" y="2759800"/>
              <a:ext cx="30050" cy="49575"/>
            </a:xfrm>
            <a:custGeom>
              <a:avLst/>
              <a:gdLst/>
              <a:ahLst/>
              <a:cxnLst/>
              <a:rect l="l" t="t" r="r" b="b"/>
              <a:pathLst>
                <a:path w="1202" h="1983" extrusionOk="0">
                  <a:moveTo>
                    <a:pt x="819" y="0"/>
                  </a:moveTo>
                  <a:cubicBezTo>
                    <a:pt x="750" y="0"/>
                    <a:pt x="669" y="29"/>
                    <a:pt x="573" y="95"/>
                  </a:cubicBezTo>
                  <a:cubicBezTo>
                    <a:pt x="93" y="434"/>
                    <a:pt x="0" y="1520"/>
                    <a:pt x="427" y="1983"/>
                  </a:cubicBezTo>
                  <a:cubicBezTo>
                    <a:pt x="858" y="1621"/>
                    <a:pt x="1201" y="801"/>
                    <a:pt x="1109" y="361"/>
                  </a:cubicBezTo>
                  <a:cubicBezTo>
                    <a:pt x="1065" y="151"/>
                    <a:pt x="974" y="0"/>
                    <a:pt x="8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782;p28">
              <a:extLst>
                <a:ext uri="{FF2B5EF4-FFF2-40B4-BE49-F238E27FC236}">
                  <a16:creationId xmlns:a16="http://schemas.microsoft.com/office/drawing/2014/main" id="{A1713D3B-EBF5-415E-8FA1-3B7ADAB70ABD}"/>
                </a:ext>
              </a:extLst>
            </p:cNvPr>
            <p:cNvSpPr/>
            <p:nvPr/>
          </p:nvSpPr>
          <p:spPr>
            <a:xfrm>
              <a:off x="7773350" y="2343575"/>
              <a:ext cx="40825" cy="44850"/>
            </a:xfrm>
            <a:custGeom>
              <a:avLst/>
              <a:gdLst/>
              <a:ahLst/>
              <a:cxnLst/>
              <a:rect l="l" t="t" r="r" b="b"/>
              <a:pathLst>
                <a:path w="1633" h="1794" extrusionOk="0">
                  <a:moveTo>
                    <a:pt x="623" y="0"/>
                  </a:moveTo>
                  <a:cubicBezTo>
                    <a:pt x="250" y="0"/>
                    <a:pt x="1" y="328"/>
                    <a:pt x="15" y="802"/>
                  </a:cubicBezTo>
                  <a:cubicBezTo>
                    <a:pt x="23" y="1376"/>
                    <a:pt x="348" y="1793"/>
                    <a:pt x="784" y="1793"/>
                  </a:cubicBezTo>
                  <a:cubicBezTo>
                    <a:pt x="793" y="1793"/>
                    <a:pt x="802" y="1793"/>
                    <a:pt x="812" y="1793"/>
                  </a:cubicBezTo>
                  <a:cubicBezTo>
                    <a:pt x="1233" y="1779"/>
                    <a:pt x="1623" y="1357"/>
                    <a:pt x="1628" y="913"/>
                  </a:cubicBezTo>
                  <a:cubicBezTo>
                    <a:pt x="1632" y="445"/>
                    <a:pt x="1160" y="9"/>
                    <a:pt x="638" y="0"/>
                  </a:cubicBezTo>
                  <a:cubicBezTo>
                    <a:pt x="633" y="0"/>
                    <a:pt x="628" y="0"/>
                    <a:pt x="62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9" name="Google Shape;783;p28">
              <a:extLst>
                <a:ext uri="{FF2B5EF4-FFF2-40B4-BE49-F238E27FC236}">
                  <a16:creationId xmlns:a16="http://schemas.microsoft.com/office/drawing/2014/main" id="{C555A9B3-3947-4CA9-B0AF-536BFAEC5553}"/>
                </a:ext>
              </a:extLst>
            </p:cNvPr>
            <p:cNvSpPr/>
            <p:nvPr/>
          </p:nvSpPr>
          <p:spPr>
            <a:xfrm>
              <a:off x="7704250" y="2462725"/>
              <a:ext cx="77700" cy="71550"/>
            </a:xfrm>
            <a:custGeom>
              <a:avLst/>
              <a:gdLst/>
              <a:ahLst/>
              <a:cxnLst/>
              <a:rect l="l" t="t" r="r" b="b"/>
              <a:pathLst>
                <a:path w="3108" h="2862" extrusionOk="0">
                  <a:moveTo>
                    <a:pt x="1324" y="1"/>
                  </a:moveTo>
                  <a:cubicBezTo>
                    <a:pt x="505" y="1"/>
                    <a:pt x="0" y="531"/>
                    <a:pt x="0" y="1381"/>
                  </a:cubicBezTo>
                  <a:cubicBezTo>
                    <a:pt x="0" y="2340"/>
                    <a:pt x="491" y="2862"/>
                    <a:pt x="1398" y="2862"/>
                  </a:cubicBezTo>
                  <a:cubicBezTo>
                    <a:pt x="1406" y="2862"/>
                    <a:pt x="1413" y="2862"/>
                    <a:pt x="1421" y="2862"/>
                  </a:cubicBezTo>
                  <a:cubicBezTo>
                    <a:pt x="2297" y="2857"/>
                    <a:pt x="3108" y="2138"/>
                    <a:pt x="3090" y="1381"/>
                  </a:cubicBezTo>
                  <a:cubicBezTo>
                    <a:pt x="3072" y="602"/>
                    <a:pt x="2320" y="5"/>
                    <a:pt x="1344" y="1"/>
                  </a:cubicBezTo>
                  <a:cubicBezTo>
                    <a:pt x="1337" y="1"/>
                    <a:pt x="1331" y="1"/>
                    <a:pt x="1324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0" name="Google Shape;784;p28">
              <a:extLst>
                <a:ext uri="{FF2B5EF4-FFF2-40B4-BE49-F238E27FC236}">
                  <a16:creationId xmlns:a16="http://schemas.microsoft.com/office/drawing/2014/main" id="{9D65E8E5-13CC-4AF7-9188-6F0E39F3141C}"/>
                </a:ext>
              </a:extLst>
            </p:cNvPr>
            <p:cNvSpPr/>
            <p:nvPr/>
          </p:nvSpPr>
          <p:spPr>
            <a:xfrm>
              <a:off x="7298150" y="2781650"/>
              <a:ext cx="452775" cy="398875"/>
            </a:xfrm>
            <a:custGeom>
              <a:avLst/>
              <a:gdLst/>
              <a:ahLst/>
              <a:cxnLst/>
              <a:rect l="l" t="t" r="r" b="b"/>
              <a:pathLst>
                <a:path w="18111" h="15955" extrusionOk="0">
                  <a:moveTo>
                    <a:pt x="7932" y="4413"/>
                  </a:moveTo>
                  <a:cubicBezTo>
                    <a:pt x="8111" y="4413"/>
                    <a:pt x="8261" y="4615"/>
                    <a:pt x="8237" y="4878"/>
                  </a:cubicBezTo>
                  <a:lnTo>
                    <a:pt x="8238" y="4878"/>
                  </a:lnTo>
                  <a:cubicBezTo>
                    <a:pt x="8200" y="5335"/>
                    <a:pt x="7344" y="6155"/>
                    <a:pt x="6884" y="6175"/>
                  </a:cubicBezTo>
                  <a:cubicBezTo>
                    <a:pt x="6877" y="6175"/>
                    <a:pt x="6869" y="6176"/>
                    <a:pt x="6862" y="6176"/>
                  </a:cubicBezTo>
                  <a:cubicBezTo>
                    <a:pt x="6536" y="6176"/>
                    <a:pt x="6331" y="5898"/>
                    <a:pt x="6537" y="5648"/>
                  </a:cubicBezTo>
                  <a:cubicBezTo>
                    <a:pt x="6902" y="5221"/>
                    <a:pt x="7309" y="4830"/>
                    <a:pt x="7751" y="4484"/>
                  </a:cubicBezTo>
                  <a:cubicBezTo>
                    <a:pt x="7811" y="4435"/>
                    <a:pt x="7873" y="4413"/>
                    <a:pt x="7932" y="4413"/>
                  </a:cubicBezTo>
                  <a:close/>
                  <a:moveTo>
                    <a:pt x="10183" y="5560"/>
                  </a:moveTo>
                  <a:cubicBezTo>
                    <a:pt x="10242" y="5560"/>
                    <a:pt x="10295" y="5570"/>
                    <a:pt x="10323" y="5593"/>
                  </a:cubicBezTo>
                  <a:cubicBezTo>
                    <a:pt x="10423" y="5675"/>
                    <a:pt x="10523" y="5900"/>
                    <a:pt x="10483" y="5996"/>
                  </a:cubicBezTo>
                  <a:lnTo>
                    <a:pt x="10483" y="5995"/>
                  </a:lnTo>
                  <a:cubicBezTo>
                    <a:pt x="10223" y="6579"/>
                    <a:pt x="9932" y="7148"/>
                    <a:pt x="9612" y="7701"/>
                  </a:cubicBezTo>
                  <a:cubicBezTo>
                    <a:pt x="9560" y="7790"/>
                    <a:pt x="9373" y="7855"/>
                    <a:pt x="9233" y="7855"/>
                  </a:cubicBezTo>
                  <a:cubicBezTo>
                    <a:pt x="9200" y="7855"/>
                    <a:pt x="9170" y="7851"/>
                    <a:pt x="9145" y="7843"/>
                  </a:cubicBezTo>
                  <a:cubicBezTo>
                    <a:pt x="9015" y="7806"/>
                    <a:pt x="8943" y="7590"/>
                    <a:pt x="8782" y="7371"/>
                  </a:cubicBezTo>
                  <a:cubicBezTo>
                    <a:pt x="9172" y="6775"/>
                    <a:pt x="9539" y="6193"/>
                    <a:pt x="9938" y="5633"/>
                  </a:cubicBezTo>
                  <a:cubicBezTo>
                    <a:pt x="9972" y="5588"/>
                    <a:pt x="10085" y="5560"/>
                    <a:pt x="10183" y="5560"/>
                  </a:cubicBezTo>
                  <a:close/>
                  <a:moveTo>
                    <a:pt x="13618" y="6775"/>
                  </a:moveTo>
                  <a:cubicBezTo>
                    <a:pt x="13746" y="6949"/>
                    <a:pt x="13880" y="7118"/>
                    <a:pt x="13989" y="7303"/>
                  </a:cubicBezTo>
                  <a:cubicBezTo>
                    <a:pt x="14034" y="7376"/>
                    <a:pt x="14021" y="7481"/>
                    <a:pt x="14044" y="7668"/>
                  </a:cubicBezTo>
                  <a:lnTo>
                    <a:pt x="14044" y="7668"/>
                  </a:lnTo>
                  <a:cubicBezTo>
                    <a:pt x="13989" y="7876"/>
                    <a:pt x="13958" y="8197"/>
                    <a:pt x="13811" y="8458"/>
                  </a:cubicBezTo>
                  <a:cubicBezTo>
                    <a:pt x="13741" y="8583"/>
                    <a:pt x="13502" y="8706"/>
                    <a:pt x="13343" y="8706"/>
                  </a:cubicBezTo>
                  <a:cubicBezTo>
                    <a:pt x="13323" y="8706"/>
                    <a:pt x="13304" y="8704"/>
                    <a:pt x="13287" y="8700"/>
                  </a:cubicBezTo>
                  <a:cubicBezTo>
                    <a:pt x="13150" y="8664"/>
                    <a:pt x="12999" y="8380"/>
                    <a:pt x="13003" y="8210"/>
                  </a:cubicBezTo>
                  <a:cubicBezTo>
                    <a:pt x="13008" y="7888"/>
                    <a:pt x="13086" y="7559"/>
                    <a:pt x="13205" y="7257"/>
                  </a:cubicBezTo>
                  <a:cubicBezTo>
                    <a:pt x="13279" y="7073"/>
                    <a:pt x="13476" y="6935"/>
                    <a:pt x="13618" y="6775"/>
                  </a:cubicBezTo>
                  <a:close/>
                  <a:moveTo>
                    <a:pt x="5558" y="7404"/>
                  </a:moveTo>
                  <a:cubicBezTo>
                    <a:pt x="5608" y="7404"/>
                    <a:pt x="5654" y="7412"/>
                    <a:pt x="5689" y="7427"/>
                  </a:cubicBezTo>
                  <a:cubicBezTo>
                    <a:pt x="5798" y="7473"/>
                    <a:pt x="5853" y="7637"/>
                    <a:pt x="5990" y="7839"/>
                  </a:cubicBezTo>
                  <a:lnTo>
                    <a:pt x="5991" y="7838"/>
                  </a:lnTo>
                  <a:lnTo>
                    <a:pt x="5991" y="7838"/>
                  </a:lnTo>
                  <a:cubicBezTo>
                    <a:pt x="5629" y="8351"/>
                    <a:pt x="5285" y="8860"/>
                    <a:pt x="4904" y="9338"/>
                  </a:cubicBezTo>
                  <a:cubicBezTo>
                    <a:pt x="4871" y="9382"/>
                    <a:pt x="4772" y="9404"/>
                    <a:pt x="4676" y="9404"/>
                  </a:cubicBezTo>
                  <a:cubicBezTo>
                    <a:pt x="4590" y="9404"/>
                    <a:pt x="4506" y="9387"/>
                    <a:pt x="4469" y="9353"/>
                  </a:cubicBezTo>
                  <a:cubicBezTo>
                    <a:pt x="4364" y="9256"/>
                    <a:pt x="4281" y="8990"/>
                    <a:pt x="4341" y="8889"/>
                  </a:cubicBezTo>
                  <a:cubicBezTo>
                    <a:pt x="4629" y="8403"/>
                    <a:pt x="4959" y="7940"/>
                    <a:pt x="5298" y="7490"/>
                  </a:cubicBezTo>
                  <a:cubicBezTo>
                    <a:pt x="5342" y="7435"/>
                    <a:pt x="5456" y="7404"/>
                    <a:pt x="5558" y="7404"/>
                  </a:cubicBezTo>
                  <a:close/>
                  <a:moveTo>
                    <a:pt x="8274" y="8440"/>
                  </a:moveTo>
                  <a:cubicBezTo>
                    <a:pt x="8290" y="8440"/>
                    <a:pt x="8305" y="8441"/>
                    <a:pt x="8319" y="8443"/>
                  </a:cubicBezTo>
                  <a:cubicBezTo>
                    <a:pt x="8434" y="8462"/>
                    <a:pt x="8516" y="8696"/>
                    <a:pt x="8631" y="8856"/>
                  </a:cubicBezTo>
                  <a:cubicBezTo>
                    <a:pt x="8430" y="9424"/>
                    <a:pt x="8274" y="9969"/>
                    <a:pt x="8029" y="10474"/>
                  </a:cubicBezTo>
                  <a:cubicBezTo>
                    <a:pt x="7957" y="10626"/>
                    <a:pt x="7654" y="10671"/>
                    <a:pt x="7457" y="10763"/>
                  </a:cubicBezTo>
                  <a:cubicBezTo>
                    <a:pt x="7370" y="10566"/>
                    <a:pt x="7174" y="10332"/>
                    <a:pt x="7224" y="10172"/>
                  </a:cubicBezTo>
                  <a:cubicBezTo>
                    <a:pt x="7376" y="9649"/>
                    <a:pt x="7595" y="9140"/>
                    <a:pt x="7838" y="8654"/>
                  </a:cubicBezTo>
                  <a:cubicBezTo>
                    <a:pt x="7896" y="8538"/>
                    <a:pt x="8121" y="8440"/>
                    <a:pt x="8274" y="8440"/>
                  </a:cubicBezTo>
                  <a:close/>
                  <a:moveTo>
                    <a:pt x="2631" y="9349"/>
                  </a:moveTo>
                  <a:cubicBezTo>
                    <a:pt x="2656" y="9349"/>
                    <a:pt x="2679" y="9352"/>
                    <a:pt x="2697" y="9359"/>
                  </a:cubicBezTo>
                  <a:cubicBezTo>
                    <a:pt x="2788" y="9401"/>
                    <a:pt x="2825" y="9585"/>
                    <a:pt x="2935" y="9805"/>
                  </a:cubicBezTo>
                  <a:cubicBezTo>
                    <a:pt x="2613" y="10230"/>
                    <a:pt x="2311" y="10666"/>
                    <a:pt x="1967" y="11069"/>
                  </a:cubicBezTo>
                  <a:cubicBezTo>
                    <a:pt x="1923" y="11120"/>
                    <a:pt x="1823" y="11124"/>
                    <a:pt x="1718" y="11124"/>
                  </a:cubicBezTo>
                  <a:cubicBezTo>
                    <a:pt x="1699" y="11124"/>
                    <a:pt x="1678" y="11124"/>
                    <a:pt x="1658" y="11124"/>
                  </a:cubicBezTo>
                  <a:cubicBezTo>
                    <a:pt x="1613" y="11124"/>
                    <a:pt x="1568" y="11124"/>
                    <a:pt x="1527" y="11129"/>
                  </a:cubicBezTo>
                  <a:cubicBezTo>
                    <a:pt x="1519" y="10978"/>
                    <a:pt x="1445" y="10789"/>
                    <a:pt x="1504" y="10684"/>
                  </a:cubicBezTo>
                  <a:cubicBezTo>
                    <a:pt x="1759" y="10266"/>
                    <a:pt x="2036" y="9863"/>
                    <a:pt x="2335" y="9474"/>
                  </a:cubicBezTo>
                  <a:cubicBezTo>
                    <a:pt x="2386" y="9404"/>
                    <a:pt x="2529" y="9349"/>
                    <a:pt x="2631" y="9349"/>
                  </a:cubicBezTo>
                  <a:close/>
                  <a:moveTo>
                    <a:pt x="11556" y="9232"/>
                  </a:moveTo>
                  <a:cubicBezTo>
                    <a:pt x="11665" y="9402"/>
                    <a:pt x="11780" y="9572"/>
                    <a:pt x="11871" y="9746"/>
                  </a:cubicBezTo>
                  <a:cubicBezTo>
                    <a:pt x="11903" y="9805"/>
                    <a:pt x="11876" y="9892"/>
                    <a:pt x="11876" y="9966"/>
                  </a:cubicBezTo>
                  <a:cubicBezTo>
                    <a:pt x="11894" y="9966"/>
                    <a:pt x="11913" y="9969"/>
                    <a:pt x="11931" y="9975"/>
                  </a:cubicBezTo>
                  <a:lnTo>
                    <a:pt x="11932" y="9973"/>
                  </a:lnTo>
                  <a:lnTo>
                    <a:pt x="11932" y="9973"/>
                  </a:lnTo>
                  <a:cubicBezTo>
                    <a:pt x="11821" y="10396"/>
                    <a:pt x="11766" y="10840"/>
                    <a:pt x="11583" y="11226"/>
                  </a:cubicBezTo>
                  <a:cubicBezTo>
                    <a:pt x="11495" y="11419"/>
                    <a:pt x="11188" y="11511"/>
                    <a:pt x="10978" y="11648"/>
                  </a:cubicBezTo>
                  <a:cubicBezTo>
                    <a:pt x="10877" y="11423"/>
                    <a:pt x="10670" y="11180"/>
                    <a:pt x="10703" y="10969"/>
                  </a:cubicBezTo>
                  <a:cubicBezTo>
                    <a:pt x="10771" y="10511"/>
                    <a:pt x="10927" y="10052"/>
                    <a:pt x="11110" y="9617"/>
                  </a:cubicBezTo>
                  <a:cubicBezTo>
                    <a:pt x="11175" y="9457"/>
                    <a:pt x="11404" y="9360"/>
                    <a:pt x="11556" y="9232"/>
                  </a:cubicBezTo>
                  <a:close/>
                  <a:moveTo>
                    <a:pt x="14979" y="9676"/>
                  </a:moveTo>
                  <a:cubicBezTo>
                    <a:pt x="15103" y="9855"/>
                    <a:pt x="15241" y="10034"/>
                    <a:pt x="15351" y="10222"/>
                  </a:cubicBezTo>
                  <a:cubicBezTo>
                    <a:pt x="15391" y="10295"/>
                    <a:pt x="15369" y="10401"/>
                    <a:pt x="15378" y="10556"/>
                  </a:cubicBezTo>
                  <a:lnTo>
                    <a:pt x="15378" y="10556"/>
                  </a:lnTo>
                  <a:cubicBezTo>
                    <a:pt x="15332" y="10817"/>
                    <a:pt x="15332" y="11170"/>
                    <a:pt x="15199" y="11455"/>
                  </a:cubicBezTo>
                  <a:cubicBezTo>
                    <a:pt x="15098" y="11680"/>
                    <a:pt x="14833" y="11964"/>
                    <a:pt x="14631" y="11969"/>
                  </a:cubicBezTo>
                  <a:cubicBezTo>
                    <a:pt x="14625" y="11969"/>
                    <a:pt x="14618" y="11969"/>
                    <a:pt x="14612" y="11969"/>
                  </a:cubicBezTo>
                  <a:cubicBezTo>
                    <a:pt x="14263" y="11969"/>
                    <a:pt x="14215" y="11614"/>
                    <a:pt x="14265" y="11313"/>
                  </a:cubicBezTo>
                  <a:cubicBezTo>
                    <a:pt x="14328" y="10919"/>
                    <a:pt x="14402" y="10515"/>
                    <a:pt x="14539" y="10145"/>
                  </a:cubicBezTo>
                  <a:cubicBezTo>
                    <a:pt x="14604" y="9960"/>
                    <a:pt x="14828" y="9828"/>
                    <a:pt x="14979" y="9676"/>
                  </a:cubicBezTo>
                  <a:close/>
                  <a:moveTo>
                    <a:pt x="4191" y="10944"/>
                  </a:moveTo>
                  <a:cubicBezTo>
                    <a:pt x="4291" y="10944"/>
                    <a:pt x="4590" y="11067"/>
                    <a:pt x="4629" y="11172"/>
                  </a:cubicBezTo>
                  <a:cubicBezTo>
                    <a:pt x="4744" y="11478"/>
                    <a:pt x="3979" y="12355"/>
                    <a:pt x="3506" y="12363"/>
                  </a:cubicBezTo>
                  <a:lnTo>
                    <a:pt x="3507" y="12362"/>
                  </a:lnTo>
                  <a:cubicBezTo>
                    <a:pt x="3465" y="12257"/>
                    <a:pt x="3310" y="12045"/>
                    <a:pt x="3360" y="11964"/>
                  </a:cubicBezTo>
                  <a:cubicBezTo>
                    <a:pt x="3592" y="11600"/>
                    <a:pt x="3860" y="11261"/>
                    <a:pt x="4162" y="10952"/>
                  </a:cubicBezTo>
                  <a:cubicBezTo>
                    <a:pt x="4167" y="10947"/>
                    <a:pt x="4177" y="10944"/>
                    <a:pt x="4191" y="10944"/>
                  </a:cubicBezTo>
                  <a:close/>
                  <a:moveTo>
                    <a:pt x="8673" y="12370"/>
                  </a:moveTo>
                  <a:cubicBezTo>
                    <a:pt x="8691" y="12370"/>
                    <a:pt x="8709" y="12372"/>
                    <a:pt x="8724" y="12377"/>
                  </a:cubicBezTo>
                  <a:cubicBezTo>
                    <a:pt x="8838" y="12404"/>
                    <a:pt x="9011" y="12629"/>
                    <a:pt x="8984" y="12715"/>
                  </a:cubicBezTo>
                  <a:lnTo>
                    <a:pt x="8985" y="12714"/>
                  </a:lnTo>
                  <a:lnTo>
                    <a:pt x="8985" y="12714"/>
                  </a:lnTo>
                  <a:cubicBezTo>
                    <a:pt x="8874" y="13105"/>
                    <a:pt x="8718" y="13480"/>
                    <a:pt x="8535" y="13843"/>
                  </a:cubicBezTo>
                  <a:cubicBezTo>
                    <a:pt x="8504" y="13906"/>
                    <a:pt x="8360" y="13953"/>
                    <a:pt x="8249" y="13953"/>
                  </a:cubicBezTo>
                  <a:cubicBezTo>
                    <a:pt x="8215" y="13953"/>
                    <a:pt x="8184" y="13948"/>
                    <a:pt x="8160" y="13938"/>
                  </a:cubicBezTo>
                  <a:cubicBezTo>
                    <a:pt x="8063" y="13902"/>
                    <a:pt x="8022" y="13719"/>
                    <a:pt x="7944" y="13576"/>
                  </a:cubicBezTo>
                  <a:cubicBezTo>
                    <a:pt x="8072" y="13223"/>
                    <a:pt x="8169" y="12871"/>
                    <a:pt x="8329" y="12554"/>
                  </a:cubicBezTo>
                  <a:cubicBezTo>
                    <a:pt x="8373" y="12459"/>
                    <a:pt x="8551" y="12370"/>
                    <a:pt x="8673" y="12370"/>
                  </a:cubicBezTo>
                  <a:close/>
                  <a:moveTo>
                    <a:pt x="12986" y="12939"/>
                  </a:moveTo>
                  <a:cubicBezTo>
                    <a:pt x="12990" y="12939"/>
                    <a:pt x="12995" y="12940"/>
                    <a:pt x="12999" y="12940"/>
                  </a:cubicBezTo>
                  <a:cubicBezTo>
                    <a:pt x="13119" y="12958"/>
                    <a:pt x="13325" y="13109"/>
                    <a:pt x="13310" y="13174"/>
                  </a:cubicBezTo>
                  <a:lnTo>
                    <a:pt x="13312" y="13173"/>
                  </a:lnTo>
                  <a:lnTo>
                    <a:pt x="13312" y="13173"/>
                  </a:lnTo>
                  <a:cubicBezTo>
                    <a:pt x="13229" y="13696"/>
                    <a:pt x="13117" y="14213"/>
                    <a:pt x="12976" y="14723"/>
                  </a:cubicBezTo>
                  <a:cubicBezTo>
                    <a:pt x="12961" y="14777"/>
                    <a:pt x="12789" y="14839"/>
                    <a:pt x="12675" y="14839"/>
                  </a:cubicBezTo>
                  <a:cubicBezTo>
                    <a:pt x="12644" y="14839"/>
                    <a:pt x="12617" y="14834"/>
                    <a:pt x="12600" y="14824"/>
                  </a:cubicBezTo>
                  <a:cubicBezTo>
                    <a:pt x="12467" y="14746"/>
                    <a:pt x="12389" y="14567"/>
                    <a:pt x="12293" y="14439"/>
                  </a:cubicBezTo>
                  <a:cubicBezTo>
                    <a:pt x="12444" y="13971"/>
                    <a:pt x="12568" y="13550"/>
                    <a:pt x="12724" y="13142"/>
                  </a:cubicBezTo>
                  <a:cubicBezTo>
                    <a:pt x="12759" y="13055"/>
                    <a:pt x="12904" y="12939"/>
                    <a:pt x="12986" y="12939"/>
                  </a:cubicBezTo>
                  <a:close/>
                  <a:moveTo>
                    <a:pt x="16369" y="13187"/>
                  </a:moveTo>
                  <a:cubicBezTo>
                    <a:pt x="16462" y="13187"/>
                    <a:pt x="16562" y="13204"/>
                    <a:pt x="16593" y="13242"/>
                  </a:cubicBezTo>
                  <a:cubicBezTo>
                    <a:pt x="16703" y="13389"/>
                    <a:pt x="16726" y="13604"/>
                    <a:pt x="16804" y="13833"/>
                  </a:cubicBezTo>
                  <a:cubicBezTo>
                    <a:pt x="16675" y="14108"/>
                    <a:pt x="16570" y="14401"/>
                    <a:pt x="16400" y="14649"/>
                  </a:cubicBezTo>
                  <a:cubicBezTo>
                    <a:pt x="16331" y="14749"/>
                    <a:pt x="16140" y="14849"/>
                    <a:pt x="16023" y="14849"/>
                  </a:cubicBezTo>
                  <a:cubicBezTo>
                    <a:pt x="16000" y="14849"/>
                    <a:pt x="15980" y="14845"/>
                    <a:pt x="15965" y="14837"/>
                  </a:cubicBezTo>
                  <a:cubicBezTo>
                    <a:pt x="15841" y="14782"/>
                    <a:pt x="15718" y="14525"/>
                    <a:pt x="15750" y="14397"/>
                  </a:cubicBezTo>
                  <a:cubicBezTo>
                    <a:pt x="15851" y="13993"/>
                    <a:pt x="16011" y="13604"/>
                    <a:pt x="16185" y="13229"/>
                  </a:cubicBezTo>
                  <a:cubicBezTo>
                    <a:pt x="16199" y="13202"/>
                    <a:pt x="16281" y="13187"/>
                    <a:pt x="16369" y="13187"/>
                  </a:cubicBezTo>
                  <a:close/>
                  <a:moveTo>
                    <a:pt x="7944" y="0"/>
                  </a:moveTo>
                  <a:cubicBezTo>
                    <a:pt x="5827" y="3969"/>
                    <a:pt x="3067" y="7435"/>
                    <a:pt x="1" y="10740"/>
                  </a:cubicBezTo>
                  <a:cubicBezTo>
                    <a:pt x="1082" y="11303"/>
                    <a:pt x="2104" y="11936"/>
                    <a:pt x="3196" y="12385"/>
                  </a:cubicBezTo>
                  <a:cubicBezTo>
                    <a:pt x="5015" y="13141"/>
                    <a:pt x="6890" y="13774"/>
                    <a:pt x="8737" y="14475"/>
                  </a:cubicBezTo>
                  <a:cubicBezTo>
                    <a:pt x="11280" y="15451"/>
                    <a:pt x="13948" y="15768"/>
                    <a:pt x="16638" y="15947"/>
                  </a:cubicBezTo>
                  <a:cubicBezTo>
                    <a:pt x="16695" y="15951"/>
                    <a:pt x="16750" y="15955"/>
                    <a:pt x="16801" y="15955"/>
                  </a:cubicBezTo>
                  <a:cubicBezTo>
                    <a:pt x="16973" y="15955"/>
                    <a:pt x="17105" y="15906"/>
                    <a:pt x="17147" y="15634"/>
                  </a:cubicBezTo>
                  <a:cubicBezTo>
                    <a:pt x="17542" y="13013"/>
                    <a:pt x="18074" y="10404"/>
                    <a:pt x="18106" y="7741"/>
                  </a:cubicBezTo>
                  <a:cubicBezTo>
                    <a:pt x="18110" y="7440"/>
                    <a:pt x="18078" y="7137"/>
                    <a:pt x="18060" y="6839"/>
                  </a:cubicBezTo>
                  <a:cubicBezTo>
                    <a:pt x="17203" y="6752"/>
                    <a:pt x="16419" y="6688"/>
                    <a:pt x="15635" y="6596"/>
                  </a:cubicBezTo>
                  <a:cubicBezTo>
                    <a:pt x="13371" y="6340"/>
                    <a:pt x="11469" y="5244"/>
                    <a:pt x="9759" y="3837"/>
                  </a:cubicBezTo>
                  <a:cubicBezTo>
                    <a:pt x="8604" y="2888"/>
                    <a:pt x="8045" y="1550"/>
                    <a:pt x="7944" y="0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785;p28">
              <a:extLst>
                <a:ext uri="{FF2B5EF4-FFF2-40B4-BE49-F238E27FC236}">
                  <a16:creationId xmlns:a16="http://schemas.microsoft.com/office/drawing/2014/main" id="{0EA4E86F-D9A3-4F31-BDD7-EC7471ED6D90}"/>
                </a:ext>
              </a:extLst>
            </p:cNvPr>
            <p:cNvSpPr/>
            <p:nvPr/>
          </p:nvSpPr>
          <p:spPr>
            <a:xfrm>
              <a:off x="7724075" y="2829275"/>
              <a:ext cx="26375" cy="47975"/>
            </a:xfrm>
            <a:custGeom>
              <a:avLst/>
              <a:gdLst/>
              <a:ahLst/>
              <a:cxnLst/>
              <a:rect l="l" t="t" r="r" b="b"/>
              <a:pathLst>
                <a:path w="1055" h="1919" extrusionOk="0">
                  <a:moveTo>
                    <a:pt x="653" y="1"/>
                  </a:moveTo>
                  <a:cubicBezTo>
                    <a:pt x="528" y="1"/>
                    <a:pt x="285" y="88"/>
                    <a:pt x="266" y="163"/>
                  </a:cubicBezTo>
                  <a:cubicBezTo>
                    <a:pt x="131" y="621"/>
                    <a:pt x="43" y="1093"/>
                    <a:pt x="5" y="1570"/>
                  </a:cubicBezTo>
                  <a:cubicBezTo>
                    <a:pt x="0" y="1684"/>
                    <a:pt x="253" y="1886"/>
                    <a:pt x="413" y="1917"/>
                  </a:cubicBezTo>
                  <a:cubicBezTo>
                    <a:pt x="418" y="1918"/>
                    <a:pt x="423" y="1919"/>
                    <a:pt x="428" y="1919"/>
                  </a:cubicBezTo>
                  <a:cubicBezTo>
                    <a:pt x="538" y="1919"/>
                    <a:pt x="737" y="1741"/>
                    <a:pt x="789" y="1610"/>
                  </a:cubicBezTo>
                  <a:cubicBezTo>
                    <a:pt x="908" y="1309"/>
                    <a:pt x="954" y="983"/>
                    <a:pt x="1054" y="552"/>
                  </a:cubicBezTo>
                  <a:cubicBezTo>
                    <a:pt x="968" y="401"/>
                    <a:pt x="880" y="167"/>
                    <a:pt x="716" y="16"/>
                  </a:cubicBezTo>
                  <a:cubicBezTo>
                    <a:pt x="704" y="5"/>
                    <a:pt x="681" y="1"/>
                    <a:pt x="65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2" name="Google Shape;786;p28">
              <a:extLst>
                <a:ext uri="{FF2B5EF4-FFF2-40B4-BE49-F238E27FC236}">
                  <a16:creationId xmlns:a16="http://schemas.microsoft.com/office/drawing/2014/main" id="{60E425E5-9B91-40FC-A48C-94298231CDB8}"/>
                </a:ext>
              </a:extLst>
            </p:cNvPr>
            <p:cNvSpPr/>
            <p:nvPr/>
          </p:nvSpPr>
          <p:spPr>
            <a:xfrm>
              <a:off x="7698200" y="2747250"/>
              <a:ext cx="25575" cy="43625"/>
            </a:xfrm>
            <a:custGeom>
              <a:avLst/>
              <a:gdLst/>
              <a:ahLst/>
              <a:cxnLst/>
              <a:rect l="l" t="t" r="r" b="b"/>
              <a:pathLst>
                <a:path w="1023" h="1745" extrusionOk="0">
                  <a:moveTo>
                    <a:pt x="687" y="0"/>
                  </a:moveTo>
                  <a:cubicBezTo>
                    <a:pt x="631" y="0"/>
                    <a:pt x="490" y="40"/>
                    <a:pt x="430" y="87"/>
                  </a:cubicBezTo>
                  <a:cubicBezTo>
                    <a:pt x="151" y="318"/>
                    <a:pt x="0" y="1225"/>
                    <a:pt x="188" y="1527"/>
                  </a:cubicBezTo>
                  <a:cubicBezTo>
                    <a:pt x="274" y="1668"/>
                    <a:pt x="369" y="1745"/>
                    <a:pt x="460" y="1745"/>
                  </a:cubicBezTo>
                  <a:cubicBezTo>
                    <a:pt x="548" y="1745"/>
                    <a:pt x="633" y="1674"/>
                    <a:pt x="705" y="1519"/>
                  </a:cubicBezTo>
                  <a:cubicBezTo>
                    <a:pt x="834" y="1243"/>
                    <a:pt x="913" y="941"/>
                    <a:pt x="1022" y="610"/>
                  </a:cubicBezTo>
                  <a:cubicBezTo>
                    <a:pt x="916" y="404"/>
                    <a:pt x="829" y="194"/>
                    <a:pt x="710" y="6"/>
                  </a:cubicBezTo>
                  <a:cubicBezTo>
                    <a:pt x="707" y="2"/>
                    <a:pt x="699" y="0"/>
                    <a:pt x="68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3" name="Google Shape;787;p28">
              <a:extLst>
                <a:ext uri="{FF2B5EF4-FFF2-40B4-BE49-F238E27FC236}">
                  <a16:creationId xmlns:a16="http://schemas.microsoft.com/office/drawing/2014/main" id="{F7DBDB2F-C7BC-4386-B220-4D7972C2CB2A}"/>
                </a:ext>
              </a:extLst>
            </p:cNvPr>
            <p:cNvSpPr/>
            <p:nvPr/>
          </p:nvSpPr>
          <p:spPr>
            <a:xfrm>
              <a:off x="7691075" y="3111300"/>
              <a:ext cx="27175" cy="41575"/>
            </a:xfrm>
            <a:custGeom>
              <a:avLst/>
              <a:gdLst/>
              <a:ahLst/>
              <a:cxnLst/>
              <a:rect l="l" t="t" r="r" b="b"/>
              <a:pathLst>
                <a:path w="1087" h="1663" extrusionOk="0">
                  <a:moveTo>
                    <a:pt x="649" y="1"/>
                  </a:moveTo>
                  <a:cubicBezTo>
                    <a:pt x="562" y="1"/>
                    <a:pt x="481" y="15"/>
                    <a:pt x="468" y="42"/>
                  </a:cubicBezTo>
                  <a:cubicBezTo>
                    <a:pt x="293" y="418"/>
                    <a:pt x="134" y="807"/>
                    <a:pt x="33" y="1211"/>
                  </a:cubicBezTo>
                  <a:cubicBezTo>
                    <a:pt x="1" y="1339"/>
                    <a:pt x="125" y="1596"/>
                    <a:pt x="248" y="1651"/>
                  </a:cubicBezTo>
                  <a:cubicBezTo>
                    <a:pt x="263" y="1659"/>
                    <a:pt x="283" y="1663"/>
                    <a:pt x="306" y="1663"/>
                  </a:cubicBezTo>
                  <a:cubicBezTo>
                    <a:pt x="423" y="1663"/>
                    <a:pt x="614" y="1562"/>
                    <a:pt x="683" y="1462"/>
                  </a:cubicBezTo>
                  <a:cubicBezTo>
                    <a:pt x="853" y="1215"/>
                    <a:pt x="958" y="921"/>
                    <a:pt x="1087" y="647"/>
                  </a:cubicBezTo>
                  <a:cubicBezTo>
                    <a:pt x="1009" y="418"/>
                    <a:pt x="986" y="202"/>
                    <a:pt x="876" y="56"/>
                  </a:cubicBezTo>
                  <a:cubicBezTo>
                    <a:pt x="845" y="18"/>
                    <a:pt x="743" y="1"/>
                    <a:pt x="649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4" name="Google Shape;788;p28">
              <a:extLst>
                <a:ext uri="{FF2B5EF4-FFF2-40B4-BE49-F238E27FC236}">
                  <a16:creationId xmlns:a16="http://schemas.microsoft.com/office/drawing/2014/main" id="{CFE83F91-BB4C-47DE-A07D-FF3462854026}"/>
                </a:ext>
              </a:extLst>
            </p:cNvPr>
            <p:cNvSpPr/>
            <p:nvPr/>
          </p:nvSpPr>
          <p:spPr>
            <a:xfrm>
              <a:off x="6475425" y="3062950"/>
              <a:ext cx="1247075" cy="428875"/>
            </a:xfrm>
            <a:custGeom>
              <a:avLst/>
              <a:gdLst/>
              <a:ahLst/>
              <a:cxnLst/>
              <a:rect l="l" t="t" r="r" b="b"/>
              <a:pathLst>
                <a:path w="49883" h="17155" extrusionOk="0">
                  <a:moveTo>
                    <a:pt x="32255" y="0"/>
                  </a:moveTo>
                  <a:cubicBezTo>
                    <a:pt x="32057" y="230"/>
                    <a:pt x="31874" y="486"/>
                    <a:pt x="31655" y="702"/>
                  </a:cubicBezTo>
                  <a:cubicBezTo>
                    <a:pt x="29463" y="2838"/>
                    <a:pt x="27231" y="4924"/>
                    <a:pt x="24555" y="6473"/>
                  </a:cubicBezTo>
                  <a:cubicBezTo>
                    <a:pt x="23065" y="7335"/>
                    <a:pt x="21649" y="8315"/>
                    <a:pt x="19989" y="8865"/>
                  </a:cubicBezTo>
                  <a:cubicBezTo>
                    <a:pt x="18045" y="9509"/>
                    <a:pt x="16066" y="9774"/>
                    <a:pt x="14067" y="9774"/>
                  </a:cubicBezTo>
                  <a:cubicBezTo>
                    <a:pt x="13148" y="9774"/>
                    <a:pt x="12225" y="9718"/>
                    <a:pt x="11299" y="9617"/>
                  </a:cubicBezTo>
                  <a:cubicBezTo>
                    <a:pt x="9369" y="9407"/>
                    <a:pt x="7508" y="8943"/>
                    <a:pt x="5899" y="7783"/>
                  </a:cubicBezTo>
                  <a:cubicBezTo>
                    <a:pt x="5235" y="7307"/>
                    <a:pt x="4612" y="6780"/>
                    <a:pt x="4002" y="6298"/>
                  </a:cubicBezTo>
                  <a:cubicBezTo>
                    <a:pt x="2681" y="7531"/>
                    <a:pt x="1348" y="8774"/>
                    <a:pt x="1" y="10025"/>
                  </a:cubicBezTo>
                  <a:cubicBezTo>
                    <a:pt x="973" y="11176"/>
                    <a:pt x="2058" y="12367"/>
                    <a:pt x="3493" y="13160"/>
                  </a:cubicBezTo>
                  <a:cubicBezTo>
                    <a:pt x="4763" y="13852"/>
                    <a:pt x="6028" y="14558"/>
                    <a:pt x="7338" y="15163"/>
                  </a:cubicBezTo>
                  <a:cubicBezTo>
                    <a:pt x="8365" y="15631"/>
                    <a:pt x="9433" y="16088"/>
                    <a:pt x="10529" y="16300"/>
                  </a:cubicBezTo>
                  <a:cubicBezTo>
                    <a:pt x="12450" y="16675"/>
                    <a:pt x="14398" y="16914"/>
                    <a:pt x="16346" y="17097"/>
                  </a:cubicBezTo>
                  <a:cubicBezTo>
                    <a:pt x="16804" y="17141"/>
                    <a:pt x="17267" y="17155"/>
                    <a:pt x="17727" y="17155"/>
                  </a:cubicBezTo>
                  <a:cubicBezTo>
                    <a:pt x="18462" y="17155"/>
                    <a:pt x="19193" y="17121"/>
                    <a:pt x="19897" y="17121"/>
                  </a:cubicBezTo>
                  <a:cubicBezTo>
                    <a:pt x="19957" y="16759"/>
                    <a:pt x="19957" y="16437"/>
                    <a:pt x="20058" y="16153"/>
                  </a:cubicBezTo>
                  <a:cubicBezTo>
                    <a:pt x="20578" y="14687"/>
                    <a:pt x="22645" y="13408"/>
                    <a:pt x="24270" y="13408"/>
                  </a:cubicBezTo>
                  <a:cubicBezTo>
                    <a:pt x="24393" y="13408"/>
                    <a:pt x="24514" y="13416"/>
                    <a:pt x="24632" y="13431"/>
                  </a:cubicBezTo>
                  <a:cubicBezTo>
                    <a:pt x="26186" y="13633"/>
                    <a:pt x="27309" y="14457"/>
                    <a:pt x="28143" y="15726"/>
                  </a:cubicBezTo>
                  <a:cubicBezTo>
                    <a:pt x="28279" y="15934"/>
                    <a:pt x="28405" y="16035"/>
                    <a:pt x="28574" y="16035"/>
                  </a:cubicBezTo>
                  <a:cubicBezTo>
                    <a:pt x="28655" y="16035"/>
                    <a:pt x="28746" y="16011"/>
                    <a:pt x="28854" y="15966"/>
                  </a:cubicBezTo>
                  <a:cubicBezTo>
                    <a:pt x="30486" y="15264"/>
                    <a:pt x="32154" y="14641"/>
                    <a:pt x="33744" y="13861"/>
                  </a:cubicBezTo>
                  <a:cubicBezTo>
                    <a:pt x="34583" y="13454"/>
                    <a:pt x="35257" y="12716"/>
                    <a:pt x="36073" y="12247"/>
                  </a:cubicBezTo>
                  <a:cubicBezTo>
                    <a:pt x="37287" y="11561"/>
                    <a:pt x="38269" y="10625"/>
                    <a:pt x="39222" y="9635"/>
                  </a:cubicBezTo>
                  <a:cubicBezTo>
                    <a:pt x="39382" y="9466"/>
                    <a:pt x="39625" y="9369"/>
                    <a:pt x="39832" y="9241"/>
                  </a:cubicBezTo>
                  <a:cubicBezTo>
                    <a:pt x="39941" y="9429"/>
                    <a:pt x="40051" y="9617"/>
                    <a:pt x="40194" y="9864"/>
                  </a:cubicBezTo>
                  <a:cubicBezTo>
                    <a:pt x="43095" y="10126"/>
                    <a:pt x="46056" y="10396"/>
                    <a:pt x="49048" y="10671"/>
                  </a:cubicBezTo>
                  <a:cubicBezTo>
                    <a:pt x="49338" y="8928"/>
                    <a:pt x="49608" y="7293"/>
                    <a:pt x="49883" y="5611"/>
                  </a:cubicBezTo>
                  <a:cubicBezTo>
                    <a:pt x="43474" y="5377"/>
                    <a:pt x="37796" y="3159"/>
                    <a:pt x="32255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5" name="Google Shape;789;p28">
              <a:extLst>
                <a:ext uri="{FF2B5EF4-FFF2-40B4-BE49-F238E27FC236}">
                  <a16:creationId xmlns:a16="http://schemas.microsoft.com/office/drawing/2014/main" id="{4C91777D-3C5A-4F72-AA9A-B06170909ADE}"/>
                </a:ext>
              </a:extLst>
            </p:cNvPr>
            <p:cNvSpPr/>
            <p:nvPr/>
          </p:nvSpPr>
          <p:spPr>
            <a:xfrm>
              <a:off x="7363475" y="3326650"/>
              <a:ext cx="331650" cy="755125"/>
            </a:xfrm>
            <a:custGeom>
              <a:avLst/>
              <a:gdLst/>
              <a:ahLst/>
              <a:cxnLst/>
              <a:rect l="l" t="t" r="r" b="b"/>
              <a:pathLst>
                <a:path w="13266" h="30205" extrusionOk="0">
                  <a:moveTo>
                    <a:pt x="4198" y="0"/>
                  </a:moveTo>
                  <a:cubicBezTo>
                    <a:pt x="4020" y="0"/>
                    <a:pt x="3817" y="51"/>
                    <a:pt x="3690" y="151"/>
                  </a:cubicBezTo>
                  <a:cubicBezTo>
                    <a:pt x="2939" y="759"/>
                    <a:pt x="2199" y="1383"/>
                    <a:pt x="1485" y="2038"/>
                  </a:cubicBezTo>
                  <a:cubicBezTo>
                    <a:pt x="1242" y="2259"/>
                    <a:pt x="939" y="2570"/>
                    <a:pt x="922" y="2854"/>
                  </a:cubicBezTo>
                  <a:cubicBezTo>
                    <a:pt x="743" y="5994"/>
                    <a:pt x="582" y="9138"/>
                    <a:pt x="472" y="12287"/>
                  </a:cubicBezTo>
                  <a:cubicBezTo>
                    <a:pt x="384" y="14832"/>
                    <a:pt x="384" y="17379"/>
                    <a:pt x="316" y="19924"/>
                  </a:cubicBezTo>
                  <a:cubicBezTo>
                    <a:pt x="234" y="23036"/>
                    <a:pt x="123" y="26148"/>
                    <a:pt x="13" y="29260"/>
                  </a:cubicBezTo>
                  <a:cubicBezTo>
                    <a:pt x="0" y="29646"/>
                    <a:pt x="142" y="29773"/>
                    <a:pt x="508" y="29796"/>
                  </a:cubicBezTo>
                  <a:cubicBezTo>
                    <a:pt x="1164" y="29838"/>
                    <a:pt x="1820" y="29920"/>
                    <a:pt x="2475" y="29980"/>
                  </a:cubicBezTo>
                  <a:cubicBezTo>
                    <a:pt x="3500" y="30066"/>
                    <a:pt x="4524" y="30205"/>
                    <a:pt x="5545" y="30205"/>
                  </a:cubicBezTo>
                  <a:cubicBezTo>
                    <a:pt x="5560" y="30205"/>
                    <a:pt x="5576" y="30205"/>
                    <a:pt x="5592" y="30205"/>
                  </a:cubicBezTo>
                  <a:cubicBezTo>
                    <a:pt x="6270" y="30205"/>
                    <a:pt x="6944" y="29980"/>
                    <a:pt x="7668" y="29847"/>
                  </a:cubicBezTo>
                  <a:cubicBezTo>
                    <a:pt x="8442" y="25954"/>
                    <a:pt x="9227" y="22032"/>
                    <a:pt x="10020" y="18081"/>
                  </a:cubicBezTo>
                  <a:lnTo>
                    <a:pt x="9772" y="18031"/>
                  </a:lnTo>
                  <a:cubicBezTo>
                    <a:pt x="9631" y="18037"/>
                    <a:pt x="9474" y="18077"/>
                    <a:pt x="9337" y="18077"/>
                  </a:cubicBezTo>
                  <a:cubicBezTo>
                    <a:pt x="9273" y="18077"/>
                    <a:pt x="9214" y="18069"/>
                    <a:pt x="9162" y="18044"/>
                  </a:cubicBezTo>
                  <a:cubicBezTo>
                    <a:pt x="8943" y="17943"/>
                    <a:pt x="8740" y="17741"/>
                    <a:pt x="8603" y="17535"/>
                  </a:cubicBezTo>
                  <a:cubicBezTo>
                    <a:pt x="7403" y="15679"/>
                    <a:pt x="7131" y="13910"/>
                    <a:pt x="8434" y="12017"/>
                  </a:cubicBezTo>
                  <a:cubicBezTo>
                    <a:pt x="9104" y="11050"/>
                    <a:pt x="9856" y="10372"/>
                    <a:pt x="10981" y="10372"/>
                  </a:cubicBezTo>
                  <a:cubicBezTo>
                    <a:pt x="11109" y="10372"/>
                    <a:pt x="11242" y="10381"/>
                    <a:pt x="11381" y="10399"/>
                  </a:cubicBezTo>
                  <a:cubicBezTo>
                    <a:pt x="12009" y="7255"/>
                    <a:pt x="12632" y="4143"/>
                    <a:pt x="13265" y="985"/>
                  </a:cubicBezTo>
                  <a:cubicBezTo>
                    <a:pt x="12962" y="948"/>
                    <a:pt x="12655" y="902"/>
                    <a:pt x="12348" y="870"/>
                  </a:cubicBezTo>
                  <a:cubicBezTo>
                    <a:pt x="9658" y="572"/>
                    <a:pt x="6967" y="283"/>
                    <a:pt x="4277" y="4"/>
                  </a:cubicBezTo>
                  <a:cubicBezTo>
                    <a:pt x="4251" y="1"/>
                    <a:pt x="4225" y="0"/>
                    <a:pt x="4198" y="0"/>
                  </a:cubicBezTo>
                  <a:close/>
                </a:path>
              </a:pathLst>
            </a:custGeom>
            <a:solidFill>
              <a:srgbClr val="A6DFD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790;p28">
              <a:extLst>
                <a:ext uri="{FF2B5EF4-FFF2-40B4-BE49-F238E27FC236}">
                  <a16:creationId xmlns:a16="http://schemas.microsoft.com/office/drawing/2014/main" id="{4FF9E9B2-DC98-4C50-913F-91550618FB21}"/>
                </a:ext>
              </a:extLst>
            </p:cNvPr>
            <p:cNvSpPr/>
            <p:nvPr/>
          </p:nvSpPr>
          <p:spPr>
            <a:xfrm>
              <a:off x="7653525" y="3023550"/>
              <a:ext cx="29450" cy="57300"/>
            </a:xfrm>
            <a:custGeom>
              <a:avLst/>
              <a:gdLst/>
              <a:ahLst/>
              <a:cxnLst/>
              <a:rect l="l" t="t" r="r" b="b"/>
              <a:pathLst>
                <a:path w="1178" h="2292" extrusionOk="0">
                  <a:moveTo>
                    <a:pt x="765" y="0"/>
                  </a:moveTo>
                  <a:cubicBezTo>
                    <a:pt x="613" y="152"/>
                    <a:pt x="389" y="284"/>
                    <a:pt x="325" y="467"/>
                  </a:cubicBezTo>
                  <a:cubicBezTo>
                    <a:pt x="187" y="839"/>
                    <a:pt x="114" y="1242"/>
                    <a:pt x="50" y="1637"/>
                  </a:cubicBezTo>
                  <a:cubicBezTo>
                    <a:pt x="0" y="1938"/>
                    <a:pt x="48" y="2292"/>
                    <a:pt x="395" y="2292"/>
                  </a:cubicBezTo>
                  <a:cubicBezTo>
                    <a:pt x="402" y="2292"/>
                    <a:pt x="409" y="2292"/>
                    <a:pt x="416" y="2291"/>
                  </a:cubicBezTo>
                  <a:cubicBezTo>
                    <a:pt x="618" y="2287"/>
                    <a:pt x="884" y="2003"/>
                    <a:pt x="985" y="1778"/>
                  </a:cubicBezTo>
                  <a:cubicBezTo>
                    <a:pt x="1117" y="1494"/>
                    <a:pt x="1117" y="1141"/>
                    <a:pt x="1163" y="880"/>
                  </a:cubicBezTo>
                  <a:cubicBezTo>
                    <a:pt x="1154" y="724"/>
                    <a:pt x="1177" y="619"/>
                    <a:pt x="1136" y="545"/>
                  </a:cubicBezTo>
                  <a:cubicBezTo>
                    <a:pt x="1026" y="358"/>
                    <a:pt x="889" y="179"/>
                    <a:pt x="76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791;p28">
              <a:extLst>
                <a:ext uri="{FF2B5EF4-FFF2-40B4-BE49-F238E27FC236}">
                  <a16:creationId xmlns:a16="http://schemas.microsoft.com/office/drawing/2014/main" id="{2C0F9E77-A028-4547-AF4D-0E0E84AF8127}"/>
                </a:ext>
              </a:extLst>
            </p:cNvPr>
            <p:cNvSpPr/>
            <p:nvPr/>
          </p:nvSpPr>
          <p:spPr>
            <a:xfrm>
              <a:off x="7614875" y="2771800"/>
              <a:ext cx="35550" cy="73025"/>
            </a:xfrm>
            <a:custGeom>
              <a:avLst/>
              <a:gdLst/>
              <a:ahLst/>
              <a:cxnLst/>
              <a:rect l="l" t="t" r="r" b="b"/>
              <a:pathLst>
                <a:path w="1422" h="2921" extrusionOk="0">
                  <a:moveTo>
                    <a:pt x="954" y="0"/>
                  </a:moveTo>
                  <a:cubicBezTo>
                    <a:pt x="788" y="188"/>
                    <a:pt x="582" y="358"/>
                    <a:pt x="477" y="573"/>
                  </a:cubicBezTo>
                  <a:cubicBezTo>
                    <a:pt x="340" y="867"/>
                    <a:pt x="266" y="1196"/>
                    <a:pt x="184" y="1513"/>
                  </a:cubicBezTo>
                  <a:cubicBezTo>
                    <a:pt x="111" y="1797"/>
                    <a:pt x="1" y="2090"/>
                    <a:pt x="28" y="2365"/>
                  </a:cubicBezTo>
                  <a:cubicBezTo>
                    <a:pt x="42" y="2558"/>
                    <a:pt x="256" y="2737"/>
                    <a:pt x="386" y="2920"/>
                  </a:cubicBezTo>
                  <a:cubicBezTo>
                    <a:pt x="546" y="2796"/>
                    <a:pt x="788" y="2704"/>
                    <a:pt x="843" y="2544"/>
                  </a:cubicBezTo>
                  <a:cubicBezTo>
                    <a:pt x="1059" y="1948"/>
                    <a:pt x="1215" y="1324"/>
                    <a:pt x="1421" y="615"/>
                  </a:cubicBezTo>
                  <a:cubicBezTo>
                    <a:pt x="1266" y="413"/>
                    <a:pt x="1110" y="205"/>
                    <a:pt x="954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792;p28">
              <a:extLst>
                <a:ext uri="{FF2B5EF4-FFF2-40B4-BE49-F238E27FC236}">
                  <a16:creationId xmlns:a16="http://schemas.microsoft.com/office/drawing/2014/main" id="{8BC986C4-3471-4D3A-931D-5CE162F60547}"/>
                </a:ext>
              </a:extLst>
            </p:cNvPr>
            <p:cNvSpPr/>
            <p:nvPr/>
          </p:nvSpPr>
          <p:spPr>
            <a:xfrm>
              <a:off x="7623150" y="2951000"/>
              <a:ext cx="26125" cy="48300"/>
            </a:xfrm>
            <a:custGeom>
              <a:avLst/>
              <a:gdLst/>
              <a:ahLst/>
              <a:cxnLst/>
              <a:rect l="l" t="t" r="r" b="b"/>
              <a:pathLst>
                <a:path w="1045" h="1932" extrusionOk="0">
                  <a:moveTo>
                    <a:pt x="619" y="0"/>
                  </a:moveTo>
                  <a:cubicBezTo>
                    <a:pt x="476" y="161"/>
                    <a:pt x="280" y="298"/>
                    <a:pt x="206" y="482"/>
                  </a:cubicBezTo>
                  <a:cubicBezTo>
                    <a:pt x="87" y="784"/>
                    <a:pt x="9" y="1114"/>
                    <a:pt x="4" y="1436"/>
                  </a:cubicBezTo>
                  <a:cubicBezTo>
                    <a:pt x="0" y="1605"/>
                    <a:pt x="151" y="1889"/>
                    <a:pt x="289" y="1926"/>
                  </a:cubicBezTo>
                  <a:cubicBezTo>
                    <a:pt x="305" y="1930"/>
                    <a:pt x="324" y="1932"/>
                    <a:pt x="343" y="1932"/>
                  </a:cubicBezTo>
                  <a:cubicBezTo>
                    <a:pt x="502" y="1932"/>
                    <a:pt x="742" y="1809"/>
                    <a:pt x="812" y="1683"/>
                  </a:cubicBezTo>
                  <a:cubicBezTo>
                    <a:pt x="958" y="1421"/>
                    <a:pt x="989" y="1100"/>
                    <a:pt x="1044" y="894"/>
                  </a:cubicBezTo>
                  <a:cubicBezTo>
                    <a:pt x="1021" y="706"/>
                    <a:pt x="1035" y="601"/>
                    <a:pt x="989" y="528"/>
                  </a:cubicBezTo>
                  <a:cubicBezTo>
                    <a:pt x="880" y="344"/>
                    <a:pt x="747" y="174"/>
                    <a:pt x="619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793;p28">
              <a:extLst>
                <a:ext uri="{FF2B5EF4-FFF2-40B4-BE49-F238E27FC236}">
                  <a16:creationId xmlns:a16="http://schemas.microsoft.com/office/drawing/2014/main" id="{26F68BD1-2459-4FCB-BB5A-5081A78BA501}"/>
                </a:ext>
              </a:extLst>
            </p:cNvPr>
            <p:cNvSpPr/>
            <p:nvPr/>
          </p:nvSpPr>
          <p:spPr>
            <a:xfrm>
              <a:off x="7605475" y="3105125"/>
              <a:ext cx="25800" cy="47525"/>
            </a:xfrm>
            <a:custGeom>
              <a:avLst/>
              <a:gdLst/>
              <a:ahLst/>
              <a:cxnLst/>
              <a:rect l="l" t="t" r="r" b="b"/>
              <a:pathLst>
                <a:path w="1032" h="1901" extrusionOk="0">
                  <a:moveTo>
                    <a:pt x="693" y="0"/>
                  </a:moveTo>
                  <a:cubicBezTo>
                    <a:pt x="611" y="0"/>
                    <a:pt x="466" y="116"/>
                    <a:pt x="432" y="202"/>
                  </a:cubicBezTo>
                  <a:cubicBezTo>
                    <a:pt x="276" y="610"/>
                    <a:pt x="151" y="1032"/>
                    <a:pt x="1" y="1500"/>
                  </a:cubicBezTo>
                  <a:cubicBezTo>
                    <a:pt x="97" y="1628"/>
                    <a:pt x="175" y="1807"/>
                    <a:pt x="308" y="1885"/>
                  </a:cubicBezTo>
                  <a:cubicBezTo>
                    <a:pt x="326" y="1895"/>
                    <a:pt x="352" y="1900"/>
                    <a:pt x="383" y="1900"/>
                  </a:cubicBezTo>
                  <a:cubicBezTo>
                    <a:pt x="497" y="1900"/>
                    <a:pt x="669" y="1838"/>
                    <a:pt x="684" y="1784"/>
                  </a:cubicBezTo>
                  <a:cubicBezTo>
                    <a:pt x="824" y="1275"/>
                    <a:pt x="936" y="757"/>
                    <a:pt x="1019" y="235"/>
                  </a:cubicBezTo>
                  <a:cubicBezTo>
                    <a:pt x="1032" y="170"/>
                    <a:pt x="826" y="19"/>
                    <a:pt x="706" y="1"/>
                  </a:cubicBezTo>
                  <a:cubicBezTo>
                    <a:pt x="702" y="1"/>
                    <a:pt x="697" y="0"/>
                    <a:pt x="69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794;p28">
              <a:extLst>
                <a:ext uri="{FF2B5EF4-FFF2-40B4-BE49-F238E27FC236}">
                  <a16:creationId xmlns:a16="http://schemas.microsoft.com/office/drawing/2014/main" id="{D144FCD9-527D-4A01-A449-67BF6F84675C}"/>
                </a:ext>
              </a:extLst>
            </p:cNvPr>
            <p:cNvSpPr/>
            <p:nvPr/>
          </p:nvSpPr>
          <p:spPr>
            <a:xfrm>
              <a:off x="7564900" y="3012400"/>
              <a:ext cx="31550" cy="60450"/>
            </a:xfrm>
            <a:custGeom>
              <a:avLst/>
              <a:gdLst/>
              <a:ahLst/>
              <a:cxnLst/>
              <a:rect l="l" t="t" r="r" b="b"/>
              <a:pathLst>
                <a:path w="1262" h="2418" extrusionOk="0">
                  <a:moveTo>
                    <a:pt x="886" y="1"/>
                  </a:moveTo>
                  <a:cubicBezTo>
                    <a:pt x="734" y="129"/>
                    <a:pt x="505" y="226"/>
                    <a:pt x="441" y="387"/>
                  </a:cubicBezTo>
                  <a:cubicBezTo>
                    <a:pt x="257" y="822"/>
                    <a:pt x="101" y="1280"/>
                    <a:pt x="33" y="1738"/>
                  </a:cubicBezTo>
                  <a:cubicBezTo>
                    <a:pt x="0" y="1950"/>
                    <a:pt x="207" y="2192"/>
                    <a:pt x="308" y="2417"/>
                  </a:cubicBezTo>
                  <a:cubicBezTo>
                    <a:pt x="519" y="2279"/>
                    <a:pt x="826" y="2187"/>
                    <a:pt x="913" y="1995"/>
                  </a:cubicBezTo>
                  <a:cubicBezTo>
                    <a:pt x="1097" y="1610"/>
                    <a:pt x="1152" y="1166"/>
                    <a:pt x="1262" y="743"/>
                  </a:cubicBezTo>
                  <a:cubicBezTo>
                    <a:pt x="1243" y="739"/>
                    <a:pt x="1224" y="736"/>
                    <a:pt x="1207" y="735"/>
                  </a:cubicBezTo>
                  <a:cubicBezTo>
                    <a:pt x="1207" y="661"/>
                    <a:pt x="1234" y="575"/>
                    <a:pt x="1201" y="515"/>
                  </a:cubicBezTo>
                  <a:cubicBezTo>
                    <a:pt x="1110" y="341"/>
                    <a:pt x="995" y="171"/>
                    <a:pt x="886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795;p28">
              <a:extLst>
                <a:ext uri="{FF2B5EF4-FFF2-40B4-BE49-F238E27FC236}">
                  <a16:creationId xmlns:a16="http://schemas.microsoft.com/office/drawing/2014/main" id="{A558470B-30D9-41B1-81FE-548EDA3B7594}"/>
                </a:ext>
              </a:extLst>
            </p:cNvPr>
            <p:cNvSpPr/>
            <p:nvPr/>
          </p:nvSpPr>
          <p:spPr>
            <a:xfrm>
              <a:off x="7517700" y="2920625"/>
              <a:ext cx="43575" cy="57400"/>
            </a:xfrm>
            <a:custGeom>
              <a:avLst/>
              <a:gdLst/>
              <a:ahLst/>
              <a:cxnLst/>
              <a:rect l="l" t="t" r="r" b="b"/>
              <a:pathLst>
                <a:path w="1743" h="2296" extrusionOk="0">
                  <a:moveTo>
                    <a:pt x="1401" y="0"/>
                  </a:moveTo>
                  <a:cubicBezTo>
                    <a:pt x="1303" y="0"/>
                    <a:pt x="1190" y="28"/>
                    <a:pt x="1156" y="74"/>
                  </a:cubicBezTo>
                  <a:cubicBezTo>
                    <a:pt x="757" y="634"/>
                    <a:pt x="390" y="1216"/>
                    <a:pt x="1" y="1812"/>
                  </a:cubicBezTo>
                  <a:cubicBezTo>
                    <a:pt x="161" y="2031"/>
                    <a:pt x="234" y="2247"/>
                    <a:pt x="363" y="2283"/>
                  </a:cubicBezTo>
                  <a:cubicBezTo>
                    <a:pt x="388" y="2291"/>
                    <a:pt x="419" y="2295"/>
                    <a:pt x="453" y="2295"/>
                  </a:cubicBezTo>
                  <a:cubicBezTo>
                    <a:pt x="593" y="2295"/>
                    <a:pt x="779" y="2230"/>
                    <a:pt x="830" y="2142"/>
                  </a:cubicBezTo>
                  <a:cubicBezTo>
                    <a:pt x="1150" y="1589"/>
                    <a:pt x="1441" y="1020"/>
                    <a:pt x="1701" y="436"/>
                  </a:cubicBezTo>
                  <a:cubicBezTo>
                    <a:pt x="1743" y="340"/>
                    <a:pt x="1642" y="115"/>
                    <a:pt x="1541" y="33"/>
                  </a:cubicBezTo>
                  <a:cubicBezTo>
                    <a:pt x="1513" y="10"/>
                    <a:pt x="1460" y="0"/>
                    <a:pt x="14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796;p28">
              <a:extLst>
                <a:ext uri="{FF2B5EF4-FFF2-40B4-BE49-F238E27FC236}">
                  <a16:creationId xmlns:a16="http://schemas.microsoft.com/office/drawing/2014/main" id="{97DEA686-A4F7-440E-BE4D-3774C1868CCF}"/>
                </a:ext>
              </a:extLst>
            </p:cNvPr>
            <p:cNvSpPr/>
            <p:nvPr/>
          </p:nvSpPr>
          <p:spPr>
            <a:xfrm>
              <a:off x="7496700" y="3090875"/>
              <a:ext cx="26775" cy="39600"/>
            </a:xfrm>
            <a:custGeom>
              <a:avLst/>
              <a:gdLst/>
              <a:ahLst/>
              <a:cxnLst/>
              <a:rect l="l" t="t" r="r" b="b"/>
              <a:pathLst>
                <a:path w="1071" h="1584" extrusionOk="0">
                  <a:moveTo>
                    <a:pt x="733" y="0"/>
                  </a:moveTo>
                  <a:cubicBezTo>
                    <a:pt x="611" y="0"/>
                    <a:pt x="431" y="90"/>
                    <a:pt x="386" y="185"/>
                  </a:cubicBezTo>
                  <a:cubicBezTo>
                    <a:pt x="225" y="501"/>
                    <a:pt x="129" y="854"/>
                    <a:pt x="1" y="1207"/>
                  </a:cubicBezTo>
                  <a:cubicBezTo>
                    <a:pt x="80" y="1350"/>
                    <a:pt x="120" y="1533"/>
                    <a:pt x="217" y="1569"/>
                  </a:cubicBezTo>
                  <a:cubicBezTo>
                    <a:pt x="240" y="1579"/>
                    <a:pt x="271" y="1583"/>
                    <a:pt x="304" y="1583"/>
                  </a:cubicBezTo>
                  <a:cubicBezTo>
                    <a:pt x="416" y="1583"/>
                    <a:pt x="561" y="1536"/>
                    <a:pt x="593" y="1473"/>
                  </a:cubicBezTo>
                  <a:cubicBezTo>
                    <a:pt x="776" y="1111"/>
                    <a:pt x="932" y="736"/>
                    <a:pt x="1042" y="345"/>
                  </a:cubicBezTo>
                  <a:cubicBezTo>
                    <a:pt x="1070" y="259"/>
                    <a:pt x="896" y="34"/>
                    <a:pt x="782" y="6"/>
                  </a:cubicBezTo>
                  <a:cubicBezTo>
                    <a:pt x="767" y="2"/>
                    <a:pt x="750" y="0"/>
                    <a:pt x="733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797;p28">
              <a:extLst>
                <a:ext uri="{FF2B5EF4-FFF2-40B4-BE49-F238E27FC236}">
                  <a16:creationId xmlns:a16="http://schemas.microsoft.com/office/drawing/2014/main" id="{A3531102-366D-4AB4-A2DA-C68E02EA01F6}"/>
                </a:ext>
              </a:extLst>
            </p:cNvPr>
            <p:cNvSpPr/>
            <p:nvPr/>
          </p:nvSpPr>
          <p:spPr>
            <a:xfrm>
              <a:off x="7477475" y="2992650"/>
              <a:ext cx="36475" cy="58075"/>
            </a:xfrm>
            <a:custGeom>
              <a:avLst/>
              <a:gdLst/>
              <a:ahLst/>
              <a:cxnLst/>
              <a:rect l="l" t="t" r="r" b="b"/>
              <a:pathLst>
                <a:path w="1459" h="2323" extrusionOk="0">
                  <a:moveTo>
                    <a:pt x="1102" y="0"/>
                  </a:moveTo>
                  <a:cubicBezTo>
                    <a:pt x="948" y="0"/>
                    <a:pt x="723" y="98"/>
                    <a:pt x="667" y="214"/>
                  </a:cubicBezTo>
                  <a:cubicBezTo>
                    <a:pt x="423" y="700"/>
                    <a:pt x="203" y="1208"/>
                    <a:pt x="52" y="1731"/>
                  </a:cubicBezTo>
                  <a:cubicBezTo>
                    <a:pt x="1" y="1891"/>
                    <a:pt x="198" y="2125"/>
                    <a:pt x="285" y="2322"/>
                  </a:cubicBezTo>
                  <a:cubicBezTo>
                    <a:pt x="482" y="2230"/>
                    <a:pt x="785" y="2184"/>
                    <a:pt x="857" y="2034"/>
                  </a:cubicBezTo>
                  <a:cubicBezTo>
                    <a:pt x="1101" y="1529"/>
                    <a:pt x="1257" y="984"/>
                    <a:pt x="1458" y="416"/>
                  </a:cubicBezTo>
                  <a:cubicBezTo>
                    <a:pt x="1343" y="255"/>
                    <a:pt x="1261" y="21"/>
                    <a:pt x="1147" y="3"/>
                  </a:cubicBezTo>
                  <a:cubicBezTo>
                    <a:pt x="1133" y="1"/>
                    <a:pt x="1118" y="0"/>
                    <a:pt x="110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798;p28">
              <a:extLst>
                <a:ext uri="{FF2B5EF4-FFF2-40B4-BE49-F238E27FC236}">
                  <a16:creationId xmlns:a16="http://schemas.microsoft.com/office/drawing/2014/main" id="{8A6AB0D0-5729-41CD-8ECB-6339D92998B2}"/>
                </a:ext>
              </a:extLst>
            </p:cNvPr>
            <p:cNvSpPr/>
            <p:nvPr/>
          </p:nvSpPr>
          <p:spPr>
            <a:xfrm>
              <a:off x="7456425" y="2891950"/>
              <a:ext cx="48275" cy="44075"/>
            </a:xfrm>
            <a:custGeom>
              <a:avLst/>
              <a:gdLst/>
              <a:ahLst/>
              <a:cxnLst/>
              <a:rect l="l" t="t" r="r" b="b"/>
              <a:pathLst>
                <a:path w="1931" h="1763" extrusionOk="0">
                  <a:moveTo>
                    <a:pt x="1601" y="0"/>
                  </a:moveTo>
                  <a:cubicBezTo>
                    <a:pt x="1543" y="0"/>
                    <a:pt x="1481" y="22"/>
                    <a:pt x="1421" y="71"/>
                  </a:cubicBezTo>
                  <a:cubicBezTo>
                    <a:pt x="979" y="418"/>
                    <a:pt x="572" y="808"/>
                    <a:pt x="206" y="1236"/>
                  </a:cubicBezTo>
                  <a:cubicBezTo>
                    <a:pt x="0" y="1486"/>
                    <a:pt x="204" y="1763"/>
                    <a:pt x="530" y="1763"/>
                  </a:cubicBezTo>
                  <a:cubicBezTo>
                    <a:pt x="538" y="1763"/>
                    <a:pt x="546" y="1762"/>
                    <a:pt x="554" y="1762"/>
                  </a:cubicBezTo>
                  <a:cubicBezTo>
                    <a:pt x="1013" y="1743"/>
                    <a:pt x="1869" y="923"/>
                    <a:pt x="1907" y="466"/>
                  </a:cubicBezTo>
                  <a:cubicBezTo>
                    <a:pt x="1931" y="203"/>
                    <a:pt x="1781" y="0"/>
                    <a:pt x="160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799;p28">
              <a:extLst>
                <a:ext uri="{FF2B5EF4-FFF2-40B4-BE49-F238E27FC236}">
                  <a16:creationId xmlns:a16="http://schemas.microsoft.com/office/drawing/2014/main" id="{1E88A2F3-D655-4E1D-81BC-0AD59CA2A5E2}"/>
                </a:ext>
              </a:extLst>
            </p:cNvPr>
            <p:cNvSpPr/>
            <p:nvPr/>
          </p:nvSpPr>
          <p:spPr>
            <a:xfrm>
              <a:off x="7405175" y="2966725"/>
              <a:ext cx="42775" cy="50000"/>
            </a:xfrm>
            <a:custGeom>
              <a:avLst/>
              <a:gdLst/>
              <a:ahLst/>
              <a:cxnLst/>
              <a:rect l="l" t="t" r="r" b="b"/>
              <a:pathLst>
                <a:path w="1711" h="2000" extrusionOk="0">
                  <a:moveTo>
                    <a:pt x="1277" y="0"/>
                  </a:moveTo>
                  <a:cubicBezTo>
                    <a:pt x="1175" y="0"/>
                    <a:pt x="1061" y="31"/>
                    <a:pt x="1018" y="86"/>
                  </a:cubicBezTo>
                  <a:cubicBezTo>
                    <a:pt x="678" y="536"/>
                    <a:pt x="349" y="999"/>
                    <a:pt x="60" y="1485"/>
                  </a:cubicBezTo>
                  <a:cubicBezTo>
                    <a:pt x="0" y="1585"/>
                    <a:pt x="83" y="1852"/>
                    <a:pt x="188" y="1947"/>
                  </a:cubicBezTo>
                  <a:cubicBezTo>
                    <a:pt x="225" y="1982"/>
                    <a:pt x="310" y="1999"/>
                    <a:pt x="396" y="1999"/>
                  </a:cubicBezTo>
                  <a:cubicBezTo>
                    <a:pt x="492" y="1999"/>
                    <a:pt x="590" y="1978"/>
                    <a:pt x="623" y="1934"/>
                  </a:cubicBezTo>
                  <a:cubicBezTo>
                    <a:pt x="1004" y="1457"/>
                    <a:pt x="1348" y="948"/>
                    <a:pt x="1710" y="435"/>
                  </a:cubicBezTo>
                  <a:cubicBezTo>
                    <a:pt x="1572" y="233"/>
                    <a:pt x="1517" y="69"/>
                    <a:pt x="1408" y="23"/>
                  </a:cubicBezTo>
                  <a:cubicBezTo>
                    <a:pt x="1373" y="7"/>
                    <a:pt x="1327" y="0"/>
                    <a:pt x="127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800;p28">
              <a:extLst>
                <a:ext uri="{FF2B5EF4-FFF2-40B4-BE49-F238E27FC236}">
                  <a16:creationId xmlns:a16="http://schemas.microsoft.com/office/drawing/2014/main" id="{D7BC1160-6ED8-4349-9B24-6556FB5667C7}"/>
                </a:ext>
              </a:extLst>
            </p:cNvPr>
            <p:cNvSpPr/>
            <p:nvPr/>
          </p:nvSpPr>
          <p:spPr>
            <a:xfrm>
              <a:off x="7380875" y="3055225"/>
              <a:ext cx="35900" cy="35500"/>
            </a:xfrm>
            <a:custGeom>
              <a:avLst/>
              <a:gdLst/>
              <a:ahLst/>
              <a:cxnLst/>
              <a:rect l="l" t="t" r="r" b="b"/>
              <a:pathLst>
                <a:path w="1436" h="1420" extrusionOk="0">
                  <a:moveTo>
                    <a:pt x="882" y="0"/>
                  </a:moveTo>
                  <a:cubicBezTo>
                    <a:pt x="868" y="0"/>
                    <a:pt x="858" y="3"/>
                    <a:pt x="853" y="8"/>
                  </a:cubicBezTo>
                  <a:cubicBezTo>
                    <a:pt x="552" y="317"/>
                    <a:pt x="284" y="656"/>
                    <a:pt x="51" y="1020"/>
                  </a:cubicBezTo>
                  <a:cubicBezTo>
                    <a:pt x="1" y="1102"/>
                    <a:pt x="156" y="1314"/>
                    <a:pt x="198" y="1419"/>
                  </a:cubicBezTo>
                  <a:cubicBezTo>
                    <a:pt x="670" y="1409"/>
                    <a:pt x="1435" y="534"/>
                    <a:pt x="1321" y="227"/>
                  </a:cubicBezTo>
                  <a:cubicBezTo>
                    <a:pt x="1281" y="122"/>
                    <a:pt x="983" y="0"/>
                    <a:pt x="882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801;p28">
              <a:extLst>
                <a:ext uri="{FF2B5EF4-FFF2-40B4-BE49-F238E27FC236}">
                  <a16:creationId xmlns:a16="http://schemas.microsoft.com/office/drawing/2014/main" id="{35C71636-3A12-4A09-A679-404DD6DCAF15}"/>
                </a:ext>
              </a:extLst>
            </p:cNvPr>
            <p:cNvSpPr/>
            <p:nvPr/>
          </p:nvSpPr>
          <p:spPr>
            <a:xfrm>
              <a:off x="7334250" y="3015350"/>
              <a:ext cx="37250" cy="44550"/>
            </a:xfrm>
            <a:custGeom>
              <a:avLst/>
              <a:gdLst/>
              <a:ahLst/>
              <a:cxnLst/>
              <a:rect l="l" t="t" r="r" b="b"/>
              <a:pathLst>
                <a:path w="1490" h="1782" extrusionOk="0">
                  <a:moveTo>
                    <a:pt x="1187" y="1"/>
                  </a:moveTo>
                  <a:cubicBezTo>
                    <a:pt x="1085" y="1"/>
                    <a:pt x="942" y="57"/>
                    <a:pt x="890" y="126"/>
                  </a:cubicBezTo>
                  <a:cubicBezTo>
                    <a:pt x="591" y="515"/>
                    <a:pt x="315" y="918"/>
                    <a:pt x="60" y="1336"/>
                  </a:cubicBezTo>
                  <a:cubicBezTo>
                    <a:pt x="0" y="1441"/>
                    <a:pt x="74" y="1630"/>
                    <a:pt x="82" y="1781"/>
                  </a:cubicBezTo>
                  <a:cubicBezTo>
                    <a:pt x="123" y="1776"/>
                    <a:pt x="168" y="1776"/>
                    <a:pt x="213" y="1776"/>
                  </a:cubicBezTo>
                  <a:cubicBezTo>
                    <a:pt x="233" y="1776"/>
                    <a:pt x="253" y="1776"/>
                    <a:pt x="273" y="1776"/>
                  </a:cubicBezTo>
                  <a:cubicBezTo>
                    <a:pt x="378" y="1776"/>
                    <a:pt x="478" y="1772"/>
                    <a:pt x="523" y="1721"/>
                  </a:cubicBezTo>
                  <a:cubicBezTo>
                    <a:pt x="867" y="1318"/>
                    <a:pt x="1169" y="882"/>
                    <a:pt x="1489" y="457"/>
                  </a:cubicBezTo>
                  <a:cubicBezTo>
                    <a:pt x="1380" y="236"/>
                    <a:pt x="1344" y="53"/>
                    <a:pt x="1251" y="11"/>
                  </a:cubicBezTo>
                  <a:cubicBezTo>
                    <a:pt x="1234" y="4"/>
                    <a:pt x="1211" y="1"/>
                    <a:pt x="1187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802;p28">
              <a:extLst>
                <a:ext uri="{FF2B5EF4-FFF2-40B4-BE49-F238E27FC236}">
                  <a16:creationId xmlns:a16="http://schemas.microsoft.com/office/drawing/2014/main" id="{FB3B17A9-DA1F-4276-B041-BF93FD92106E}"/>
                </a:ext>
              </a:extLst>
            </p:cNvPr>
            <p:cNvSpPr/>
            <p:nvPr/>
          </p:nvSpPr>
          <p:spPr>
            <a:xfrm>
              <a:off x="7860725" y="2673975"/>
              <a:ext cx="489125" cy="257650"/>
            </a:xfrm>
            <a:custGeom>
              <a:avLst/>
              <a:gdLst/>
              <a:ahLst/>
              <a:cxnLst/>
              <a:rect l="l" t="t" r="r" b="b"/>
              <a:pathLst>
                <a:path w="19565" h="10306" extrusionOk="0">
                  <a:moveTo>
                    <a:pt x="12815" y="2689"/>
                  </a:moveTo>
                  <a:cubicBezTo>
                    <a:pt x="12932" y="2906"/>
                    <a:pt x="13030" y="3023"/>
                    <a:pt x="13063" y="3153"/>
                  </a:cubicBezTo>
                  <a:cubicBezTo>
                    <a:pt x="13202" y="3684"/>
                    <a:pt x="13351" y="4214"/>
                    <a:pt x="13445" y="4750"/>
                  </a:cubicBezTo>
                  <a:cubicBezTo>
                    <a:pt x="13469" y="4927"/>
                    <a:pt x="13322" y="5130"/>
                    <a:pt x="13258" y="5322"/>
                  </a:cubicBezTo>
                  <a:cubicBezTo>
                    <a:pt x="13078" y="5228"/>
                    <a:pt x="12826" y="5180"/>
                    <a:pt x="12736" y="5032"/>
                  </a:cubicBezTo>
                  <a:cubicBezTo>
                    <a:pt x="12362" y="4410"/>
                    <a:pt x="12318" y="3721"/>
                    <a:pt x="12481" y="3022"/>
                  </a:cubicBezTo>
                  <a:cubicBezTo>
                    <a:pt x="12504" y="2913"/>
                    <a:pt x="12666" y="2833"/>
                    <a:pt x="12815" y="2689"/>
                  </a:cubicBezTo>
                  <a:close/>
                  <a:moveTo>
                    <a:pt x="2922" y="4311"/>
                  </a:moveTo>
                  <a:cubicBezTo>
                    <a:pt x="2929" y="4311"/>
                    <a:pt x="2935" y="4312"/>
                    <a:pt x="2942" y="4314"/>
                  </a:cubicBezTo>
                  <a:cubicBezTo>
                    <a:pt x="3103" y="4352"/>
                    <a:pt x="3328" y="4547"/>
                    <a:pt x="3355" y="4705"/>
                  </a:cubicBezTo>
                  <a:cubicBezTo>
                    <a:pt x="3409" y="5035"/>
                    <a:pt x="3350" y="5381"/>
                    <a:pt x="3335" y="5774"/>
                  </a:cubicBezTo>
                  <a:cubicBezTo>
                    <a:pt x="3177" y="5890"/>
                    <a:pt x="3033" y="6074"/>
                    <a:pt x="2877" y="6083"/>
                  </a:cubicBezTo>
                  <a:lnTo>
                    <a:pt x="2876" y="6083"/>
                  </a:lnTo>
                  <a:cubicBezTo>
                    <a:pt x="2875" y="6083"/>
                    <a:pt x="2874" y="6083"/>
                    <a:pt x="2873" y="6083"/>
                  </a:cubicBezTo>
                  <a:cubicBezTo>
                    <a:pt x="2768" y="6083"/>
                    <a:pt x="2574" y="5861"/>
                    <a:pt x="2554" y="5722"/>
                  </a:cubicBezTo>
                  <a:cubicBezTo>
                    <a:pt x="2504" y="5369"/>
                    <a:pt x="2494" y="5001"/>
                    <a:pt x="2551" y="4649"/>
                  </a:cubicBezTo>
                  <a:cubicBezTo>
                    <a:pt x="2574" y="4519"/>
                    <a:pt x="2805" y="4311"/>
                    <a:pt x="2922" y="4311"/>
                  </a:cubicBezTo>
                  <a:close/>
                  <a:moveTo>
                    <a:pt x="15077" y="4038"/>
                  </a:moveTo>
                  <a:cubicBezTo>
                    <a:pt x="15158" y="4038"/>
                    <a:pt x="15235" y="4083"/>
                    <a:pt x="15288" y="4185"/>
                  </a:cubicBezTo>
                  <a:cubicBezTo>
                    <a:pt x="15581" y="4726"/>
                    <a:pt x="15768" y="5324"/>
                    <a:pt x="15987" y="5900"/>
                  </a:cubicBezTo>
                  <a:cubicBezTo>
                    <a:pt x="16006" y="5941"/>
                    <a:pt x="15975" y="6008"/>
                    <a:pt x="15943" y="6192"/>
                  </a:cubicBezTo>
                  <a:cubicBezTo>
                    <a:pt x="15919" y="6191"/>
                    <a:pt x="15893" y="6190"/>
                    <a:pt x="15868" y="6190"/>
                  </a:cubicBezTo>
                  <a:cubicBezTo>
                    <a:pt x="15801" y="6190"/>
                    <a:pt x="15731" y="6194"/>
                    <a:pt x="15662" y="6194"/>
                  </a:cubicBezTo>
                  <a:cubicBezTo>
                    <a:pt x="15571" y="6194"/>
                    <a:pt x="15482" y="6186"/>
                    <a:pt x="15409" y="6149"/>
                  </a:cubicBezTo>
                  <a:cubicBezTo>
                    <a:pt x="14991" y="5933"/>
                    <a:pt x="14582" y="4752"/>
                    <a:pt x="14750" y="4321"/>
                  </a:cubicBezTo>
                  <a:cubicBezTo>
                    <a:pt x="14820" y="4146"/>
                    <a:pt x="14953" y="4038"/>
                    <a:pt x="15077" y="4038"/>
                  </a:cubicBezTo>
                  <a:close/>
                  <a:moveTo>
                    <a:pt x="8599" y="4367"/>
                  </a:moveTo>
                  <a:cubicBezTo>
                    <a:pt x="8679" y="4605"/>
                    <a:pt x="8819" y="4841"/>
                    <a:pt x="8825" y="5079"/>
                  </a:cubicBezTo>
                  <a:cubicBezTo>
                    <a:pt x="8838" y="5463"/>
                    <a:pt x="8796" y="5848"/>
                    <a:pt x="8703" y="6221"/>
                  </a:cubicBezTo>
                  <a:cubicBezTo>
                    <a:pt x="8654" y="6413"/>
                    <a:pt x="8451" y="6571"/>
                    <a:pt x="8315" y="6744"/>
                  </a:cubicBezTo>
                  <a:lnTo>
                    <a:pt x="8316" y="6745"/>
                  </a:lnTo>
                  <a:cubicBezTo>
                    <a:pt x="8146" y="6585"/>
                    <a:pt x="7846" y="6445"/>
                    <a:pt x="7822" y="6264"/>
                  </a:cubicBezTo>
                  <a:cubicBezTo>
                    <a:pt x="7760" y="5802"/>
                    <a:pt x="7820" y="5329"/>
                    <a:pt x="7834" y="4746"/>
                  </a:cubicBezTo>
                  <a:cubicBezTo>
                    <a:pt x="8101" y="4613"/>
                    <a:pt x="8351" y="4488"/>
                    <a:pt x="8599" y="4367"/>
                  </a:cubicBezTo>
                  <a:close/>
                  <a:moveTo>
                    <a:pt x="10499" y="5750"/>
                  </a:moveTo>
                  <a:cubicBezTo>
                    <a:pt x="10950" y="5953"/>
                    <a:pt x="11303" y="7165"/>
                    <a:pt x="11084" y="7451"/>
                  </a:cubicBezTo>
                  <a:cubicBezTo>
                    <a:pt x="10985" y="7576"/>
                    <a:pt x="10861" y="7635"/>
                    <a:pt x="10748" y="7635"/>
                  </a:cubicBezTo>
                  <a:cubicBezTo>
                    <a:pt x="10621" y="7635"/>
                    <a:pt x="10507" y="7561"/>
                    <a:pt x="10456" y="7424"/>
                  </a:cubicBezTo>
                  <a:cubicBezTo>
                    <a:pt x="10281" y="6983"/>
                    <a:pt x="10221" y="6493"/>
                    <a:pt x="10170" y="6016"/>
                  </a:cubicBezTo>
                  <a:cubicBezTo>
                    <a:pt x="10163" y="5930"/>
                    <a:pt x="10416" y="5812"/>
                    <a:pt x="10499" y="5750"/>
                  </a:cubicBezTo>
                  <a:close/>
                  <a:moveTo>
                    <a:pt x="5820" y="6172"/>
                  </a:moveTo>
                  <a:cubicBezTo>
                    <a:pt x="5847" y="6172"/>
                    <a:pt x="5871" y="6176"/>
                    <a:pt x="5889" y="6185"/>
                  </a:cubicBezTo>
                  <a:cubicBezTo>
                    <a:pt x="6233" y="6362"/>
                    <a:pt x="6575" y="7625"/>
                    <a:pt x="6432" y="8011"/>
                  </a:cubicBezTo>
                  <a:cubicBezTo>
                    <a:pt x="6357" y="8202"/>
                    <a:pt x="6222" y="8284"/>
                    <a:pt x="6099" y="8284"/>
                  </a:cubicBezTo>
                  <a:cubicBezTo>
                    <a:pt x="5991" y="8284"/>
                    <a:pt x="5892" y="8222"/>
                    <a:pt x="5850" y="8116"/>
                  </a:cubicBezTo>
                  <a:cubicBezTo>
                    <a:pt x="5624" y="7543"/>
                    <a:pt x="5521" y="6917"/>
                    <a:pt x="5395" y="6304"/>
                  </a:cubicBezTo>
                  <a:cubicBezTo>
                    <a:pt x="5395" y="6295"/>
                    <a:pt x="5666" y="6172"/>
                    <a:pt x="5820" y="6172"/>
                  </a:cubicBezTo>
                  <a:close/>
                  <a:moveTo>
                    <a:pt x="1807" y="7003"/>
                  </a:moveTo>
                  <a:cubicBezTo>
                    <a:pt x="1809" y="7003"/>
                    <a:pt x="1811" y="7003"/>
                    <a:pt x="1813" y="7003"/>
                  </a:cubicBezTo>
                  <a:cubicBezTo>
                    <a:pt x="1950" y="7017"/>
                    <a:pt x="2167" y="7130"/>
                    <a:pt x="2197" y="7245"/>
                  </a:cubicBezTo>
                  <a:cubicBezTo>
                    <a:pt x="2331" y="7739"/>
                    <a:pt x="2411" y="8257"/>
                    <a:pt x="2509" y="8751"/>
                  </a:cubicBezTo>
                  <a:cubicBezTo>
                    <a:pt x="2306" y="8923"/>
                    <a:pt x="2188" y="9102"/>
                    <a:pt x="2071" y="9102"/>
                  </a:cubicBezTo>
                  <a:cubicBezTo>
                    <a:pt x="2070" y="9102"/>
                    <a:pt x="2070" y="9102"/>
                    <a:pt x="2070" y="9102"/>
                  </a:cubicBezTo>
                  <a:lnTo>
                    <a:pt x="2068" y="9102"/>
                  </a:lnTo>
                  <a:cubicBezTo>
                    <a:pt x="1918" y="9098"/>
                    <a:pt x="1654" y="8966"/>
                    <a:pt x="1641" y="8863"/>
                  </a:cubicBezTo>
                  <a:cubicBezTo>
                    <a:pt x="1561" y="8331"/>
                    <a:pt x="1528" y="7793"/>
                    <a:pt x="1520" y="7254"/>
                  </a:cubicBezTo>
                  <a:cubicBezTo>
                    <a:pt x="1516" y="7166"/>
                    <a:pt x="1710" y="7003"/>
                    <a:pt x="1807" y="7003"/>
                  </a:cubicBezTo>
                  <a:close/>
                  <a:moveTo>
                    <a:pt x="17051" y="1"/>
                  </a:moveTo>
                  <a:cubicBezTo>
                    <a:pt x="16635" y="328"/>
                    <a:pt x="16260" y="625"/>
                    <a:pt x="15884" y="911"/>
                  </a:cubicBezTo>
                  <a:cubicBezTo>
                    <a:pt x="15800" y="977"/>
                    <a:pt x="15694" y="1020"/>
                    <a:pt x="15597" y="1046"/>
                  </a:cubicBezTo>
                  <a:cubicBezTo>
                    <a:pt x="15266" y="1135"/>
                    <a:pt x="14901" y="1142"/>
                    <a:pt x="14615" y="1296"/>
                  </a:cubicBezTo>
                  <a:cubicBezTo>
                    <a:pt x="11432" y="2417"/>
                    <a:pt x="8871" y="2740"/>
                    <a:pt x="5942" y="2740"/>
                  </a:cubicBezTo>
                  <a:cubicBezTo>
                    <a:pt x="5230" y="2740"/>
                    <a:pt x="4496" y="2721"/>
                    <a:pt x="3726" y="2689"/>
                  </a:cubicBezTo>
                  <a:cubicBezTo>
                    <a:pt x="2875" y="2655"/>
                    <a:pt x="1860" y="2625"/>
                    <a:pt x="1014" y="2525"/>
                  </a:cubicBezTo>
                  <a:cubicBezTo>
                    <a:pt x="1001" y="2559"/>
                    <a:pt x="809" y="3659"/>
                    <a:pt x="801" y="3694"/>
                  </a:cubicBezTo>
                  <a:lnTo>
                    <a:pt x="794" y="3711"/>
                  </a:lnTo>
                  <a:cubicBezTo>
                    <a:pt x="728" y="3970"/>
                    <a:pt x="662" y="4230"/>
                    <a:pt x="602" y="4487"/>
                  </a:cubicBezTo>
                  <a:cubicBezTo>
                    <a:pt x="588" y="4536"/>
                    <a:pt x="577" y="4591"/>
                    <a:pt x="567" y="4640"/>
                  </a:cubicBezTo>
                  <a:cubicBezTo>
                    <a:pt x="514" y="4866"/>
                    <a:pt x="466" y="5093"/>
                    <a:pt x="420" y="5316"/>
                  </a:cubicBezTo>
                  <a:cubicBezTo>
                    <a:pt x="320" y="5803"/>
                    <a:pt x="237" y="6287"/>
                    <a:pt x="173" y="6758"/>
                  </a:cubicBezTo>
                  <a:cubicBezTo>
                    <a:pt x="153" y="6883"/>
                    <a:pt x="139" y="7010"/>
                    <a:pt x="126" y="7134"/>
                  </a:cubicBezTo>
                  <a:cubicBezTo>
                    <a:pt x="15" y="8132"/>
                    <a:pt x="1" y="9085"/>
                    <a:pt x="133" y="9941"/>
                  </a:cubicBezTo>
                  <a:cubicBezTo>
                    <a:pt x="152" y="10068"/>
                    <a:pt x="174" y="10188"/>
                    <a:pt x="197" y="10306"/>
                  </a:cubicBezTo>
                  <a:cubicBezTo>
                    <a:pt x="2650" y="10064"/>
                    <a:pt x="5099" y="9777"/>
                    <a:pt x="7485" y="9097"/>
                  </a:cubicBezTo>
                  <a:cubicBezTo>
                    <a:pt x="9948" y="8393"/>
                    <a:pt x="12433" y="7760"/>
                    <a:pt x="14886" y="7007"/>
                  </a:cubicBezTo>
                  <a:cubicBezTo>
                    <a:pt x="15838" y="6717"/>
                    <a:pt x="16726" y="6200"/>
                    <a:pt x="17639" y="5771"/>
                  </a:cubicBezTo>
                  <a:cubicBezTo>
                    <a:pt x="17801" y="5696"/>
                    <a:pt x="18052" y="5591"/>
                    <a:pt x="18078" y="5464"/>
                  </a:cubicBezTo>
                  <a:cubicBezTo>
                    <a:pt x="18172" y="4940"/>
                    <a:pt x="18658" y="4877"/>
                    <a:pt x="18971" y="4611"/>
                  </a:cubicBezTo>
                  <a:cubicBezTo>
                    <a:pt x="19138" y="4474"/>
                    <a:pt x="19324" y="4363"/>
                    <a:pt x="19565" y="4196"/>
                  </a:cubicBezTo>
                  <a:cubicBezTo>
                    <a:pt x="19185" y="3484"/>
                    <a:pt x="18839" y="2780"/>
                    <a:pt x="18436" y="2113"/>
                  </a:cubicBezTo>
                  <a:cubicBezTo>
                    <a:pt x="18025" y="1425"/>
                    <a:pt x="17557" y="767"/>
                    <a:pt x="17051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9" name="Google Shape;803;p28">
              <a:extLst>
                <a:ext uri="{FF2B5EF4-FFF2-40B4-BE49-F238E27FC236}">
                  <a16:creationId xmlns:a16="http://schemas.microsoft.com/office/drawing/2014/main" id="{807D6D22-366C-44F3-8880-9223970B022D}"/>
                </a:ext>
              </a:extLst>
            </p:cNvPr>
            <p:cNvSpPr/>
            <p:nvPr/>
          </p:nvSpPr>
          <p:spPr>
            <a:xfrm>
              <a:off x="8225300" y="2774900"/>
              <a:ext cx="35575" cy="53950"/>
            </a:xfrm>
            <a:custGeom>
              <a:avLst/>
              <a:gdLst/>
              <a:ahLst/>
              <a:cxnLst/>
              <a:rect l="l" t="t" r="r" b="b"/>
              <a:pathLst>
                <a:path w="1423" h="2158" extrusionOk="0">
                  <a:moveTo>
                    <a:pt x="495" y="1"/>
                  </a:moveTo>
                  <a:cubicBezTo>
                    <a:pt x="371" y="1"/>
                    <a:pt x="237" y="109"/>
                    <a:pt x="167" y="284"/>
                  </a:cubicBezTo>
                  <a:cubicBezTo>
                    <a:pt x="0" y="715"/>
                    <a:pt x="409" y="1896"/>
                    <a:pt x="827" y="2112"/>
                  </a:cubicBezTo>
                  <a:cubicBezTo>
                    <a:pt x="899" y="2149"/>
                    <a:pt x="988" y="2157"/>
                    <a:pt x="1079" y="2157"/>
                  </a:cubicBezTo>
                  <a:cubicBezTo>
                    <a:pt x="1148" y="2157"/>
                    <a:pt x="1218" y="2153"/>
                    <a:pt x="1285" y="2153"/>
                  </a:cubicBezTo>
                  <a:cubicBezTo>
                    <a:pt x="1310" y="2153"/>
                    <a:pt x="1336" y="2154"/>
                    <a:pt x="1360" y="2155"/>
                  </a:cubicBezTo>
                  <a:cubicBezTo>
                    <a:pt x="1392" y="1971"/>
                    <a:pt x="1423" y="1904"/>
                    <a:pt x="1404" y="1863"/>
                  </a:cubicBezTo>
                  <a:cubicBezTo>
                    <a:pt x="1185" y="1287"/>
                    <a:pt x="998" y="689"/>
                    <a:pt x="705" y="148"/>
                  </a:cubicBezTo>
                  <a:cubicBezTo>
                    <a:pt x="652" y="46"/>
                    <a:pt x="576" y="1"/>
                    <a:pt x="49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0" name="Google Shape;804;p28">
              <a:extLst>
                <a:ext uri="{FF2B5EF4-FFF2-40B4-BE49-F238E27FC236}">
                  <a16:creationId xmlns:a16="http://schemas.microsoft.com/office/drawing/2014/main" id="{8BADD63A-03B2-4A9F-AA11-9BB76CBE695E}"/>
                </a:ext>
              </a:extLst>
            </p:cNvPr>
            <p:cNvSpPr/>
            <p:nvPr/>
          </p:nvSpPr>
          <p:spPr>
            <a:xfrm>
              <a:off x="8168675" y="2741200"/>
              <a:ext cx="28775" cy="65825"/>
            </a:xfrm>
            <a:custGeom>
              <a:avLst/>
              <a:gdLst/>
              <a:ahLst/>
              <a:cxnLst/>
              <a:rect l="l" t="t" r="r" b="b"/>
              <a:pathLst>
                <a:path w="1151" h="2633" extrusionOk="0">
                  <a:moveTo>
                    <a:pt x="497" y="0"/>
                  </a:moveTo>
                  <a:cubicBezTo>
                    <a:pt x="348" y="144"/>
                    <a:pt x="186" y="223"/>
                    <a:pt x="163" y="333"/>
                  </a:cubicBezTo>
                  <a:cubicBezTo>
                    <a:pt x="0" y="1032"/>
                    <a:pt x="44" y="1722"/>
                    <a:pt x="418" y="2343"/>
                  </a:cubicBezTo>
                  <a:cubicBezTo>
                    <a:pt x="508" y="2491"/>
                    <a:pt x="759" y="2539"/>
                    <a:pt x="940" y="2633"/>
                  </a:cubicBezTo>
                  <a:cubicBezTo>
                    <a:pt x="1004" y="2442"/>
                    <a:pt x="1151" y="2238"/>
                    <a:pt x="1127" y="2061"/>
                  </a:cubicBezTo>
                  <a:cubicBezTo>
                    <a:pt x="1033" y="1525"/>
                    <a:pt x="884" y="995"/>
                    <a:pt x="745" y="464"/>
                  </a:cubicBezTo>
                  <a:cubicBezTo>
                    <a:pt x="712" y="334"/>
                    <a:pt x="614" y="217"/>
                    <a:pt x="49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1" name="Google Shape;805;p28">
              <a:extLst>
                <a:ext uri="{FF2B5EF4-FFF2-40B4-BE49-F238E27FC236}">
                  <a16:creationId xmlns:a16="http://schemas.microsoft.com/office/drawing/2014/main" id="{1D2C6D77-CC3D-48C6-BC57-AC17A9459C7B}"/>
                </a:ext>
              </a:extLst>
            </p:cNvPr>
            <p:cNvSpPr/>
            <p:nvPr/>
          </p:nvSpPr>
          <p:spPr>
            <a:xfrm>
              <a:off x="8114775" y="2817700"/>
              <a:ext cx="28525" cy="47150"/>
            </a:xfrm>
            <a:custGeom>
              <a:avLst/>
              <a:gdLst/>
              <a:ahLst/>
              <a:cxnLst/>
              <a:rect l="l" t="t" r="r" b="b"/>
              <a:pathLst>
                <a:path w="1141" h="1886" extrusionOk="0">
                  <a:moveTo>
                    <a:pt x="337" y="0"/>
                  </a:moveTo>
                  <a:cubicBezTo>
                    <a:pt x="254" y="62"/>
                    <a:pt x="1" y="181"/>
                    <a:pt x="8" y="266"/>
                  </a:cubicBezTo>
                  <a:cubicBezTo>
                    <a:pt x="59" y="743"/>
                    <a:pt x="121" y="1233"/>
                    <a:pt x="294" y="1674"/>
                  </a:cubicBezTo>
                  <a:cubicBezTo>
                    <a:pt x="345" y="1811"/>
                    <a:pt x="459" y="1885"/>
                    <a:pt x="586" y="1885"/>
                  </a:cubicBezTo>
                  <a:cubicBezTo>
                    <a:pt x="699" y="1885"/>
                    <a:pt x="823" y="1826"/>
                    <a:pt x="922" y="1700"/>
                  </a:cubicBezTo>
                  <a:cubicBezTo>
                    <a:pt x="1141" y="1416"/>
                    <a:pt x="788" y="204"/>
                    <a:pt x="337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2" name="Google Shape;806;p28">
              <a:extLst>
                <a:ext uri="{FF2B5EF4-FFF2-40B4-BE49-F238E27FC236}">
                  <a16:creationId xmlns:a16="http://schemas.microsoft.com/office/drawing/2014/main" id="{E6CB9713-1EEF-434C-B3A1-FDEE6A69A98E}"/>
                </a:ext>
              </a:extLst>
            </p:cNvPr>
            <p:cNvSpPr/>
            <p:nvPr/>
          </p:nvSpPr>
          <p:spPr>
            <a:xfrm>
              <a:off x="7806750" y="2605675"/>
              <a:ext cx="429375" cy="142900"/>
            </a:xfrm>
            <a:custGeom>
              <a:avLst/>
              <a:gdLst/>
              <a:ahLst/>
              <a:cxnLst/>
              <a:rect l="l" t="t" r="r" b="b"/>
              <a:pathLst>
                <a:path w="17175" h="5716" extrusionOk="0">
                  <a:moveTo>
                    <a:pt x="14133" y="1370"/>
                  </a:moveTo>
                  <a:cubicBezTo>
                    <a:pt x="14228" y="1370"/>
                    <a:pt x="14338" y="1403"/>
                    <a:pt x="14437" y="1460"/>
                  </a:cubicBezTo>
                  <a:cubicBezTo>
                    <a:pt x="14811" y="1673"/>
                    <a:pt x="15185" y="2893"/>
                    <a:pt x="14975" y="3382"/>
                  </a:cubicBezTo>
                  <a:cubicBezTo>
                    <a:pt x="14916" y="3511"/>
                    <a:pt x="14817" y="3580"/>
                    <a:pt x="14715" y="3580"/>
                  </a:cubicBezTo>
                  <a:cubicBezTo>
                    <a:pt x="14616" y="3580"/>
                    <a:pt x="14515" y="3514"/>
                    <a:pt x="14449" y="3371"/>
                  </a:cubicBezTo>
                  <a:cubicBezTo>
                    <a:pt x="14206" y="2829"/>
                    <a:pt x="14000" y="2259"/>
                    <a:pt x="13900" y="1676"/>
                  </a:cubicBezTo>
                  <a:cubicBezTo>
                    <a:pt x="13862" y="1459"/>
                    <a:pt x="13977" y="1370"/>
                    <a:pt x="14133" y="1370"/>
                  </a:cubicBezTo>
                  <a:close/>
                  <a:moveTo>
                    <a:pt x="9331" y="2710"/>
                  </a:moveTo>
                  <a:cubicBezTo>
                    <a:pt x="9439" y="2710"/>
                    <a:pt x="9625" y="2898"/>
                    <a:pt x="9642" y="3018"/>
                  </a:cubicBezTo>
                  <a:cubicBezTo>
                    <a:pt x="9690" y="3411"/>
                    <a:pt x="9697" y="3807"/>
                    <a:pt x="9667" y="4202"/>
                  </a:cubicBezTo>
                  <a:cubicBezTo>
                    <a:pt x="9657" y="4314"/>
                    <a:pt x="9453" y="4498"/>
                    <a:pt x="9346" y="4498"/>
                  </a:cubicBezTo>
                  <a:cubicBezTo>
                    <a:pt x="9344" y="4498"/>
                    <a:pt x="9343" y="4498"/>
                    <a:pt x="9341" y="4498"/>
                  </a:cubicBezTo>
                  <a:cubicBezTo>
                    <a:pt x="9199" y="4482"/>
                    <a:pt x="8967" y="4334"/>
                    <a:pt x="8949" y="4214"/>
                  </a:cubicBezTo>
                  <a:cubicBezTo>
                    <a:pt x="8888" y="3826"/>
                    <a:pt x="8903" y="3429"/>
                    <a:pt x="8893" y="2998"/>
                  </a:cubicBezTo>
                  <a:cubicBezTo>
                    <a:pt x="9063" y="2878"/>
                    <a:pt x="9195" y="2712"/>
                    <a:pt x="9329" y="2710"/>
                  </a:cubicBezTo>
                  <a:cubicBezTo>
                    <a:pt x="9329" y="2710"/>
                    <a:pt x="9330" y="2710"/>
                    <a:pt x="9331" y="2710"/>
                  </a:cubicBezTo>
                  <a:close/>
                  <a:moveTo>
                    <a:pt x="5205" y="3578"/>
                  </a:moveTo>
                  <a:cubicBezTo>
                    <a:pt x="5224" y="3578"/>
                    <a:pt x="5242" y="3580"/>
                    <a:pt x="5257" y="3584"/>
                  </a:cubicBezTo>
                  <a:cubicBezTo>
                    <a:pt x="5595" y="3675"/>
                    <a:pt x="5810" y="4491"/>
                    <a:pt x="5591" y="5035"/>
                  </a:cubicBezTo>
                  <a:cubicBezTo>
                    <a:pt x="5506" y="5052"/>
                    <a:pt x="5353" y="5131"/>
                    <a:pt x="5212" y="5131"/>
                  </a:cubicBezTo>
                  <a:cubicBezTo>
                    <a:pt x="5184" y="5131"/>
                    <a:pt x="5156" y="5128"/>
                    <a:pt x="5130" y="5121"/>
                  </a:cubicBezTo>
                  <a:cubicBezTo>
                    <a:pt x="4843" y="5049"/>
                    <a:pt x="4612" y="4145"/>
                    <a:pt x="4799" y="3789"/>
                  </a:cubicBezTo>
                  <a:cubicBezTo>
                    <a:pt x="4858" y="3683"/>
                    <a:pt x="5068" y="3578"/>
                    <a:pt x="5205" y="3578"/>
                  </a:cubicBezTo>
                  <a:close/>
                  <a:moveTo>
                    <a:pt x="16499" y="1"/>
                  </a:moveTo>
                  <a:cubicBezTo>
                    <a:pt x="12599" y="1306"/>
                    <a:pt x="8694" y="2194"/>
                    <a:pt x="4645" y="2473"/>
                  </a:cubicBezTo>
                  <a:cubicBezTo>
                    <a:pt x="4473" y="2485"/>
                    <a:pt x="755" y="3506"/>
                    <a:pt x="585" y="3515"/>
                  </a:cubicBezTo>
                  <a:cubicBezTo>
                    <a:pt x="426" y="4003"/>
                    <a:pt x="312" y="3989"/>
                    <a:pt x="155" y="4499"/>
                  </a:cubicBezTo>
                  <a:cubicBezTo>
                    <a:pt x="0" y="4989"/>
                    <a:pt x="3357" y="4992"/>
                    <a:pt x="3216" y="5498"/>
                  </a:cubicBezTo>
                  <a:cubicBezTo>
                    <a:pt x="4327" y="5635"/>
                    <a:pt x="5445" y="5715"/>
                    <a:pt x="6574" y="5715"/>
                  </a:cubicBezTo>
                  <a:cubicBezTo>
                    <a:pt x="7399" y="5715"/>
                    <a:pt x="8230" y="5672"/>
                    <a:pt x="9068" y="5577"/>
                  </a:cubicBezTo>
                  <a:cubicBezTo>
                    <a:pt x="11972" y="5245"/>
                    <a:pt x="14581" y="4198"/>
                    <a:pt x="17174" y="2919"/>
                  </a:cubicBezTo>
                  <a:cubicBezTo>
                    <a:pt x="16953" y="1965"/>
                    <a:pt x="16736" y="1026"/>
                    <a:pt x="16499" y="1"/>
                  </a:cubicBezTo>
                  <a:close/>
                </a:path>
              </a:pathLst>
            </a:custGeom>
            <a:solidFill>
              <a:srgbClr val="FEB8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3" name="Google Shape;807;p28">
              <a:extLst>
                <a:ext uri="{FF2B5EF4-FFF2-40B4-BE49-F238E27FC236}">
                  <a16:creationId xmlns:a16="http://schemas.microsoft.com/office/drawing/2014/main" id="{A73C4CA2-9842-4ADA-AF48-591F8B861630}"/>
                </a:ext>
              </a:extLst>
            </p:cNvPr>
            <p:cNvSpPr/>
            <p:nvPr/>
          </p:nvSpPr>
          <p:spPr>
            <a:xfrm>
              <a:off x="8153300" y="2639900"/>
              <a:ext cx="33075" cy="55275"/>
            </a:xfrm>
            <a:custGeom>
              <a:avLst/>
              <a:gdLst/>
              <a:ahLst/>
              <a:cxnLst/>
              <a:rect l="l" t="t" r="r" b="b"/>
              <a:pathLst>
                <a:path w="1323" h="2211" extrusionOk="0">
                  <a:moveTo>
                    <a:pt x="271" y="1"/>
                  </a:moveTo>
                  <a:cubicBezTo>
                    <a:pt x="116" y="1"/>
                    <a:pt x="1" y="90"/>
                    <a:pt x="39" y="307"/>
                  </a:cubicBezTo>
                  <a:cubicBezTo>
                    <a:pt x="138" y="890"/>
                    <a:pt x="344" y="1460"/>
                    <a:pt x="588" y="2002"/>
                  </a:cubicBezTo>
                  <a:cubicBezTo>
                    <a:pt x="654" y="2145"/>
                    <a:pt x="755" y="2211"/>
                    <a:pt x="854" y="2211"/>
                  </a:cubicBezTo>
                  <a:cubicBezTo>
                    <a:pt x="955" y="2211"/>
                    <a:pt x="1054" y="2142"/>
                    <a:pt x="1113" y="2013"/>
                  </a:cubicBezTo>
                  <a:cubicBezTo>
                    <a:pt x="1323" y="1524"/>
                    <a:pt x="949" y="304"/>
                    <a:pt x="575" y="91"/>
                  </a:cubicBezTo>
                  <a:cubicBezTo>
                    <a:pt x="476" y="34"/>
                    <a:pt x="366" y="1"/>
                    <a:pt x="271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4" name="Google Shape;808;p28">
              <a:extLst>
                <a:ext uri="{FF2B5EF4-FFF2-40B4-BE49-F238E27FC236}">
                  <a16:creationId xmlns:a16="http://schemas.microsoft.com/office/drawing/2014/main" id="{F03B93E8-6C47-4020-ABC0-6057773A401C}"/>
                </a:ext>
              </a:extLst>
            </p:cNvPr>
            <p:cNvSpPr/>
            <p:nvPr/>
          </p:nvSpPr>
          <p:spPr>
            <a:xfrm>
              <a:off x="8054725" y="2783175"/>
              <a:ext cx="26975" cy="59425"/>
            </a:xfrm>
            <a:custGeom>
              <a:avLst/>
              <a:gdLst/>
              <a:ahLst/>
              <a:cxnLst/>
              <a:rect l="l" t="t" r="r" b="b"/>
              <a:pathLst>
                <a:path w="1079" h="2377" extrusionOk="0">
                  <a:moveTo>
                    <a:pt x="840" y="0"/>
                  </a:moveTo>
                  <a:cubicBezTo>
                    <a:pt x="592" y="120"/>
                    <a:pt x="342" y="245"/>
                    <a:pt x="74" y="378"/>
                  </a:cubicBezTo>
                  <a:cubicBezTo>
                    <a:pt x="60" y="962"/>
                    <a:pt x="1" y="1435"/>
                    <a:pt x="63" y="1897"/>
                  </a:cubicBezTo>
                  <a:cubicBezTo>
                    <a:pt x="86" y="2077"/>
                    <a:pt x="386" y="2217"/>
                    <a:pt x="556" y="2376"/>
                  </a:cubicBezTo>
                  <a:cubicBezTo>
                    <a:pt x="691" y="2203"/>
                    <a:pt x="895" y="2045"/>
                    <a:pt x="944" y="1853"/>
                  </a:cubicBezTo>
                  <a:cubicBezTo>
                    <a:pt x="1037" y="1480"/>
                    <a:pt x="1078" y="1096"/>
                    <a:pt x="1066" y="711"/>
                  </a:cubicBezTo>
                  <a:cubicBezTo>
                    <a:pt x="1059" y="473"/>
                    <a:pt x="920" y="237"/>
                    <a:pt x="840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5" name="Google Shape;809;p28">
              <a:extLst>
                <a:ext uri="{FF2B5EF4-FFF2-40B4-BE49-F238E27FC236}">
                  <a16:creationId xmlns:a16="http://schemas.microsoft.com/office/drawing/2014/main" id="{B815EB74-4F6D-4743-8F02-E28F6F231672}"/>
                </a:ext>
              </a:extLst>
            </p:cNvPr>
            <p:cNvSpPr/>
            <p:nvPr/>
          </p:nvSpPr>
          <p:spPr>
            <a:xfrm>
              <a:off x="7995575" y="2828250"/>
              <a:ext cx="29550" cy="52825"/>
            </a:xfrm>
            <a:custGeom>
              <a:avLst/>
              <a:gdLst/>
              <a:ahLst/>
              <a:cxnLst/>
              <a:rect l="l" t="t" r="r" b="b"/>
              <a:pathLst>
                <a:path w="1182" h="2113" extrusionOk="0">
                  <a:moveTo>
                    <a:pt x="425" y="1"/>
                  </a:moveTo>
                  <a:cubicBezTo>
                    <a:pt x="271" y="1"/>
                    <a:pt x="0" y="124"/>
                    <a:pt x="1" y="133"/>
                  </a:cubicBezTo>
                  <a:cubicBezTo>
                    <a:pt x="127" y="746"/>
                    <a:pt x="230" y="1372"/>
                    <a:pt x="455" y="1945"/>
                  </a:cubicBezTo>
                  <a:cubicBezTo>
                    <a:pt x="497" y="2051"/>
                    <a:pt x="596" y="2113"/>
                    <a:pt x="704" y="2113"/>
                  </a:cubicBezTo>
                  <a:cubicBezTo>
                    <a:pt x="828" y="2113"/>
                    <a:pt x="963" y="2031"/>
                    <a:pt x="1037" y="1840"/>
                  </a:cubicBezTo>
                  <a:cubicBezTo>
                    <a:pt x="1181" y="1454"/>
                    <a:pt x="838" y="191"/>
                    <a:pt x="495" y="14"/>
                  </a:cubicBezTo>
                  <a:cubicBezTo>
                    <a:pt x="477" y="5"/>
                    <a:pt x="453" y="1"/>
                    <a:pt x="425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6" name="Google Shape;810;p28">
              <a:extLst>
                <a:ext uri="{FF2B5EF4-FFF2-40B4-BE49-F238E27FC236}">
                  <a16:creationId xmlns:a16="http://schemas.microsoft.com/office/drawing/2014/main" id="{A28F8E39-3209-4828-8495-31770C308183}"/>
                </a:ext>
              </a:extLst>
            </p:cNvPr>
            <p:cNvSpPr/>
            <p:nvPr/>
          </p:nvSpPr>
          <p:spPr>
            <a:xfrm>
              <a:off x="8028925" y="2673450"/>
              <a:ext cx="20300" cy="44675"/>
            </a:xfrm>
            <a:custGeom>
              <a:avLst/>
              <a:gdLst/>
              <a:ahLst/>
              <a:cxnLst/>
              <a:rect l="l" t="t" r="r" b="b"/>
              <a:pathLst>
                <a:path w="812" h="1787" extrusionOk="0">
                  <a:moveTo>
                    <a:pt x="445" y="0"/>
                  </a:moveTo>
                  <a:cubicBezTo>
                    <a:pt x="444" y="0"/>
                    <a:pt x="443" y="0"/>
                    <a:pt x="443" y="0"/>
                  </a:cubicBezTo>
                  <a:cubicBezTo>
                    <a:pt x="309" y="1"/>
                    <a:pt x="176" y="167"/>
                    <a:pt x="6" y="287"/>
                  </a:cubicBezTo>
                  <a:cubicBezTo>
                    <a:pt x="17" y="720"/>
                    <a:pt x="1" y="1115"/>
                    <a:pt x="62" y="1504"/>
                  </a:cubicBezTo>
                  <a:cubicBezTo>
                    <a:pt x="80" y="1622"/>
                    <a:pt x="312" y="1771"/>
                    <a:pt x="454" y="1787"/>
                  </a:cubicBezTo>
                  <a:cubicBezTo>
                    <a:pt x="456" y="1787"/>
                    <a:pt x="457" y="1787"/>
                    <a:pt x="459" y="1787"/>
                  </a:cubicBezTo>
                  <a:cubicBezTo>
                    <a:pt x="567" y="1787"/>
                    <a:pt x="771" y="1603"/>
                    <a:pt x="781" y="1491"/>
                  </a:cubicBezTo>
                  <a:cubicBezTo>
                    <a:pt x="811" y="1096"/>
                    <a:pt x="803" y="700"/>
                    <a:pt x="755" y="307"/>
                  </a:cubicBezTo>
                  <a:cubicBezTo>
                    <a:pt x="738" y="188"/>
                    <a:pt x="554" y="0"/>
                    <a:pt x="445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811;p28">
              <a:extLst>
                <a:ext uri="{FF2B5EF4-FFF2-40B4-BE49-F238E27FC236}">
                  <a16:creationId xmlns:a16="http://schemas.microsoft.com/office/drawing/2014/main" id="{1556B369-BCDB-498D-8E29-EF38755B26EC}"/>
                </a:ext>
              </a:extLst>
            </p:cNvPr>
            <p:cNvSpPr/>
            <p:nvPr/>
          </p:nvSpPr>
          <p:spPr>
            <a:xfrm>
              <a:off x="7898600" y="2849025"/>
              <a:ext cx="24850" cy="52525"/>
            </a:xfrm>
            <a:custGeom>
              <a:avLst/>
              <a:gdLst/>
              <a:ahLst/>
              <a:cxnLst/>
              <a:rect l="l" t="t" r="r" b="b"/>
              <a:pathLst>
                <a:path w="994" h="2101" extrusionOk="0">
                  <a:moveTo>
                    <a:pt x="292" y="1"/>
                  </a:moveTo>
                  <a:cubicBezTo>
                    <a:pt x="195" y="1"/>
                    <a:pt x="1" y="164"/>
                    <a:pt x="5" y="252"/>
                  </a:cubicBezTo>
                  <a:cubicBezTo>
                    <a:pt x="13" y="791"/>
                    <a:pt x="46" y="1329"/>
                    <a:pt x="125" y="1861"/>
                  </a:cubicBezTo>
                  <a:cubicBezTo>
                    <a:pt x="139" y="1964"/>
                    <a:pt x="403" y="2096"/>
                    <a:pt x="553" y="2100"/>
                  </a:cubicBezTo>
                  <a:cubicBezTo>
                    <a:pt x="554" y="2100"/>
                    <a:pt x="554" y="2100"/>
                    <a:pt x="555" y="2100"/>
                  </a:cubicBezTo>
                  <a:cubicBezTo>
                    <a:pt x="672" y="2100"/>
                    <a:pt x="790" y="1921"/>
                    <a:pt x="993" y="1749"/>
                  </a:cubicBezTo>
                  <a:cubicBezTo>
                    <a:pt x="895" y="1255"/>
                    <a:pt x="815" y="737"/>
                    <a:pt x="682" y="243"/>
                  </a:cubicBezTo>
                  <a:cubicBezTo>
                    <a:pt x="652" y="128"/>
                    <a:pt x="435" y="15"/>
                    <a:pt x="298" y="1"/>
                  </a:cubicBezTo>
                  <a:cubicBezTo>
                    <a:pt x="296" y="1"/>
                    <a:pt x="294" y="1"/>
                    <a:pt x="292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8" name="Google Shape;812;p28">
              <a:extLst>
                <a:ext uri="{FF2B5EF4-FFF2-40B4-BE49-F238E27FC236}">
                  <a16:creationId xmlns:a16="http://schemas.microsoft.com/office/drawing/2014/main" id="{C0B07ECE-D21B-4ED4-A60B-D511641FB780}"/>
                </a:ext>
              </a:extLst>
            </p:cNvPr>
            <p:cNvSpPr/>
            <p:nvPr/>
          </p:nvSpPr>
          <p:spPr>
            <a:xfrm>
              <a:off x="7923025" y="2781750"/>
              <a:ext cx="22925" cy="44300"/>
            </a:xfrm>
            <a:custGeom>
              <a:avLst/>
              <a:gdLst/>
              <a:ahLst/>
              <a:cxnLst/>
              <a:rect l="l" t="t" r="r" b="b"/>
              <a:pathLst>
                <a:path w="917" h="1772" extrusionOk="0">
                  <a:moveTo>
                    <a:pt x="430" y="1"/>
                  </a:moveTo>
                  <a:cubicBezTo>
                    <a:pt x="313" y="1"/>
                    <a:pt x="81" y="208"/>
                    <a:pt x="58" y="338"/>
                  </a:cubicBezTo>
                  <a:cubicBezTo>
                    <a:pt x="1" y="690"/>
                    <a:pt x="12" y="1058"/>
                    <a:pt x="61" y="1411"/>
                  </a:cubicBezTo>
                  <a:cubicBezTo>
                    <a:pt x="81" y="1550"/>
                    <a:pt x="277" y="1772"/>
                    <a:pt x="381" y="1772"/>
                  </a:cubicBezTo>
                  <a:cubicBezTo>
                    <a:pt x="382" y="1772"/>
                    <a:pt x="383" y="1772"/>
                    <a:pt x="384" y="1772"/>
                  </a:cubicBezTo>
                  <a:cubicBezTo>
                    <a:pt x="539" y="1763"/>
                    <a:pt x="685" y="1579"/>
                    <a:pt x="842" y="1463"/>
                  </a:cubicBezTo>
                  <a:cubicBezTo>
                    <a:pt x="856" y="1070"/>
                    <a:pt x="917" y="724"/>
                    <a:pt x="862" y="394"/>
                  </a:cubicBezTo>
                  <a:cubicBezTo>
                    <a:pt x="835" y="236"/>
                    <a:pt x="611" y="41"/>
                    <a:pt x="448" y="3"/>
                  </a:cubicBezTo>
                  <a:cubicBezTo>
                    <a:pt x="443" y="1"/>
                    <a:pt x="436" y="1"/>
                    <a:pt x="430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9" name="Google Shape;813;p28">
              <a:extLst>
                <a:ext uri="{FF2B5EF4-FFF2-40B4-BE49-F238E27FC236}">
                  <a16:creationId xmlns:a16="http://schemas.microsoft.com/office/drawing/2014/main" id="{A7A39B75-9694-45BA-9478-1069ADEF26A1}"/>
                </a:ext>
              </a:extLst>
            </p:cNvPr>
            <p:cNvSpPr/>
            <p:nvPr/>
          </p:nvSpPr>
          <p:spPr>
            <a:xfrm>
              <a:off x="7922050" y="2695100"/>
              <a:ext cx="30000" cy="38875"/>
            </a:xfrm>
            <a:custGeom>
              <a:avLst/>
              <a:gdLst/>
              <a:ahLst/>
              <a:cxnLst/>
              <a:rect l="l" t="t" r="r" b="b"/>
              <a:pathLst>
                <a:path w="1200" h="1555" extrusionOk="0">
                  <a:moveTo>
                    <a:pt x="593" y="1"/>
                  </a:moveTo>
                  <a:cubicBezTo>
                    <a:pt x="456" y="1"/>
                    <a:pt x="246" y="106"/>
                    <a:pt x="187" y="213"/>
                  </a:cubicBezTo>
                  <a:cubicBezTo>
                    <a:pt x="0" y="569"/>
                    <a:pt x="231" y="1474"/>
                    <a:pt x="518" y="1545"/>
                  </a:cubicBezTo>
                  <a:cubicBezTo>
                    <a:pt x="544" y="1552"/>
                    <a:pt x="571" y="1555"/>
                    <a:pt x="598" y="1555"/>
                  </a:cubicBezTo>
                  <a:cubicBezTo>
                    <a:pt x="740" y="1555"/>
                    <a:pt x="894" y="1475"/>
                    <a:pt x="979" y="1458"/>
                  </a:cubicBezTo>
                  <a:cubicBezTo>
                    <a:pt x="1199" y="914"/>
                    <a:pt x="983" y="98"/>
                    <a:pt x="645" y="7"/>
                  </a:cubicBezTo>
                  <a:cubicBezTo>
                    <a:pt x="630" y="3"/>
                    <a:pt x="612" y="1"/>
                    <a:pt x="593" y="1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0" name="Google Shape;814;p28">
              <a:extLst>
                <a:ext uri="{FF2B5EF4-FFF2-40B4-BE49-F238E27FC236}">
                  <a16:creationId xmlns:a16="http://schemas.microsoft.com/office/drawing/2014/main" id="{79133633-8D18-4C4F-8B9F-602EAA37DA84}"/>
                </a:ext>
              </a:extLst>
            </p:cNvPr>
            <p:cNvSpPr/>
            <p:nvPr/>
          </p:nvSpPr>
          <p:spPr>
            <a:xfrm>
              <a:off x="7864050" y="2922500"/>
              <a:ext cx="1650" cy="9125"/>
            </a:xfrm>
            <a:custGeom>
              <a:avLst/>
              <a:gdLst/>
              <a:ahLst/>
              <a:cxnLst/>
              <a:rect l="l" t="t" r="r" b="b"/>
              <a:pathLst>
                <a:path w="66" h="365" extrusionOk="0">
                  <a:moveTo>
                    <a:pt x="1" y="0"/>
                  </a:moveTo>
                  <a:cubicBezTo>
                    <a:pt x="16" y="123"/>
                    <a:pt x="38" y="245"/>
                    <a:pt x="65" y="365"/>
                  </a:cubicBezTo>
                  <a:cubicBezTo>
                    <a:pt x="42" y="247"/>
                    <a:pt x="20" y="127"/>
                    <a:pt x="1" y="0"/>
                  </a:cubicBezTo>
                  <a:close/>
                </a:path>
              </a:pathLst>
            </a:custGeom>
            <a:solidFill>
              <a:srgbClr val="F46C8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815;p28">
              <a:extLst>
                <a:ext uri="{FF2B5EF4-FFF2-40B4-BE49-F238E27FC236}">
                  <a16:creationId xmlns:a16="http://schemas.microsoft.com/office/drawing/2014/main" id="{25FC028B-7052-4A7F-9BA5-9945D62129AA}"/>
                </a:ext>
              </a:extLst>
            </p:cNvPr>
            <p:cNvSpPr/>
            <p:nvPr/>
          </p:nvSpPr>
          <p:spPr>
            <a:xfrm>
              <a:off x="7801375" y="2530575"/>
              <a:ext cx="756100" cy="420875"/>
            </a:xfrm>
            <a:custGeom>
              <a:avLst/>
              <a:gdLst/>
              <a:ahLst/>
              <a:cxnLst/>
              <a:rect l="l" t="t" r="r" b="b"/>
              <a:pathLst>
                <a:path w="30244" h="16835" extrusionOk="0">
                  <a:moveTo>
                    <a:pt x="25185" y="926"/>
                  </a:moveTo>
                  <a:cubicBezTo>
                    <a:pt x="25577" y="926"/>
                    <a:pt x="25633" y="1147"/>
                    <a:pt x="25378" y="1600"/>
                  </a:cubicBezTo>
                  <a:cubicBezTo>
                    <a:pt x="24962" y="2334"/>
                    <a:pt x="24504" y="3037"/>
                    <a:pt x="24065" y="3756"/>
                  </a:cubicBezTo>
                  <a:cubicBezTo>
                    <a:pt x="23959" y="3926"/>
                    <a:pt x="23847" y="4090"/>
                    <a:pt x="23738" y="4258"/>
                  </a:cubicBezTo>
                  <a:cubicBezTo>
                    <a:pt x="23709" y="4243"/>
                    <a:pt x="23652" y="4226"/>
                    <a:pt x="23650" y="4205"/>
                  </a:cubicBezTo>
                  <a:cubicBezTo>
                    <a:pt x="23572" y="3587"/>
                    <a:pt x="23318" y="3292"/>
                    <a:pt x="22983" y="3292"/>
                  </a:cubicBezTo>
                  <a:cubicBezTo>
                    <a:pt x="22740" y="3292"/>
                    <a:pt x="22455" y="3446"/>
                    <a:pt x="22163" y="3744"/>
                  </a:cubicBezTo>
                  <a:cubicBezTo>
                    <a:pt x="21548" y="4366"/>
                    <a:pt x="20966" y="5011"/>
                    <a:pt x="20283" y="5735"/>
                  </a:cubicBezTo>
                  <a:cubicBezTo>
                    <a:pt x="20246" y="5524"/>
                    <a:pt x="20212" y="5343"/>
                    <a:pt x="20184" y="5166"/>
                  </a:cubicBezTo>
                  <a:cubicBezTo>
                    <a:pt x="20165" y="5036"/>
                    <a:pt x="20193" y="4811"/>
                    <a:pt x="20130" y="4782"/>
                  </a:cubicBezTo>
                  <a:cubicBezTo>
                    <a:pt x="20069" y="4755"/>
                    <a:pt x="19990" y="4741"/>
                    <a:pt x="19911" y="4741"/>
                  </a:cubicBezTo>
                  <a:cubicBezTo>
                    <a:pt x="19829" y="4741"/>
                    <a:pt x="19746" y="4757"/>
                    <a:pt x="19681" y="4789"/>
                  </a:cubicBezTo>
                  <a:cubicBezTo>
                    <a:pt x="19192" y="5023"/>
                    <a:pt x="18718" y="5297"/>
                    <a:pt x="18166" y="5594"/>
                  </a:cubicBezTo>
                  <a:cubicBezTo>
                    <a:pt x="17980" y="4816"/>
                    <a:pt x="17799" y="4111"/>
                    <a:pt x="17651" y="3401"/>
                  </a:cubicBezTo>
                  <a:cubicBezTo>
                    <a:pt x="17621" y="3266"/>
                    <a:pt x="17699" y="3090"/>
                    <a:pt x="17767" y="2950"/>
                  </a:cubicBezTo>
                  <a:cubicBezTo>
                    <a:pt x="18228" y="2047"/>
                    <a:pt x="19067" y="1555"/>
                    <a:pt x="19954" y="1067"/>
                  </a:cubicBezTo>
                  <a:lnTo>
                    <a:pt x="19954" y="1067"/>
                  </a:lnTo>
                  <a:cubicBezTo>
                    <a:pt x="19754" y="1584"/>
                    <a:pt x="19518" y="2093"/>
                    <a:pt x="19367" y="2624"/>
                  </a:cubicBezTo>
                  <a:cubicBezTo>
                    <a:pt x="19298" y="2868"/>
                    <a:pt x="19384" y="3152"/>
                    <a:pt x="19404" y="3419"/>
                  </a:cubicBezTo>
                  <a:cubicBezTo>
                    <a:pt x="19650" y="3367"/>
                    <a:pt x="19933" y="3373"/>
                    <a:pt x="20141" y="3253"/>
                  </a:cubicBezTo>
                  <a:cubicBezTo>
                    <a:pt x="21203" y="2641"/>
                    <a:pt x="22221" y="1953"/>
                    <a:pt x="23301" y="1383"/>
                  </a:cubicBezTo>
                  <a:cubicBezTo>
                    <a:pt x="23800" y="1118"/>
                    <a:pt x="24407" y="1024"/>
                    <a:pt x="24974" y="943"/>
                  </a:cubicBezTo>
                  <a:cubicBezTo>
                    <a:pt x="25053" y="932"/>
                    <a:pt x="25123" y="926"/>
                    <a:pt x="25185" y="926"/>
                  </a:cubicBezTo>
                  <a:close/>
                  <a:moveTo>
                    <a:pt x="22742" y="4085"/>
                  </a:moveTo>
                  <a:cubicBezTo>
                    <a:pt x="22829" y="4114"/>
                    <a:pt x="22915" y="4148"/>
                    <a:pt x="23001" y="4181"/>
                  </a:cubicBezTo>
                  <a:cubicBezTo>
                    <a:pt x="22911" y="4744"/>
                    <a:pt x="22805" y="5309"/>
                    <a:pt x="22740" y="5873"/>
                  </a:cubicBezTo>
                  <a:cubicBezTo>
                    <a:pt x="22717" y="6086"/>
                    <a:pt x="22719" y="6410"/>
                    <a:pt x="22840" y="6501"/>
                  </a:cubicBezTo>
                  <a:cubicBezTo>
                    <a:pt x="22893" y="6539"/>
                    <a:pt x="22970" y="6554"/>
                    <a:pt x="23057" y="6554"/>
                  </a:cubicBezTo>
                  <a:cubicBezTo>
                    <a:pt x="23199" y="6554"/>
                    <a:pt x="23366" y="6513"/>
                    <a:pt x="23490" y="6463"/>
                  </a:cubicBezTo>
                  <a:cubicBezTo>
                    <a:pt x="24534" y="6025"/>
                    <a:pt x="25539" y="5470"/>
                    <a:pt x="26618" y="5130"/>
                  </a:cubicBezTo>
                  <a:cubicBezTo>
                    <a:pt x="27322" y="4911"/>
                    <a:pt x="28121" y="4969"/>
                    <a:pt x="28880" y="4937"/>
                  </a:cubicBezTo>
                  <a:cubicBezTo>
                    <a:pt x="28892" y="4937"/>
                    <a:pt x="28904" y="4937"/>
                    <a:pt x="28915" y="4937"/>
                  </a:cubicBezTo>
                  <a:cubicBezTo>
                    <a:pt x="29262" y="4937"/>
                    <a:pt x="29368" y="5169"/>
                    <a:pt x="29192" y="5477"/>
                  </a:cubicBezTo>
                  <a:cubicBezTo>
                    <a:pt x="29019" y="5773"/>
                    <a:pt x="28848" y="6114"/>
                    <a:pt x="28581" y="6307"/>
                  </a:cubicBezTo>
                  <a:cubicBezTo>
                    <a:pt x="27533" y="7076"/>
                    <a:pt x="26460" y="7817"/>
                    <a:pt x="25185" y="8178"/>
                  </a:cubicBezTo>
                  <a:cubicBezTo>
                    <a:pt x="24411" y="8401"/>
                    <a:pt x="23649" y="8671"/>
                    <a:pt x="22884" y="8932"/>
                  </a:cubicBezTo>
                  <a:cubicBezTo>
                    <a:pt x="22794" y="8964"/>
                    <a:pt x="22714" y="8981"/>
                    <a:pt x="22644" y="8981"/>
                  </a:cubicBezTo>
                  <a:cubicBezTo>
                    <a:pt x="22476" y="8981"/>
                    <a:pt x="22354" y="8886"/>
                    <a:pt x="22234" y="8670"/>
                  </a:cubicBezTo>
                  <a:cubicBezTo>
                    <a:pt x="21866" y="7993"/>
                    <a:pt x="21428" y="7361"/>
                    <a:pt x="21058" y="6688"/>
                  </a:cubicBezTo>
                  <a:cubicBezTo>
                    <a:pt x="20969" y="6526"/>
                    <a:pt x="20956" y="6216"/>
                    <a:pt x="21055" y="6087"/>
                  </a:cubicBezTo>
                  <a:cubicBezTo>
                    <a:pt x="21590" y="5400"/>
                    <a:pt x="22172" y="4745"/>
                    <a:pt x="22742" y="4085"/>
                  </a:cubicBezTo>
                  <a:close/>
                  <a:moveTo>
                    <a:pt x="20311" y="0"/>
                  </a:moveTo>
                  <a:cubicBezTo>
                    <a:pt x="20142" y="0"/>
                    <a:pt x="19948" y="50"/>
                    <a:pt x="19834" y="131"/>
                  </a:cubicBezTo>
                  <a:cubicBezTo>
                    <a:pt x="18949" y="768"/>
                    <a:pt x="18099" y="1456"/>
                    <a:pt x="17191" y="2167"/>
                  </a:cubicBezTo>
                  <a:cubicBezTo>
                    <a:pt x="17180" y="2167"/>
                    <a:pt x="17169" y="2167"/>
                    <a:pt x="17157" y="2167"/>
                  </a:cubicBezTo>
                  <a:cubicBezTo>
                    <a:pt x="17102" y="2167"/>
                    <a:pt x="17028" y="2164"/>
                    <a:pt x="16945" y="2164"/>
                  </a:cubicBezTo>
                  <a:cubicBezTo>
                    <a:pt x="16823" y="2164"/>
                    <a:pt x="16680" y="2172"/>
                    <a:pt x="16548" y="2213"/>
                  </a:cubicBezTo>
                  <a:cubicBezTo>
                    <a:pt x="14271" y="2906"/>
                    <a:pt x="12012" y="3654"/>
                    <a:pt x="9650" y="4045"/>
                  </a:cubicBezTo>
                  <a:cubicBezTo>
                    <a:pt x="7975" y="4321"/>
                    <a:pt x="2490" y="5726"/>
                    <a:pt x="807" y="5862"/>
                  </a:cubicBezTo>
                  <a:cubicBezTo>
                    <a:pt x="722" y="6120"/>
                    <a:pt x="634" y="6385"/>
                    <a:pt x="549" y="6657"/>
                  </a:cubicBezTo>
                  <a:cubicBezTo>
                    <a:pt x="719" y="6650"/>
                    <a:pt x="881" y="6647"/>
                    <a:pt x="1053" y="6635"/>
                  </a:cubicBezTo>
                  <a:cubicBezTo>
                    <a:pt x="5102" y="6357"/>
                    <a:pt x="12816" y="4309"/>
                    <a:pt x="16715" y="3005"/>
                  </a:cubicBezTo>
                  <a:cubicBezTo>
                    <a:pt x="16952" y="4030"/>
                    <a:pt x="17169" y="4969"/>
                    <a:pt x="17390" y="5925"/>
                  </a:cubicBezTo>
                  <a:cubicBezTo>
                    <a:pt x="14798" y="7203"/>
                    <a:pt x="13035" y="7470"/>
                    <a:pt x="9445" y="7656"/>
                  </a:cubicBezTo>
                  <a:cubicBezTo>
                    <a:pt x="8712" y="7694"/>
                    <a:pt x="7551" y="7716"/>
                    <a:pt x="6280" y="7716"/>
                  </a:cubicBezTo>
                  <a:cubicBezTo>
                    <a:pt x="4096" y="7716"/>
                    <a:pt x="1587" y="7653"/>
                    <a:pt x="371" y="7503"/>
                  </a:cubicBezTo>
                  <a:cubicBezTo>
                    <a:pt x="291" y="7776"/>
                    <a:pt x="73" y="7808"/>
                    <a:pt x="0" y="8084"/>
                  </a:cubicBezTo>
                  <a:lnTo>
                    <a:pt x="2926" y="8364"/>
                  </a:lnTo>
                  <a:cubicBezTo>
                    <a:pt x="4254" y="8478"/>
                    <a:pt x="5957" y="8593"/>
                    <a:pt x="6809" y="8593"/>
                  </a:cubicBezTo>
                  <a:cubicBezTo>
                    <a:pt x="11058" y="8593"/>
                    <a:pt x="12723" y="8418"/>
                    <a:pt x="16992" y="7033"/>
                  </a:cubicBezTo>
                  <a:cubicBezTo>
                    <a:pt x="17277" y="6878"/>
                    <a:pt x="17644" y="6872"/>
                    <a:pt x="17973" y="6783"/>
                  </a:cubicBezTo>
                  <a:cubicBezTo>
                    <a:pt x="18072" y="6757"/>
                    <a:pt x="18176" y="6714"/>
                    <a:pt x="18260" y="6648"/>
                  </a:cubicBezTo>
                  <a:cubicBezTo>
                    <a:pt x="18636" y="6361"/>
                    <a:pt x="19011" y="6064"/>
                    <a:pt x="19428" y="5738"/>
                  </a:cubicBezTo>
                  <a:cubicBezTo>
                    <a:pt x="19933" y="6504"/>
                    <a:pt x="20401" y="7161"/>
                    <a:pt x="20812" y="7851"/>
                  </a:cubicBezTo>
                  <a:cubicBezTo>
                    <a:pt x="21213" y="8516"/>
                    <a:pt x="21560" y="9220"/>
                    <a:pt x="21940" y="9932"/>
                  </a:cubicBezTo>
                  <a:cubicBezTo>
                    <a:pt x="21699" y="10099"/>
                    <a:pt x="21513" y="10210"/>
                    <a:pt x="21347" y="10347"/>
                  </a:cubicBezTo>
                  <a:cubicBezTo>
                    <a:pt x="21033" y="10613"/>
                    <a:pt x="20547" y="10677"/>
                    <a:pt x="20453" y="11200"/>
                  </a:cubicBezTo>
                  <a:cubicBezTo>
                    <a:pt x="20426" y="11329"/>
                    <a:pt x="20175" y="11433"/>
                    <a:pt x="20014" y="11507"/>
                  </a:cubicBezTo>
                  <a:cubicBezTo>
                    <a:pt x="19101" y="11936"/>
                    <a:pt x="18213" y="12454"/>
                    <a:pt x="17261" y="12743"/>
                  </a:cubicBezTo>
                  <a:cubicBezTo>
                    <a:pt x="14808" y="13497"/>
                    <a:pt x="12323" y="14129"/>
                    <a:pt x="9860" y="14833"/>
                  </a:cubicBezTo>
                  <a:cubicBezTo>
                    <a:pt x="7474" y="15513"/>
                    <a:pt x="5025" y="15800"/>
                    <a:pt x="2572" y="16043"/>
                  </a:cubicBezTo>
                  <a:cubicBezTo>
                    <a:pt x="2623" y="16312"/>
                    <a:pt x="2696" y="16577"/>
                    <a:pt x="2792" y="16835"/>
                  </a:cubicBezTo>
                  <a:cubicBezTo>
                    <a:pt x="3182" y="16804"/>
                    <a:pt x="3575" y="16769"/>
                    <a:pt x="3968" y="16718"/>
                  </a:cubicBezTo>
                  <a:cubicBezTo>
                    <a:pt x="6741" y="16355"/>
                    <a:pt x="9457" y="15797"/>
                    <a:pt x="12154" y="15115"/>
                  </a:cubicBezTo>
                  <a:cubicBezTo>
                    <a:pt x="13859" y="14683"/>
                    <a:pt x="15539" y="14147"/>
                    <a:pt x="17214" y="13614"/>
                  </a:cubicBezTo>
                  <a:cubicBezTo>
                    <a:pt x="19260" y="12961"/>
                    <a:pt x="21111" y="11960"/>
                    <a:pt x="22561" y="10319"/>
                  </a:cubicBezTo>
                  <a:cubicBezTo>
                    <a:pt x="22720" y="10135"/>
                    <a:pt x="22868" y="9893"/>
                    <a:pt x="23076" y="9811"/>
                  </a:cubicBezTo>
                  <a:cubicBezTo>
                    <a:pt x="23879" y="9502"/>
                    <a:pt x="24697" y="9228"/>
                    <a:pt x="25519" y="8970"/>
                  </a:cubicBezTo>
                  <a:cubicBezTo>
                    <a:pt x="26877" y="8547"/>
                    <a:pt x="28029" y="7764"/>
                    <a:pt x="29103" y="6877"/>
                  </a:cubicBezTo>
                  <a:cubicBezTo>
                    <a:pt x="29464" y="6579"/>
                    <a:pt x="29713" y="6100"/>
                    <a:pt x="29909" y="5656"/>
                  </a:cubicBezTo>
                  <a:cubicBezTo>
                    <a:pt x="30244" y="4904"/>
                    <a:pt x="29936" y="4378"/>
                    <a:pt x="29129" y="4179"/>
                  </a:cubicBezTo>
                  <a:cubicBezTo>
                    <a:pt x="28741" y="4086"/>
                    <a:pt x="28355" y="4038"/>
                    <a:pt x="27972" y="4038"/>
                  </a:cubicBezTo>
                  <a:cubicBezTo>
                    <a:pt x="27413" y="4038"/>
                    <a:pt x="26861" y="4139"/>
                    <a:pt x="26318" y="4346"/>
                  </a:cubicBezTo>
                  <a:cubicBezTo>
                    <a:pt x="25462" y="4669"/>
                    <a:pt x="24618" y="5032"/>
                    <a:pt x="23768" y="5376"/>
                  </a:cubicBezTo>
                  <a:cubicBezTo>
                    <a:pt x="23755" y="5380"/>
                    <a:pt x="23741" y="5382"/>
                    <a:pt x="23725" y="5382"/>
                  </a:cubicBezTo>
                  <a:cubicBezTo>
                    <a:pt x="23694" y="5382"/>
                    <a:pt x="23658" y="5376"/>
                    <a:pt x="23616" y="5376"/>
                  </a:cubicBezTo>
                  <a:cubicBezTo>
                    <a:pt x="23630" y="5214"/>
                    <a:pt x="23644" y="5072"/>
                    <a:pt x="23643" y="5062"/>
                  </a:cubicBezTo>
                  <a:cubicBezTo>
                    <a:pt x="23993" y="4853"/>
                    <a:pt x="24360" y="4759"/>
                    <a:pt x="24514" y="4524"/>
                  </a:cubicBezTo>
                  <a:cubicBezTo>
                    <a:pt x="25089" y="3660"/>
                    <a:pt x="25672" y="2785"/>
                    <a:pt x="26113" y="1850"/>
                  </a:cubicBezTo>
                  <a:cubicBezTo>
                    <a:pt x="26291" y="1476"/>
                    <a:pt x="26344" y="1162"/>
                    <a:pt x="26301" y="904"/>
                  </a:cubicBezTo>
                  <a:cubicBezTo>
                    <a:pt x="26195" y="754"/>
                    <a:pt x="26102" y="593"/>
                    <a:pt x="26025" y="425"/>
                  </a:cubicBezTo>
                  <a:cubicBezTo>
                    <a:pt x="25792" y="235"/>
                    <a:pt x="25427" y="128"/>
                    <a:pt x="24931" y="128"/>
                  </a:cubicBezTo>
                  <a:cubicBezTo>
                    <a:pt x="24917" y="128"/>
                    <a:pt x="24902" y="128"/>
                    <a:pt x="24887" y="128"/>
                  </a:cubicBezTo>
                  <a:cubicBezTo>
                    <a:pt x="23734" y="134"/>
                    <a:pt x="22772" y="652"/>
                    <a:pt x="21829" y="1237"/>
                  </a:cubicBezTo>
                  <a:cubicBezTo>
                    <a:pt x="21409" y="1497"/>
                    <a:pt x="20971" y="1726"/>
                    <a:pt x="20468" y="2013"/>
                  </a:cubicBezTo>
                  <a:cubicBezTo>
                    <a:pt x="20606" y="1515"/>
                    <a:pt x="20752" y="1150"/>
                    <a:pt x="20784" y="774"/>
                  </a:cubicBezTo>
                  <a:cubicBezTo>
                    <a:pt x="20807" y="537"/>
                    <a:pt x="20731" y="173"/>
                    <a:pt x="20568" y="61"/>
                  </a:cubicBezTo>
                  <a:cubicBezTo>
                    <a:pt x="20508" y="19"/>
                    <a:pt x="20414" y="0"/>
                    <a:pt x="20311" y="0"/>
                  </a:cubicBezTo>
                  <a:close/>
                </a:path>
              </a:pathLst>
            </a:custGeom>
            <a:solidFill>
              <a:srgbClr val="0000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227567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F5AC084-9839-4E09-811D-CDA0E26035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262" t="27312" r="23033" b="23703"/>
          <a:stretch/>
        </p:blipFill>
        <p:spPr>
          <a:xfrm>
            <a:off x="1303186" y="599606"/>
            <a:ext cx="4047344" cy="589113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3D5E3CF-F06F-4CB1-B7E7-939DD16CD7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0123" t="28842" r="51312" b="37043"/>
          <a:stretch/>
        </p:blipFill>
        <p:spPr>
          <a:xfrm>
            <a:off x="6460760" y="1139252"/>
            <a:ext cx="4556051" cy="470691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967624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resent Perfect">
            <a:hlinkClick r:id="" action="ppaction://media"/>
            <a:extLst>
              <a:ext uri="{FF2B5EF4-FFF2-40B4-BE49-F238E27FC236}">
                <a16:creationId xmlns:a16="http://schemas.microsoft.com/office/drawing/2014/main" id="{0708D4BD-C81D-4FD6-84B3-E46948C9B3D7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99803" y="232842"/>
            <a:ext cx="11615867" cy="6392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96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59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652D081-4903-4588-AA03-24EEE736076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139" t="24468" r="13074" b="21954"/>
          <a:stretch/>
        </p:blipFill>
        <p:spPr>
          <a:xfrm>
            <a:off x="1124262" y="483432"/>
            <a:ext cx="9943475" cy="589113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01708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F0C64BB-11DC-4174-B357-634CCFCDB0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07" t="26874" r="39262" b="21297"/>
          <a:stretch/>
        </p:blipFill>
        <p:spPr>
          <a:xfrm>
            <a:off x="149901" y="221105"/>
            <a:ext cx="5756224" cy="641579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6" name="Picture 2" descr="Present Perfect Tense (video lessons, examples, explanations)">
            <a:extLst>
              <a:ext uri="{FF2B5EF4-FFF2-40B4-BE49-F238E27FC236}">
                <a16:creationId xmlns:a16="http://schemas.microsoft.com/office/drawing/2014/main" id="{4473D9D9-876C-45FB-94B0-FE9F8A03B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2731" y="1667968"/>
            <a:ext cx="6709269" cy="401330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893F31C-AFF3-44F7-B12C-A22547BDEC73}"/>
              </a:ext>
            </a:extLst>
          </p:cNvPr>
          <p:cNvSpPr txBox="1"/>
          <p:nvPr/>
        </p:nvSpPr>
        <p:spPr>
          <a:xfrm rot="16200000">
            <a:off x="6516459" y="3443786"/>
            <a:ext cx="11927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</a:rPr>
              <a:t>Plural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3EE952-C0F7-45CC-83D3-0CFF680D41E4}"/>
              </a:ext>
            </a:extLst>
          </p:cNvPr>
          <p:cNvSpPr txBox="1"/>
          <p:nvPr/>
        </p:nvSpPr>
        <p:spPr>
          <a:xfrm rot="16200000">
            <a:off x="6462078" y="4745301"/>
            <a:ext cx="13015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>
                <a:solidFill>
                  <a:srgbClr val="C00000"/>
                </a:solidFill>
              </a:rPr>
              <a:t>Singular</a:t>
            </a:r>
          </a:p>
        </p:txBody>
      </p:sp>
    </p:spTree>
    <p:extLst>
      <p:ext uri="{BB962C8B-B14F-4D97-AF65-F5344CB8AC3E}">
        <p14:creationId xmlns:p14="http://schemas.microsoft.com/office/powerpoint/2010/main" val="1065018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291</TotalTime>
  <Words>293</Words>
  <Application>Microsoft Office PowerPoint</Application>
  <PresentationFormat>Widescreen</PresentationFormat>
  <Paragraphs>77</Paragraphs>
  <Slides>15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Arial Black</vt:lpstr>
      <vt:lpstr>Berlin Sans FB</vt:lpstr>
      <vt:lpstr>Calibri</vt:lpstr>
      <vt:lpstr>Calibri Light</vt:lpstr>
      <vt:lpstr>Comic Sans MS</vt:lpstr>
      <vt:lpstr>Permanent Marker</vt:lpstr>
      <vt:lpstr>Office Theme</vt:lpstr>
      <vt:lpstr>PowerPoint Presentation</vt:lpstr>
      <vt:lpstr>PowerPoint Presentation</vt:lpstr>
      <vt:lpstr>PowerPoint Presentation</vt:lpstr>
      <vt:lpstr>Objective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Objective 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Warda Abdulla Ali Al Rashedi</dc:creator>
  <cp:lastModifiedBy>Warda Abdulla Ali Al Rashedi</cp:lastModifiedBy>
  <cp:revision>26</cp:revision>
  <dcterms:created xsi:type="dcterms:W3CDTF">2021-09-20T07:29:15Z</dcterms:created>
  <dcterms:modified xsi:type="dcterms:W3CDTF">2021-09-21T16:56:53Z</dcterms:modified>
</cp:coreProperties>
</file>