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6" r:id="rId3"/>
    <p:sldId id="265" r:id="rId4"/>
    <p:sldId id="264" r:id="rId5"/>
    <p:sldId id="261" r:id="rId6"/>
    <p:sldId id="262" r:id="rId7"/>
    <p:sldId id="263" r:id="rId8"/>
    <p:sldId id="267" r:id="rId9"/>
    <p:sldId id="268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53C54"/>
    <a:srgbClr val="FA5260"/>
    <a:srgbClr val="344F25"/>
    <a:srgbClr val="F0F1EF"/>
    <a:srgbClr val="FCFEF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13" autoAdjust="0"/>
    <p:restoredTop sz="94660"/>
  </p:normalViewPr>
  <p:slideViewPr>
    <p:cSldViewPr snapToGrid="0">
      <p:cViewPr varScale="1">
        <p:scale>
          <a:sx n="89" d="100"/>
          <a:sy n="89" d="100"/>
        </p:scale>
        <p:origin x="68" y="2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2041AD-F069-C402-591D-E3C1A1A7F98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AE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33A634D-2225-3634-CE0B-3AB1690F715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A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55BC6F-D27A-9D43-31DB-E8662CDB51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2EA447-CB67-491F-B195-CFF57D11A6D6}" type="datetimeFigureOut">
              <a:rPr lang="en-AE" smtClean="0"/>
              <a:t>27/09/2022</a:t>
            </a:fld>
            <a:endParaRPr lang="en-A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06F2CE-CA66-4B74-4F17-F2D6884D5A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6AB3BF3-C723-043F-AF93-67D90EBDBC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B3A01C-87BC-4028-9CA6-DFD2EE01234B}" type="slidenum">
              <a:rPr lang="en-AE" smtClean="0"/>
              <a:t>‹#›</a:t>
            </a:fld>
            <a:endParaRPr lang="en-AE"/>
          </a:p>
        </p:txBody>
      </p:sp>
    </p:spTree>
    <p:extLst>
      <p:ext uri="{BB962C8B-B14F-4D97-AF65-F5344CB8AC3E}">
        <p14:creationId xmlns:p14="http://schemas.microsoft.com/office/powerpoint/2010/main" val="12671867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E327D7-869B-DC7D-AF97-53C4B8D0F0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035379-7917-5B4D-5424-B1E3CD2D247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31168D3-21D6-8F37-D010-FA339CDFC2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2EA447-CB67-491F-B195-CFF57D11A6D6}" type="datetimeFigureOut">
              <a:rPr lang="en-AE" smtClean="0"/>
              <a:t>27/09/2022</a:t>
            </a:fld>
            <a:endParaRPr lang="en-A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369C4C0-CA70-61DB-63EB-6DF0E7D0FA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FFACC9F-827C-D331-E4DE-6591F1E470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B3A01C-87BC-4028-9CA6-DFD2EE01234B}" type="slidenum">
              <a:rPr lang="en-AE" smtClean="0"/>
              <a:t>‹#›</a:t>
            </a:fld>
            <a:endParaRPr lang="en-AE"/>
          </a:p>
        </p:txBody>
      </p:sp>
    </p:spTree>
    <p:extLst>
      <p:ext uri="{BB962C8B-B14F-4D97-AF65-F5344CB8AC3E}">
        <p14:creationId xmlns:p14="http://schemas.microsoft.com/office/powerpoint/2010/main" val="11726009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FFAF77-08DA-0A75-35C5-69A94062AC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A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3D4A781-0849-B795-3020-95D4C5864BF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400CD4-8D42-DFE9-1F57-38487B4605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2EA447-CB67-491F-B195-CFF57D11A6D6}" type="datetimeFigureOut">
              <a:rPr lang="en-AE" smtClean="0"/>
              <a:t>27/09/2022</a:t>
            </a:fld>
            <a:endParaRPr lang="en-A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8DE7170-A992-F186-99CC-F26CBF3D64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8793BA8-A21E-0A37-F8AB-B43C7BD205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B3A01C-87BC-4028-9CA6-DFD2EE01234B}" type="slidenum">
              <a:rPr lang="en-AE" smtClean="0"/>
              <a:t>‹#›</a:t>
            </a:fld>
            <a:endParaRPr lang="en-AE"/>
          </a:p>
        </p:txBody>
      </p:sp>
    </p:spTree>
    <p:extLst>
      <p:ext uri="{BB962C8B-B14F-4D97-AF65-F5344CB8AC3E}">
        <p14:creationId xmlns:p14="http://schemas.microsoft.com/office/powerpoint/2010/main" val="36184887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167847-7A34-B1B0-7357-5765055DDE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827120-4E6D-F3AC-1FC9-081C0C737D3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E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5966D8D-75A2-3E00-B157-88B65F94BF2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E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D8464C9-BC58-596C-4B92-06DD5C00B3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2EA447-CB67-491F-B195-CFF57D11A6D6}" type="datetimeFigureOut">
              <a:rPr lang="en-AE" smtClean="0"/>
              <a:t>27/09/2022</a:t>
            </a:fld>
            <a:endParaRPr lang="en-AE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74F318F-320F-26EA-49B1-8C6DD275E8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E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E9046AB-64E3-F21E-563E-312E2235F8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B3A01C-87BC-4028-9CA6-DFD2EE01234B}" type="slidenum">
              <a:rPr lang="en-AE" smtClean="0"/>
              <a:t>‹#›</a:t>
            </a:fld>
            <a:endParaRPr lang="en-AE"/>
          </a:p>
        </p:txBody>
      </p:sp>
    </p:spTree>
    <p:extLst>
      <p:ext uri="{BB962C8B-B14F-4D97-AF65-F5344CB8AC3E}">
        <p14:creationId xmlns:p14="http://schemas.microsoft.com/office/powerpoint/2010/main" val="11238403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154CD8-6A7B-2832-38E6-552B40DAD3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A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BDD6550-1C0B-DF55-AB8F-766A11FCCD9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DF2FE3B-A47B-032F-672C-5B263CAA10E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E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BD4D3E6-C389-79FA-464B-F2EC181B53A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34ED51E-C66A-5752-A8C5-F38C66C6E85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E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200F639-47AE-8AAA-9019-B7E9260A96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2EA447-CB67-491F-B195-CFF57D11A6D6}" type="datetimeFigureOut">
              <a:rPr lang="en-AE" smtClean="0"/>
              <a:t>27/09/2022</a:t>
            </a:fld>
            <a:endParaRPr lang="en-AE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70630D2-21B7-1685-D88C-6DCC071407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E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F1410B0-28F7-6280-A5A5-F0FD153B7D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B3A01C-87BC-4028-9CA6-DFD2EE01234B}" type="slidenum">
              <a:rPr lang="en-AE" smtClean="0"/>
              <a:t>‹#›</a:t>
            </a:fld>
            <a:endParaRPr lang="en-AE"/>
          </a:p>
        </p:txBody>
      </p:sp>
    </p:spTree>
    <p:extLst>
      <p:ext uri="{BB962C8B-B14F-4D97-AF65-F5344CB8AC3E}">
        <p14:creationId xmlns:p14="http://schemas.microsoft.com/office/powerpoint/2010/main" val="30127571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0A1DE5-C3B4-E2FB-FFC8-D9987B4D0E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E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1F20F12-05B9-4D6A-8BC3-D186B6BB54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2EA447-CB67-491F-B195-CFF57D11A6D6}" type="datetimeFigureOut">
              <a:rPr lang="en-AE" smtClean="0"/>
              <a:t>27/09/2022</a:t>
            </a:fld>
            <a:endParaRPr lang="en-AE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D897473-7177-3966-3997-EB07C913C9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E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78A48AF-EAEB-F20D-193F-25BDD57E3A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B3A01C-87BC-4028-9CA6-DFD2EE01234B}" type="slidenum">
              <a:rPr lang="en-AE" smtClean="0"/>
              <a:t>‹#›</a:t>
            </a:fld>
            <a:endParaRPr lang="en-AE"/>
          </a:p>
        </p:txBody>
      </p:sp>
    </p:spTree>
    <p:extLst>
      <p:ext uri="{BB962C8B-B14F-4D97-AF65-F5344CB8AC3E}">
        <p14:creationId xmlns:p14="http://schemas.microsoft.com/office/powerpoint/2010/main" val="26058121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97EB133-54E0-EA58-6F54-DDFD176F39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2EA447-CB67-491F-B195-CFF57D11A6D6}" type="datetimeFigureOut">
              <a:rPr lang="en-AE" smtClean="0"/>
              <a:t>27/09/2022</a:t>
            </a:fld>
            <a:endParaRPr lang="en-AE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8188FD2-296F-899B-E984-C1153BAF13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E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67515A2-F494-C697-0E1B-61BBF0956E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B3A01C-87BC-4028-9CA6-DFD2EE01234B}" type="slidenum">
              <a:rPr lang="en-AE" smtClean="0"/>
              <a:t>‹#›</a:t>
            </a:fld>
            <a:endParaRPr lang="en-AE"/>
          </a:p>
        </p:txBody>
      </p:sp>
    </p:spTree>
    <p:extLst>
      <p:ext uri="{BB962C8B-B14F-4D97-AF65-F5344CB8AC3E}">
        <p14:creationId xmlns:p14="http://schemas.microsoft.com/office/powerpoint/2010/main" val="16064105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44CFA2-26DC-D11A-0399-AC1E0C7290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A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48BF97-E04F-5352-714E-685C5E90C3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6319084-FA44-6F66-3BE8-00DF4962B90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75257BE-94DE-09E1-5070-F0821AF5A6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2EA447-CB67-491F-B195-CFF57D11A6D6}" type="datetimeFigureOut">
              <a:rPr lang="en-AE" smtClean="0"/>
              <a:t>27/09/2022</a:t>
            </a:fld>
            <a:endParaRPr lang="en-AE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C7B78A4-43C2-2619-B155-1A2B97E165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E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866C16C-F5B0-68A1-1D45-789CF80662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B3A01C-87BC-4028-9CA6-DFD2EE01234B}" type="slidenum">
              <a:rPr lang="en-AE" smtClean="0"/>
              <a:t>‹#›</a:t>
            </a:fld>
            <a:endParaRPr lang="en-AE"/>
          </a:p>
        </p:txBody>
      </p:sp>
    </p:spTree>
    <p:extLst>
      <p:ext uri="{BB962C8B-B14F-4D97-AF65-F5344CB8AC3E}">
        <p14:creationId xmlns:p14="http://schemas.microsoft.com/office/powerpoint/2010/main" val="30893854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2611D1-463A-3D27-AE1D-1AE10AA4DB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AE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665EA18-D76F-148A-5996-3E96AE8C2AF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A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24B6117-6AE8-E9CD-F978-32CEF1B21A5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7DFE4F6-9E0E-8006-E07B-A5476808A2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2EA447-CB67-491F-B195-CFF57D11A6D6}" type="datetimeFigureOut">
              <a:rPr lang="en-AE" smtClean="0"/>
              <a:t>27/09/2022</a:t>
            </a:fld>
            <a:endParaRPr lang="en-AE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A339633-E6A4-DC56-0D1C-D1A117C025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E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E6C2998-7C7B-7778-8F74-B7ED5466B6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B3A01C-87BC-4028-9CA6-DFD2EE01234B}" type="slidenum">
              <a:rPr lang="en-AE" smtClean="0"/>
              <a:t>‹#›</a:t>
            </a:fld>
            <a:endParaRPr lang="en-AE"/>
          </a:p>
        </p:txBody>
      </p:sp>
    </p:spTree>
    <p:extLst>
      <p:ext uri="{BB962C8B-B14F-4D97-AF65-F5344CB8AC3E}">
        <p14:creationId xmlns:p14="http://schemas.microsoft.com/office/powerpoint/2010/main" val="34437015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A717D3-A8EA-3ECF-8914-A4ECEDE3F5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E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953B6CF-68C4-36D6-1290-56D60D1F150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FDB406F-970F-1E2D-9C70-FB2AFD1C83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2EA447-CB67-491F-B195-CFF57D11A6D6}" type="datetimeFigureOut">
              <a:rPr lang="en-AE" smtClean="0"/>
              <a:t>27/09/2022</a:t>
            </a:fld>
            <a:endParaRPr lang="en-A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DECE709-1F3C-3CBD-BF6D-9CC2188B87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BC6C132-C6CA-35A1-BCF1-36FF2D2647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B3A01C-87BC-4028-9CA6-DFD2EE01234B}" type="slidenum">
              <a:rPr lang="en-AE" smtClean="0"/>
              <a:t>‹#›</a:t>
            </a:fld>
            <a:endParaRPr lang="en-AE"/>
          </a:p>
        </p:txBody>
      </p:sp>
    </p:spTree>
    <p:extLst>
      <p:ext uri="{BB962C8B-B14F-4D97-AF65-F5344CB8AC3E}">
        <p14:creationId xmlns:p14="http://schemas.microsoft.com/office/powerpoint/2010/main" val="20408953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FFEA045-2F64-C14F-A378-4111306D7FD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AE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3E104B4-73D7-893A-CE37-B2C775F89AD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1D53468-89E3-9023-434D-7E0A9AAEA5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2EA447-CB67-491F-B195-CFF57D11A6D6}" type="datetimeFigureOut">
              <a:rPr lang="en-AE" smtClean="0"/>
              <a:t>27/09/2022</a:t>
            </a:fld>
            <a:endParaRPr lang="en-A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D55BEC-39DF-4C36-E744-6F796FC9EF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D479853-78EF-C506-8B3B-FF0458F792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B3A01C-87BC-4028-9CA6-DFD2EE01234B}" type="slidenum">
              <a:rPr lang="en-AE" smtClean="0"/>
              <a:t>‹#›</a:t>
            </a:fld>
            <a:endParaRPr lang="en-AE"/>
          </a:p>
        </p:txBody>
      </p:sp>
    </p:spTree>
    <p:extLst>
      <p:ext uri="{BB962C8B-B14F-4D97-AF65-F5344CB8AC3E}">
        <p14:creationId xmlns:p14="http://schemas.microsoft.com/office/powerpoint/2010/main" val="9261206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AC7B9EE-E260-6C61-FEB2-0D629B88BB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A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43806F7-2B34-B3D0-7DA2-7786400ED8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994A3A5-DB47-010D-BF26-39B28284D52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2EA447-CB67-491F-B195-CFF57D11A6D6}" type="datetimeFigureOut">
              <a:rPr lang="en-AE" smtClean="0"/>
              <a:t>27/09/2022</a:t>
            </a:fld>
            <a:endParaRPr lang="en-A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DBEE215-6A82-C129-E8F7-487122D0DF8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A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421A74-151B-7141-A150-38872C4AEB0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B3A01C-87BC-4028-9CA6-DFD2EE01234B}" type="slidenum">
              <a:rPr lang="en-AE" smtClean="0"/>
              <a:t>‹#›</a:t>
            </a:fld>
            <a:endParaRPr lang="en-AE"/>
          </a:p>
        </p:txBody>
      </p:sp>
    </p:spTree>
    <p:extLst>
      <p:ext uri="{BB962C8B-B14F-4D97-AF65-F5344CB8AC3E}">
        <p14:creationId xmlns:p14="http://schemas.microsoft.com/office/powerpoint/2010/main" val="31015113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hyperlink" Target="https://wordwall.net/resource/23343526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0F1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467EB1B4-D6EE-5056-280B-070663AC985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-1" t="15709" r="-1"/>
          <a:stretch/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0B787E4B-EFC6-AF72-6BD3-EE54F1D918AF}"/>
              </a:ext>
            </a:extLst>
          </p:cNvPr>
          <p:cNvSpPr/>
          <p:nvPr/>
        </p:nvSpPr>
        <p:spPr>
          <a:xfrm>
            <a:off x="208344" y="208344"/>
            <a:ext cx="11690431" cy="6441312"/>
          </a:xfrm>
          <a:custGeom>
            <a:avLst/>
            <a:gdLst>
              <a:gd name="connsiteX0" fmla="*/ 0 w 11690431"/>
              <a:gd name="connsiteY0" fmla="*/ 0 h 6441312"/>
              <a:gd name="connsiteX1" fmla="*/ 11690431 w 11690431"/>
              <a:gd name="connsiteY1" fmla="*/ 0 h 6441312"/>
              <a:gd name="connsiteX2" fmla="*/ 11690431 w 11690431"/>
              <a:gd name="connsiteY2" fmla="*/ 6441312 h 6441312"/>
              <a:gd name="connsiteX3" fmla="*/ 0 w 11690431"/>
              <a:gd name="connsiteY3" fmla="*/ 6441312 h 6441312"/>
              <a:gd name="connsiteX4" fmla="*/ 0 w 11690431"/>
              <a:gd name="connsiteY4" fmla="*/ 0 h 64413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690431" h="6441312" fill="none" extrusionOk="0">
                <a:moveTo>
                  <a:pt x="0" y="0"/>
                </a:moveTo>
                <a:cubicBezTo>
                  <a:pt x="1660898" y="-33775"/>
                  <a:pt x="7066521" y="138873"/>
                  <a:pt x="11690431" y="0"/>
                </a:cubicBezTo>
                <a:cubicBezTo>
                  <a:pt x="11616660" y="2207306"/>
                  <a:pt x="11534548" y="5561446"/>
                  <a:pt x="11690431" y="6441312"/>
                </a:cubicBezTo>
                <a:cubicBezTo>
                  <a:pt x="6662119" y="6303982"/>
                  <a:pt x="1260805" y="6303456"/>
                  <a:pt x="0" y="6441312"/>
                </a:cubicBezTo>
                <a:cubicBezTo>
                  <a:pt x="152408" y="5492676"/>
                  <a:pt x="73868" y="2120950"/>
                  <a:pt x="0" y="0"/>
                </a:cubicBezTo>
                <a:close/>
              </a:path>
              <a:path w="11690431" h="6441312" stroke="0" extrusionOk="0">
                <a:moveTo>
                  <a:pt x="0" y="0"/>
                </a:moveTo>
                <a:cubicBezTo>
                  <a:pt x="1490742" y="-101487"/>
                  <a:pt x="8365519" y="-162162"/>
                  <a:pt x="11690431" y="0"/>
                </a:cubicBezTo>
                <a:cubicBezTo>
                  <a:pt x="11751144" y="1153204"/>
                  <a:pt x="11629359" y="4079076"/>
                  <a:pt x="11690431" y="6441312"/>
                </a:cubicBezTo>
                <a:cubicBezTo>
                  <a:pt x="6784458" y="6491377"/>
                  <a:pt x="1474019" y="6282863"/>
                  <a:pt x="0" y="6441312"/>
                </a:cubicBezTo>
                <a:cubicBezTo>
                  <a:pt x="-24452" y="3509412"/>
                  <a:pt x="-67663" y="2447532"/>
                  <a:pt x="0" y="0"/>
                </a:cubicBezTo>
                <a:close/>
              </a:path>
            </a:pathLst>
          </a:custGeom>
          <a:solidFill>
            <a:schemeClr val="bg1"/>
          </a:solidFill>
          <a:ln>
            <a:solidFill>
              <a:srgbClr val="344F25"/>
            </a:solidFill>
            <a:extLst>
              <a:ext uri="{C807C97D-BFC1-408E-A445-0C87EB9F89A2}">
                <ask:lineSketchStyleProps xmlns:ask="http://schemas.microsoft.com/office/drawing/2018/sketchyshapes" sd="981765707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 dirty="0"/>
          </a:p>
        </p:txBody>
      </p:sp>
      <p:sp>
        <p:nvSpPr>
          <p:cNvPr id="13" name="Arrow: Pentagon 12">
            <a:extLst>
              <a:ext uri="{FF2B5EF4-FFF2-40B4-BE49-F238E27FC236}">
                <a16:creationId xmlns:a16="http://schemas.microsoft.com/office/drawing/2014/main" id="{C90D3E04-FF2F-F6D6-265F-16DBE5A2149F}"/>
              </a:ext>
            </a:extLst>
          </p:cNvPr>
          <p:cNvSpPr/>
          <p:nvPr/>
        </p:nvSpPr>
        <p:spPr>
          <a:xfrm>
            <a:off x="7142" y="410793"/>
            <a:ext cx="1509142" cy="515182"/>
          </a:xfrm>
          <a:custGeom>
            <a:avLst/>
            <a:gdLst>
              <a:gd name="connsiteX0" fmla="*/ 0 w 1509142"/>
              <a:gd name="connsiteY0" fmla="*/ 0 h 515182"/>
              <a:gd name="connsiteX1" fmla="*/ 1350512 w 1509142"/>
              <a:gd name="connsiteY1" fmla="*/ 0 h 515182"/>
              <a:gd name="connsiteX2" fmla="*/ 1509142 w 1509142"/>
              <a:gd name="connsiteY2" fmla="*/ 257591 h 515182"/>
              <a:gd name="connsiteX3" fmla="*/ 1350512 w 1509142"/>
              <a:gd name="connsiteY3" fmla="*/ 515182 h 515182"/>
              <a:gd name="connsiteX4" fmla="*/ 0 w 1509142"/>
              <a:gd name="connsiteY4" fmla="*/ 515182 h 515182"/>
              <a:gd name="connsiteX5" fmla="*/ 0 w 1509142"/>
              <a:gd name="connsiteY5" fmla="*/ 0 h 5151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09142" h="515182" fill="none" extrusionOk="0">
                <a:moveTo>
                  <a:pt x="0" y="0"/>
                </a:moveTo>
                <a:cubicBezTo>
                  <a:pt x="581806" y="-52494"/>
                  <a:pt x="781743" y="-25854"/>
                  <a:pt x="1350512" y="0"/>
                </a:cubicBezTo>
                <a:cubicBezTo>
                  <a:pt x="1413427" y="58270"/>
                  <a:pt x="1463943" y="182220"/>
                  <a:pt x="1509142" y="257591"/>
                </a:cubicBezTo>
                <a:cubicBezTo>
                  <a:pt x="1479179" y="340807"/>
                  <a:pt x="1409769" y="400935"/>
                  <a:pt x="1350512" y="515182"/>
                </a:cubicBezTo>
                <a:cubicBezTo>
                  <a:pt x="697765" y="599116"/>
                  <a:pt x="254284" y="563165"/>
                  <a:pt x="0" y="515182"/>
                </a:cubicBezTo>
                <a:cubicBezTo>
                  <a:pt x="-16578" y="382880"/>
                  <a:pt x="-32138" y="142382"/>
                  <a:pt x="0" y="0"/>
                </a:cubicBezTo>
                <a:close/>
              </a:path>
              <a:path w="1509142" h="515182" stroke="0" extrusionOk="0">
                <a:moveTo>
                  <a:pt x="0" y="0"/>
                </a:moveTo>
                <a:cubicBezTo>
                  <a:pt x="642377" y="111919"/>
                  <a:pt x="903765" y="-12817"/>
                  <a:pt x="1350512" y="0"/>
                </a:cubicBezTo>
                <a:cubicBezTo>
                  <a:pt x="1423182" y="131688"/>
                  <a:pt x="1487783" y="229761"/>
                  <a:pt x="1509142" y="257591"/>
                </a:cubicBezTo>
                <a:cubicBezTo>
                  <a:pt x="1451911" y="350429"/>
                  <a:pt x="1360189" y="474823"/>
                  <a:pt x="1350512" y="515182"/>
                </a:cubicBezTo>
                <a:cubicBezTo>
                  <a:pt x="792872" y="520412"/>
                  <a:pt x="182582" y="613986"/>
                  <a:pt x="0" y="515182"/>
                </a:cubicBezTo>
                <a:cubicBezTo>
                  <a:pt x="30407" y="385858"/>
                  <a:pt x="-43910" y="194619"/>
                  <a:pt x="0" y="0"/>
                </a:cubicBezTo>
                <a:close/>
              </a:path>
            </a:pathLst>
          </a:custGeom>
          <a:solidFill>
            <a:srgbClr val="FA5260"/>
          </a:solidFill>
          <a:ln>
            <a:extLst>
              <a:ext uri="{C807C97D-BFC1-408E-A445-0C87EB9F89A2}">
                <ask:lineSketchStyleProps xmlns:ask="http://schemas.microsoft.com/office/drawing/2018/sketchyshapes" sd="2207711499">
                  <a:prstGeom prst="homePlate">
                    <a:avLst>
                      <a:gd name="adj" fmla="val 30791"/>
                    </a:avLst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3600" b="1" dirty="0">
                <a:latin typeface="Sakkal Majalla" panose="02000000000000000000" pitchFamily="2" charset="-78"/>
                <a:cs typeface="Sakkal Majalla" panose="02000000000000000000" pitchFamily="2" charset="-78"/>
              </a:rPr>
              <a:t>التهيئة </a:t>
            </a:r>
            <a:endParaRPr lang="en-AE" sz="3600" b="1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12A349BC-6624-0C0A-5D88-56DAC8A9C8C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89899" y="524743"/>
            <a:ext cx="7429604" cy="5233662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E19172E2-F46E-302D-2CD8-179027BC9001}"/>
              </a:ext>
            </a:extLst>
          </p:cNvPr>
          <p:cNvSpPr txBox="1"/>
          <p:nvPr/>
        </p:nvSpPr>
        <p:spPr>
          <a:xfrm>
            <a:off x="2475431" y="5966749"/>
            <a:ext cx="610564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AE" dirty="0">
                <a:hlinkClick r:id="rId4"/>
              </a:rPr>
              <a:t>https://wordwall.net/resource/23343526</a:t>
            </a:r>
            <a:endParaRPr lang="en-AE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73FD308A-A3D6-A152-D636-D67A0D22150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8722" y="6336081"/>
            <a:ext cx="1830502" cy="291022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379809127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467EB1B4-D6EE-5056-280B-070663AC985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-1" t="15709" r="-1"/>
          <a:stretch/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0B787E4B-EFC6-AF72-6BD3-EE54F1D918AF}"/>
              </a:ext>
            </a:extLst>
          </p:cNvPr>
          <p:cNvSpPr/>
          <p:nvPr/>
        </p:nvSpPr>
        <p:spPr>
          <a:xfrm>
            <a:off x="208344" y="208344"/>
            <a:ext cx="11690431" cy="6441312"/>
          </a:xfrm>
          <a:custGeom>
            <a:avLst/>
            <a:gdLst>
              <a:gd name="connsiteX0" fmla="*/ 0 w 11690431"/>
              <a:gd name="connsiteY0" fmla="*/ 0 h 6441312"/>
              <a:gd name="connsiteX1" fmla="*/ 11690431 w 11690431"/>
              <a:gd name="connsiteY1" fmla="*/ 0 h 6441312"/>
              <a:gd name="connsiteX2" fmla="*/ 11690431 w 11690431"/>
              <a:gd name="connsiteY2" fmla="*/ 6441312 h 6441312"/>
              <a:gd name="connsiteX3" fmla="*/ 0 w 11690431"/>
              <a:gd name="connsiteY3" fmla="*/ 6441312 h 6441312"/>
              <a:gd name="connsiteX4" fmla="*/ 0 w 11690431"/>
              <a:gd name="connsiteY4" fmla="*/ 0 h 64413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690431" h="6441312" fill="none" extrusionOk="0">
                <a:moveTo>
                  <a:pt x="0" y="0"/>
                </a:moveTo>
                <a:cubicBezTo>
                  <a:pt x="1660898" y="-33775"/>
                  <a:pt x="7066521" y="138873"/>
                  <a:pt x="11690431" y="0"/>
                </a:cubicBezTo>
                <a:cubicBezTo>
                  <a:pt x="11616660" y="2207306"/>
                  <a:pt x="11534548" y="5561446"/>
                  <a:pt x="11690431" y="6441312"/>
                </a:cubicBezTo>
                <a:cubicBezTo>
                  <a:pt x="6662119" y="6303982"/>
                  <a:pt x="1260805" y="6303456"/>
                  <a:pt x="0" y="6441312"/>
                </a:cubicBezTo>
                <a:cubicBezTo>
                  <a:pt x="152408" y="5492676"/>
                  <a:pt x="73868" y="2120950"/>
                  <a:pt x="0" y="0"/>
                </a:cubicBezTo>
                <a:close/>
              </a:path>
              <a:path w="11690431" h="6441312" stroke="0" extrusionOk="0">
                <a:moveTo>
                  <a:pt x="0" y="0"/>
                </a:moveTo>
                <a:cubicBezTo>
                  <a:pt x="1490742" y="-101487"/>
                  <a:pt x="8365519" y="-162162"/>
                  <a:pt x="11690431" y="0"/>
                </a:cubicBezTo>
                <a:cubicBezTo>
                  <a:pt x="11751144" y="1153204"/>
                  <a:pt x="11629359" y="4079076"/>
                  <a:pt x="11690431" y="6441312"/>
                </a:cubicBezTo>
                <a:cubicBezTo>
                  <a:pt x="6784458" y="6491377"/>
                  <a:pt x="1474019" y="6282863"/>
                  <a:pt x="0" y="6441312"/>
                </a:cubicBezTo>
                <a:cubicBezTo>
                  <a:pt x="-24452" y="3509412"/>
                  <a:pt x="-67663" y="2447532"/>
                  <a:pt x="0" y="0"/>
                </a:cubicBezTo>
                <a:close/>
              </a:path>
            </a:pathLst>
          </a:custGeom>
          <a:solidFill>
            <a:schemeClr val="bg1"/>
          </a:solidFill>
          <a:ln>
            <a:solidFill>
              <a:srgbClr val="344F25"/>
            </a:solidFill>
            <a:extLst>
              <a:ext uri="{C807C97D-BFC1-408E-A445-0C87EB9F89A2}">
                <ask:lineSketchStyleProps xmlns:ask="http://schemas.microsoft.com/office/drawing/2018/sketchyshapes" sd="981765707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 dirty="0"/>
          </a:p>
        </p:txBody>
      </p:sp>
      <p:sp>
        <p:nvSpPr>
          <p:cNvPr id="13" name="Arrow: Pentagon 12">
            <a:extLst>
              <a:ext uri="{FF2B5EF4-FFF2-40B4-BE49-F238E27FC236}">
                <a16:creationId xmlns:a16="http://schemas.microsoft.com/office/drawing/2014/main" id="{C90D3E04-FF2F-F6D6-265F-16DBE5A2149F}"/>
              </a:ext>
            </a:extLst>
          </p:cNvPr>
          <p:cNvSpPr/>
          <p:nvPr/>
        </p:nvSpPr>
        <p:spPr>
          <a:xfrm>
            <a:off x="7142" y="410793"/>
            <a:ext cx="1509142" cy="515182"/>
          </a:xfrm>
          <a:custGeom>
            <a:avLst/>
            <a:gdLst>
              <a:gd name="connsiteX0" fmla="*/ 0 w 1509142"/>
              <a:gd name="connsiteY0" fmla="*/ 0 h 515182"/>
              <a:gd name="connsiteX1" fmla="*/ 1350512 w 1509142"/>
              <a:gd name="connsiteY1" fmla="*/ 0 h 515182"/>
              <a:gd name="connsiteX2" fmla="*/ 1509142 w 1509142"/>
              <a:gd name="connsiteY2" fmla="*/ 257591 h 515182"/>
              <a:gd name="connsiteX3" fmla="*/ 1350512 w 1509142"/>
              <a:gd name="connsiteY3" fmla="*/ 515182 h 515182"/>
              <a:gd name="connsiteX4" fmla="*/ 0 w 1509142"/>
              <a:gd name="connsiteY4" fmla="*/ 515182 h 515182"/>
              <a:gd name="connsiteX5" fmla="*/ 0 w 1509142"/>
              <a:gd name="connsiteY5" fmla="*/ 0 h 5151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09142" h="515182" fill="none" extrusionOk="0">
                <a:moveTo>
                  <a:pt x="0" y="0"/>
                </a:moveTo>
                <a:cubicBezTo>
                  <a:pt x="581806" y="-52494"/>
                  <a:pt x="781743" y="-25854"/>
                  <a:pt x="1350512" y="0"/>
                </a:cubicBezTo>
                <a:cubicBezTo>
                  <a:pt x="1413427" y="58270"/>
                  <a:pt x="1463943" y="182220"/>
                  <a:pt x="1509142" y="257591"/>
                </a:cubicBezTo>
                <a:cubicBezTo>
                  <a:pt x="1479179" y="340807"/>
                  <a:pt x="1409769" y="400935"/>
                  <a:pt x="1350512" y="515182"/>
                </a:cubicBezTo>
                <a:cubicBezTo>
                  <a:pt x="697765" y="599116"/>
                  <a:pt x="254284" y="563165"/>
                  <a:pt x="0" y="515182"/>
                </a:cubicBezTo>
                <a:cubicBezTo>
                  <a:pt x="-16578" y="382880"/>
                  <a:pt x="-32138" y="142382"/>
                  <a:pt x="0" y="0"/>
                </a:cubicBezTo>
                <a:close/>
              </a:path>
              <a:path w="1509142" h="515182" stroke="0" extrusionOk="0">
                <a:moveTo>
                  <a:pt x="0" y="0"/>
                </a:moveTo>
                <a:cubicBezTo>
                  <a:pt x="642377" y="111919"/>
                  <a:pt x="903765" y="-12817"/>
                  <a:pt x="1350512" y="0"/>
                </a:cubicBezTo>
                <a:cubicBezTo>
                  <a:pt x="1423182" y="131688"/>
                  <a:pt x="1487783" y="229761"/>
                  <a:pt x="1509142" y="257591"/>
                </a:cubicBezTo>
                <a:cubicBezTo>
                  <a:pt x="1451911" y="350429"/>
                  <a:pt x="1360189" y="474823"/>
                  <a:pt x="1350512" y="515182"/>
                </a:cubicBezTo>
                <a:cubicBezTo>
                  <a:pt x="792872" y="520412"/>
                  <a:pt x="182582" y="613986"/>
                  <a:pt x="0" y="515182"/>
                </a:cubicBezTo>
                <a:cubicBezTo>
                  <a:pt x="30407" y="385858"/>
                  <a:pt x="-43910" y="194619"/>
                  <a:pt x="0" y="0"/>
                </a:cubicBezTo>
                <a:close/>
              </a:path>
            </a:pathLst>
          </a:custGeom>
          <a:solidFill>
            <a:srgbClr val="FA5260"/>
          </a:solidFill>
          <a:ln>
            <a:extLst>
              <a:ext uri="{C807C97D-BFC1-408E-A445-0C87EB9F89A2}">
                <ask:lineSketchStyleProps xmlns:ask="http://schemas.microsoft.com/office/drawing/2018/sketchyshapes" sd="2207711499">
                  <a:prstGeom prst="homePlate">
                    <a:avLst>
                      <a:gd name="adj" fmla="val 30791"/>
                    </a:avLst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2400" b="1" dirty="0">
                <a:latin typeface="Sakkal Majalla" panose="02000000000000000000" pitchFamily="2" charset="-78"/>
                <a:cs typeface="Sakkal Majalla" panose="02000000000000000000" pitchFamily="2" charset="-78"/>
              </a:rPr>
              <a:t>عنوان الدرس </a:t>
            </a:r>
            <a:endParaRPr lang="en-AE" sz="2400" b="1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4E63C9C7-AB5F-0E6B-F26E-8B4F7F7DD73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7486" y="668384"/>
            <a:ext cx="8391144" cy="538507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5E3DB95-C27D-B0D3-1BEB-C2424459CE5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8722" y="6336081"/>
            <a:ext cx="1830502" cy="291022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10844743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467EB1B4-D6EE-5056-280B-070663AC985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-1" t="15709" r="-1"/>
          <a:stretch/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0B787E4B-EFC6-AF72-6BD3-EE54F1D918AF}"/>
              </a:ext>
            </a:extLst>
          </p:cNvPr>
          <p:cNvSpPr/>
          <p:nvPr/>
        </p:nvSpPr>
        <p:spPr>
          <a:xfrm>
            <a:off x="208344" y="208344"/>
            <a:ext cx="11690431" cy="6441312"/>
          </a:xfrm>
          <a:custGeom>
            <a:avLst/>
            <a:gdLst>
              <a:gd name="connsiteX0" fmla="*/ 0 w 11690431"/>
              <a:gd name="connsiteY0" fmla="*/ 0 h 6441312"/>
              <a:gd name="connsiteX1" fmla="*/ 11690431 w 11690431"/>
              <a:gd name="connsiteY1" fmla="*/ 0 h 6441312"/>
              <a:gd name="connsiteX2" fmla="*/ 11690431 w 11690431"/>
              <a:gd name="connsiteY2" fmla="*/ 6441312 h 6441312"/>
              <a:gd name="connsiteX3" fmla="*/ 0 w 11690431"/>
              <a:gd name="connsiteY3" fmla="*/ 6441312 h 6441312"/>
              <a:gd name="connsiteX4" fmla="*/ 0 w 11690431"/>
              <a:gd name="connsiteY4" fmla="*/ 0 h 64413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690431" h="6441312" fill="none" extrusionOk="0">
                <a:moveTo>
                  <a:pt x="0" y="0"/>
                </a:moveTo>
                <a:cubicBezTo>
                  <a:pt x="1660898" y="-33775"/>
                  <a:pt x="7066521" y="138873"/>
                  <a:pt x="11690431" y="0"/>
                </a:cubicBezTo>
                <a:cubicBezTo>
                  <a:pt x="11616660" y="2207306"/>
                  <a:pt x="11534548" y="5561446"/>
                  <a:pt x="11690431" y="6441312"/>
                </a:cubicBezTo>
                <a:cubicBezTo>
                  <a:pt x="6662119" y="6303982"/>
                  <a:pt x="1260805" y="6303456"/>
                  <a:pt x="0" y="6441312"/>
                </a:cubicBezTo>
                <a:cubicBezTo>
                  <a:pt x="152408" y="5492676"/>
                  <a:pt x="73868" y="2120950"/>
                  <a:pt x="0" y="0"/>
                </a:cubicBezTo>
                <a:close/>
              </a:path>
              <a:path w="11690431" h="6441312" stroke="0" extrusionOk="0">
                <a:moveTo>
                  <a:pt x="0" y="0"/>
                </a:moveTo>
                <a:cubicBezTo>
                  <a:pt x="1490742" y="-101487"/>
                  <a:pt x="8365519" y="-162162"/>
                  <a:pt x="11690431" y="0"/>
                </a:cubicBezTo>
                <a:cubicBezTo>
                  <a:pt x="11751144" y="1153204"/>
                  <a:pt x="11629359" y="4079076"/>
                  <a:pt x="11690431" y="6441312"/>
                </a:cubicBezTo>
                <a:cubicBezTo>
                  <a:pt x="6784458" y="6491377"/>
                  <a:pt x="1474019" y="6282863"/>
                  <a:pt x="0" y="6441312"/>
                </a:cubicBezTo>
                <a:cubicBezTo>
                  <a:pt x="-24452" y="3509412"/>
                  <a:pt x="-67663" y="2447532"/>
                  <a:pt x="0" y="0"/>
                </a:cubicBezTo>
                <a:close/>
              </a:path>
            </a:pathLst>
          </a:custGeom>
          <a:solidFill>
            <a:schemeClr val="bg1"/>
          </a:solidFill>
          <a:ln>
            <a:solidFill>
              <a:srgbClr val="344F25"/>
            </a:solidFill>
            <a:extLst>
              <a:ext uri="{C807C97D-BFC1-408E-A445-0C87EB9F89A2}">
                <ask:lineSketchStyleProps xmlns:ask="http://schemas.microsoft.com/office/drawing/2018/sketchyshapes" sd="981765707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 dirty="0"/>
          </a:p>
        </p:txBody>
      </p:sp>
      <p:sp>
        <p:nvSpPr>
          <p:cNvPr id="13" name="Arrow: Pentagon 12">
            <a:extLst>
              <a:ext uri="{FF2B5EF4-FFF2-40B4-BE49-F238E27FC236}">
                <a16:creationId xmlns:a16="http://schemas.microsoft.com/office/drawing/2014/main" id="{C90D3E04-FF2F-F6D6-265F-16DBE5A2149F}"/>
              </a:ext>
            </a:extLst>
          </p:cNvPr>
          <p:cNvSpPr/>
          <p:nvPr/>
        </p:nvSpPr>
        <p:spPr>
          <a:xfrm>
            <a:off x="7142" y="410793"/>
            <a:ext cx="1509142" cy="515182"/>
          </a:xfrm>
          <a:custGeom>
            <a:avLst/>
            <a:gdLst>
              <a:gd name="connsiteX0" fmla="*/ 0 w 1509142"/>
              <a:gd name="connsiteY0" fmla="*/ 0 h 515182"/>
              <a:gd name="connsiteX1" fmla="*/ 1350512 w 1509142"/>
              <a:gd name="connsiteY1" fmla="*/ 0 h 515182"/>
              <a:gd name="connsiteX2" fmla="*/ 1509142 w 1509142"/>
              <a:gd name="connsiteY2" fmla="*/ 257591 h 515182"/>
              <a:gd name="connsiteX3" fmla="*/ 1350512 w 1509142"/>
              <a:gd name="connsiteY3" fmla="*/ 515182 h 515182"/>
              <a:gd name="connsiteX4" fmla="*/ 0 w 1509142"/>
              <a:gd name="connsiteY4" fmla="*/ 515182 h 515182"/>
              <a:gd name="connsiteX5" fmla="*/ 0 w 1509142"/>
              <a:gd name="connsiteY5" fmla="*/ 0 h 5151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09142" h="515182" fill="none" extrusionOk="0">
                <a:moveTo>
                  <a:pt x="0" y="0"/>
                </a:moveTo>
                <a:cubicBezTo>
                  <a:pt x="581806" y="-52494"/>
                  <a:pt x="781743" y="-25854"/>
                  <a:pt x="1350512" y="0"/>
                </a:cubicBezTo>
                <a:cubicBezTo>
                  <a:pt x="1413427" y="58270"/>
                  <a:pt x="1463943" y="182220"/>
                  <a:pt x="1509142" y="257591"/>
                </a:cubicBezTo>
                <a:cubicBezTo>
                  <a:pt x="1479179" y="340807"/>
                  <a:pt x="1409769" y="400935"/>
                  <a:pt x="1350512" y="515182"/>
                </a:cubicBezTo>
                <a:cubicBezTo>
                  <a:pt x="697765" y="599116"/>
                  <a:pt x="254284" y="563165"/>
                  <a:pt x="0" y="515182"/>
                </a:cubicBezTo>
                <a:cubicBezTo>
                  <a:pt x="-16578" y="382880"/>
                  <a:pt x="-32138" y="142382"/>
                  <a:pt x="0" y="0"/>
                </a:cubicBezTo>
                <a:close/>
              </a:path>
              <a:path w="1509142" h="515182" stroke="0" extrusionOk="0">
                <a:moveTo>
                  <a:pt x="0" y="0"/>
                </a:moveTo>
                <a:cubicBezTo>
                  <a:pt x="642377" y="111919"/>
                  <a:pt x="903765" y="-12817"/>
                  <a:pt x="1350512" y="0"/>
                </a:cubicBezTo>
                <a:cubicBezTo>
                  <a:pt x="1423182" y="131688"/>
                  <a:pt x="1487783" y="229761"/>
                  <a:pt x="1509142" y="257591"/>
                </a:cubicBezTo>
                <a:cubicBezTo>
                  <a:pt x="1451911" y="350429"/>
                  <a:pt x="1360189" y="474823"/>
                  <a:pt x="1350512" y="515182"/>
                </a:cubicBezTo>
                <a:cubicBezTo>
                  <a:pt x="792872" y="520412"/>
                  <a:pt x="182582" y="613986"/>
                  <a:pt x="0" y="515182"/>
                </a:cubicBezTo>
                <a:cubicBezTo>
                  <a:pt x="30407" y="385858"/>
                  <a:pt x="-43910" y="194619"/>
                  <a:pt x="0" y="0"/>
                </a:cubicBezTo>
                <a:close/>
              </a:path>
            </a:pathLst>
          </a:custGeom>
          <a:solidFill>
            <a:srgbClr val="FA5260"/>
          </a:solidFill>
          <a:ln>
            <a:extLst>
              <a:ext uri="{C807C97D-BFC1-408E-A445-0C87EB9F89A2}">
                <ask:lineSketchStyleProps xmlns:ask="http://schemas.microsoft.com/office/drawing/2018/sketchyshapes" sd="2207711499">
                  <a:prstGeom prst="homePlate">
                    <a:avLst>
                      <a:gd name="adj" fmla="val 30791"/>
                    </a:avLst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3600" b="1" dirty="0">
                <a:latin typeface="Sakkal Majalla" panose="02000000000000000000" pitchFamily="2" charset="-78"/>
                <a:cs typeface="Sakkal Majalla" panose="02000000000000000000" pitchFamily="2" charset="-78"/>
              </a:rPr>
              <a:t>الأهداف </a:t>
            </a:r>
            <a:endParaRPr lang="en-AE" sz="3600" b="1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57B6CCB-CBA2-7E9B-14E2-061B84A026D6}"/>
              </a:ext>
            </a:extLst>
          </p:cNvPr>
          <p:cNvSpPr txBox="1"/>
          <p:nvPr/>
        </p:nvSpPr>
        <p:spPr>
          <a:xfrm>
            <a:off x="1226266" y="1128424"/>
            <a:ext cx="10179304" cy="36317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lnSpc>
                <a:spcPct val="200000"/>
              </a:lnSpc>
            </a:pPr>
            <a:r>
              <a:rPr lang="ar-AE" sz="4000" b="1" dirty="0">
                <a:ln w="0"/>
                <a:solidFill>
                  <a:srgbClr val="B53C5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Sakkal Majalla" panose="02000000000000000000" pitchFamily="2" charset="-78"/>
                <a:cs typeface="Sakkal Majalla" panose="02000000000000000000" pitchFamily="2" charset="-78"/>
              </a:rPr>
              <a:t>نواتج الدرس :</a:t>
            </a:r>
            <a:endParaRPr lang="en-US" sz="4000" b="1" dirty="0">
              <a:ln w="0"/>
              <a:solidFill>
                <a:srgbClr val="B53C5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Sakkal Majalla" panose="02000000000000000000" pitchFamily="2" charset="-78"/>
              <a:cs typeface="Sakkal Majalla" panose="02000000000000000000" pitchFamily="2" charset="-78"/>
            </a:endParaRPr>
          </a:p>
          <a:p>
            <a:pPr algn="r">
              <a:lnSpc>
                <a:spcPct val="200000"/>
              </a:lnSpc>
            </a:pPr>
            <a:r>
              <a:rPr lang="ar-AE" sz="4000" dirty="0">
                <a:ln w="0"/>
                <a:solidFill>
                  <a:sysClr val="windowText" lastClr="0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Sakkal Majalla" panose="02000000000000000000" pitchFamily="2" charset="-78"/>
                <a:cs typeface="Sakkal Majalla" panose="02000000000000000000" pitchFamily="2" charset="-78"/>
              </a:rPr>
              <a:t>1 . يقرأ المتعلم قراءة جهرية سليمة مراعيًا التنغيم والضبط السليم .</a:t>
            </a:r>
          </a:p>
          <a:p>
            <a:pPr algn="r">
              <a:lnSpc>
                <a:spcPct val="200000"/>
              </a:lnSpc>
            </a:pPr>
            <a:r>
              <a:rPr lang="ar-AE" sz="4000" dirty="0">
                <a:ln w="0"/>
                <a:solidFill>
                  <a:sysClr val="windowText" lastClr="0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Sakkal Majalla" panose="02000000000000000000" pitchFamily="2" charset="-78"/>
                <a:cs typeface="Sakkal Majalla" panose="02000000000000000000" pitchFamily="2" charset="-78"/>
              </a:rPr>
              <a:t>3 ـ يذكر المتعلم الفكرة المحورية والرئيسة لكل فقرة في نص معلوماتي.</a:t>
            </a:r>
            <a:endParaRPr lang="en-US" sz="4000" dirty="0">
              <a:ln w="0"/>
              <a:solidFill>
                <a:sysClr val="windowText" lastClr="000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7A38789-6AEF-E480-310A-37B2DC23336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8722" y="6336081"/>
            <a:ext cx="1830502" cy="291022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18727630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467EB1B4-D6EE-5056-280B-070663AC985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-1" t="15709" r="-1"/>
          <a:stretch/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0B787E4B-EFC6-AF72-6BD3-EE54F1D918AF}"/>
              </a:ext>
            </a:extLst>
          </p:cNvPr>
          <p:cNvSpPr/>
          <p:nvPr/>
        </p:nvSpPr>
        <p:spPr>
          <a:xfrm>
            <a:off x="208344" y="208344"/>
            <a:ext cx="11690431" cy="6441312"/>
          </a:xfrm>
          <a:custGeom>
            <a:avLst/>
            <a:gdLst>
              <a:gd name="connsiteX0" fmla="*/ 0 w 11690431"/>
              <a:gd name="connsiteY0" fmla="*/ 0 h 6441312"/>
              <a:gd name="connsiteX1" fmla="*/ 11690431 w 11690431"/>
              <a:gd name="connsiteY1" fmla="*/ 0 h 6441312"/>
              <a:gd name="connsiteX2" fmla="*/ 11690431 w 11690431"/>
              <a:gd name="connsiteY2" fmla="*/ 6441312 h 6441312"/>
              <a:gd name="connsiteX3" fmla="*/ 0 w 11690431"/>
              <a:gd name="connsiteY3" fmla="*/ 6441312 h 6441312"/>
              <a:gd name="connsiteX4" fmla="*/ 0 w 11690431"/>
              <a:gd name="connsiteY4" fmla="*/ 0 h 64413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690431" h="6441312" fill="none" extrusionOk="0">
                <a:moveTo>
                  <a:pt x="0" y="0"/>
                </a:moveTo>
                <a:cubicBezTo>
                  <a:pt x="1660898" y="-33775"/>
                  <a:pt x="7066521" y="138873"/>
                  <a:pt x="11690431" y="0"/>
                </a:cubicBezTo>
                <a:cubicBezTo>
                  <a:pt x="11616660" y="2207306"/>
                  <a:pt x="11534548" y="5561446"/>
                  <a:pt x="11690431" y="6441312"/>
                </a:cubicBezTo>
                <a:cubicBezTo>
                  <a:pt x="6662119" y="6303982"/>
                  <a:pt x="1260805" y="6303456"/>
                  <a:pt x="0" y="6441312"/>
                </a:cubicBezTo>
                <a:cubicBezTo>
                  <a:pt x="152408" y="5492676"/>
                  <a:pt x="73868" y="2120950"/>
                  <a:pt x="0" y="0"/>
                </a:cubicBezTo>
                <a:close/>
              </a:path>
              <a:path w="11690431" h="6441312" stroke="0" extrusionOk="0">
                <a:moveTo>
                  <a:pt x="0" y="0"/>
                </a:moveTo>
                <a:cubicBezTo>
                  <a:pt x="1490742" y="-101487"/>
                  <a:pt x="8365519" y="-162162"/>
                  <a:pt x="11690431" y="0"/>
                </a:cubicBezTo>
                <a:cubicBezTo>
                  <a:pt x="11751144" y="1153204"/>
                  <a:pt x="11629359" y="4079076"/>
                  <a:pt x="11690431" y="6441312"/>
                </a:cubicBezTo>
                <a:cubicBezTo>
                  <a:pt x="6784458" y="6491377"/>
                  <a:pt x="1474019" y="6282863"/>
                  <a:pt x="0" y="6441312"/>
                </a:cubicBezTo>
                <a:cubicBezTo>
                  <a:pt x="-24452" y="3509412"/>
                  <a:pt x="-67663" y="2447532"/>
                  <a:pt x="0" y="0"/>
                </a:cubicBezTo>
                <a:close/>
              </a:path>
            </a:pathLst>
          </a:custGeom>
          <a:solidFill>
            <a:schemeClr val="bg1"/>
          </a:solidFill>
          <a:ln>
            <a:solidFill>
              <a:srgbClr val="344F25"/>
            </a:solidFill>
            <a:extLst>
              <a:ext uri="{C807C97D-BFC1-408E-A445-0C87EB9F89A2}">
                <ask:lineSketchStyleProps xmlns:ask="http://schemas.microsoft.com/office/drawing/2018/sketchyshapes" sd="981765707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133A204-6F34-7A91-57F5-C0AEF59B096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7570"/>
          <a:stretch/>
        </p:blipFill>
        <p:spPr>
          <a:xfrm>
            <a:off x="2685247" y="344271"/>
            <a:ext cx="7465752" cy="6137551"/>
          </a:xfrm>
          <a:prstGeom prst="rect">
            <a:avLst/>
          </a:prstGeom>
        </p:spPr>
      </p:pic>
      <p:sp>
        <p:nvSpPr>
          <p:cNvPr id="2" name="Arrow: Pentagon 1">
            <a:extLst>
              <a:ext uri="{FF2B5EF4-FFF2-40B4-BE49-F238E27FC236}">
                <a16:creationId xmlns:a16="http://schemas.microsoft.com/office/drawing/2014/main" id="{271D4518-9611-75CC-18F6-FC4DACAB9C76}"/>
              </a:ext>
            </a:extLst>
          </p:cNvPr>
          <p:cNvSpPr/>
          <p:nvPr/>
        </p:nvSpPr>
        <p:spPr>
          <a:xfrm>
            <a:off x="7142" y="410793"/>
            <a:ext cx="1509142" cy="515182"/>
          </a:xfrm>
          <a:custGeom>
            <a:avLst/>
            <a:gdLst>
              <a:gd name="connsiteX0" fmla="*/ 0 w 1509142"/>
              <a:gd name="connsiteY0" fmla="*/ 0 h 515182"/>
              <a:gd name="connsiteX1" fmla="*/ 1350512 w 1509142"/>
              <a:gd name="connsiteY1" fmla="*/ 0 h 515182"/>
              <a:gd name="connsiteX2" fmla="*/ 1509142 w 1509142"/>
              <a:gd name="connsiteY2" fmla="*/ 257591 h 515182"/>
              <a:gd name="connsiteX3" fmla="*/ 1350512 w 1509142"/>
              <a:gd name="connsiteY3" fmla="*/ 515182 h 515182"/>
              <a:gd name="connsiteX4" fmla="*/ 0 w 1509142"/>
              <a:gd name="connsiteY4" fmla="*/ 515182 h 515182"/>
              <a:gd name="connsiteX5" fmla="*/ 0 w 1509142"/>
              <a:gd name="connsiteY5" fmla="*/ 0 h 5151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09142" h="515182" fill="none" extrusionOk="0">
                <a:moveTo>
                  <a:pt x="0" y="0"/>
                </a:moveTo>
                <a:cubicBezTo>
                  <a:pt x="581806" y="-52494"/>
                  <a:pt x="781743" y="-25854"/>
                  <a:pt x="1350512" y="0"/>
                </a:cubicBezTo>
                <a:cubicBezTo>
                  <a:pt x="1413427" y="58270"/>
                  <a:pt x="1463943" y="182220"/>
                  <a:pt x="1509142" y="257591"/>
                </a:cubicBezTo>
                <a:cubicBezTo>
                  <a:pt x="1479179" y="340807"/>
                  <a:pt x="1409769" y="400935"/>
                  <a:pt x="1350512" y="515182"/>
                </a:cubicBezTo>
                <a:cubicBezTo>
                  <a:pt x="697765" y="599116"/>
                  <a:pt x="254284" y="563165"/>
                  <a:pt x="0" y="515182"/>
                </a:cubicBezTo>
                <a:cubicBezTo>
                  <a:pt x="-16578" y="382880"/>
                  <a:pt x="-32138" y="142382"/>
                  <a:pt x="0" y="0"/>
                </a:cubicBezTo>
                <a:close/>
              </a:path>
              <a:path w="1509142" h="515182" stroke="0" extrusionOk="0">
                <a:moveTo>
                  <a:pt x="0" y="0"/>
                </a:moveTo>
                <a:cubicBezTo>
                  <a:pt x="642377" y="111919"/>
                  <a:pt x="903765" y="-12817"/>
                  <a:pt x="1350512" y="0"/>
                </a:cubicBezTo>
                <a:cubicBezTo>
                  <a:pt x="1423182" y="131688"/>
                  <a:pt x="1487783" y="229761"/>
                  <a:pt x="1509142" y="257591"/>
                </a:cubicBezTo>
                <a:cubicBezTo>
                  <a:pt x="1451911" y="350429"/>
                  <a:pt x="1360189" y="474823"/>
                  <a:pt x="1350512" y="515182"/>
                </a:cubicBezTo>
                <a:cubicBezTo>
                  <a:pt x="792872" y="520412"/>
                  <a:pt x="182582" y="613986"/>
                  <a:pt x="0" y="515182"/>
                </a:cubicBezTo>
                <a:cubicBezTo>
                  <a:pt x="30407" y="385858"/>
                  <a:pt x="-43910" y="194619"/>
                  <a:pt x="0" y="0"/>
                </a:cubicBezTo>
                <a:close/>
              </a:path>
            </a:pathLst>
          </a:custGeom>
          <a:solidFill>
            <a:srgbClr val="FA5260"/>
          </a:solidFill>
          <a:ln>
            <a:extLst>
              <a:ext uri="{C807C97D-BFC1-408E-A445-0C87EB9F89A2}">
                <ask:lineSketchStyleProps xmlns:ask="http://schemas.microsoft.com/office/drawing/2018/sketchyshapes" sd="2207711499">
                  <a:prstGeom prst="homePlate">
                    <a:avLst>
                      <a:gd name="adj" fmla="val 30791"/>
                    </a:avLst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2400" b="1" dirty="0">
                <a:latin typeface="Sakkal Majalla" panose="02000000000000000000" pitchFamily="2" charset="-78"/>
                <a:cs typeface="Sakkal Majalla" panose="02000000000000000000" pitchFamily="2" charset="-78"/>
              </a:rPr>
              <a:t>عرض الدرس</a:t>
            </a:r>
            <a:endParaRPr lang="en-AE" sz="2400" b="1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4427508-B70E-1A76-EF56-EAD8B4BE54E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8722" y="6336081"/>
            <a:ext cx="1830502" cy="291022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175138726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467EB1B4-D6EE-5056-280B-070663AC985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-1" t="15709" r="-1"/>
          <a:stretch/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0B787E4B-EFC6-AF72-6BD3-EE54F1D918AF}"/>
              </a:ext>
            </a:extLst>
          </p:cNvPr>
          <p:cNvSpPr/>
          <p:nvPr/>
        </p:nvSpPr>
        <p:spPr>
          <a:xfrm>
            <a:off x="208344" y="208344"/>
            <a:ext cx="11690431" cy="6441312"/>
          </a:xfrm>
          <a:custGeom>
            <a:avLst/>
            <a:gdLst>
              <a:gd name="connsiteX0" fmla="*/ 0 w 11690431"/>
              <a:gd name="connsiteY0" fmla="*/ 0 h 6441312"/>
              <a:gd name="connsiteX1" fmla="*/ 11690431 w 11690431"/>
              <a:gd name="connsiteY1" fmla="*/ 0 h 6441312"/>
              <a:gd name="connsiteX2" fmla="*/ 11690431 w 11690431"/>
              <a:gd name="connsiteY2" fmla="*/ 6441312 h 6441312"/>
              <a:gd name="connsiteX3" fmla="*/ 0 w 11690431"/>
              <a:gd name="connsiteY3" fmla="*/ 6441312 h 6441312"/>
              <a:gd name="connsiteX4" fmla="*/ 0 w 11690431"/>
              <a:gd name="connsiteY4" fmla="*/ 0 h 64413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690431" h="6441312" fill="none" extrusionOk="0">
                <a:moveTo>
                  <a:pt x="0" y="0"/>
                </a:moveTo>
                <a:cubicBezTo>
                  <a:pt x="1660898" y="-33775"/>
                  <a:pt x="7066521" y="138873"/>
                  <a:pt x="11690431" y="0"/>
                </a:cubicBezTo>
                <a:cubicBezTo>
                  <a:pt x="11616660" y="2207306"/>
                  <a:pt x="11534548" y="5561446"/>
                  <a:pt x="11690431" y="6441312"/>
                </a:cubicBezTo>
                <a:cubicBezTo>
                  <a:pt x="6662119" y="6303982"/>
                  <a:pt x="1260805" y="6303456"/>
                  <a:pt x="0" y="6441312"/>
                </a:cubicBezTo>
                <a:cubicBezTo>
                  <a:pt x="152408" y="5492676"/>
                  <a:pt x="73868" y="2120950"/>
                  <a:pt x="0" y="0"/>
                </a:cubicBezTo>
                <a:close/>
              </a:path>
              <a:path w="11690431" h="6441312" stroke="0" extrusionOk="0">
                <a:moveTo>
                  <a:pt x="0" y="0"/>
                </a:moveTo>
                <a:cubicBezTo>
                  <a:pt x="1490742" y="-101487"/>
                  <a:pt x="8365519" y="-162162"/>
                  <a:pt x="11690431" y="0"/>
                </a:cubicBezTo>
                <a:cubicBezTo>
                  <a:pt x="11751144" y="1153204"/>
                  <a:pt x="11629359" y="4079076"/>
                  <a:pt x="11690431" y="6441312"/>
                </a:cubicBezTo>
                <a:cubicBezTo>
                  <a:pt x="6784458" y="6491377"/>
                  <a:pt x="1474019" y="6282863"/>
                  <a:pt x="0" y="6441312"/>
                </a:cubicBezTo>
                <a:cubicBezTo>
                  <a:pt x="-24452" y="3509412"/>
                  <a:pt x="-67663" y="2447532"/>
                  <a:pt x="0" y="0"/>
                </a:cubicBezTo>
                <a:close/>
              </a:path>
            </a:pathLst>
          </a:custGeom>
          <a:solidFill>
            <a:schemeClr val="bg1"/>
          </a:solidFill>
          <a:ln>
            <a:solidFill>
              <a:srgbClr val="344F25"/>
            </a:solidFill>
            <a:extLst>
              <a:ext uri="{C807C97D-BFC1-408E-A445-0C87EB9F89A2}">
                <ask:lineSketchStyleProps xmlns:ask="http://schemas.microsoft.com/office/drawing/2018/sketchyshapes" sd="981765707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C6D6335E-D279-AC30-E3F0-3617DB85000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4008" b="6667"/>
          <a:stretch/>
        </p:blipFill>
        <p:spPr>
          <a:xfrm>
            <a:off x="1250066" y="451413"/>
            <a:ext cx="9978409" cy="5769676"/>
          </a:xfrm>
          <a:prstGeom prst="roundRect">
            <a:avLst>
              <a:gd name="adj" fmla="val 22084"/>
            </a:avLst>
          </a:prstGeom>
        </p:spPr>
      </p:pic>
      <p:sp>
        <p:nvSpPr>
          <p:cNvPr id="4" name="Arrow: Pentagon 3">
            <a:extLst>
              <a:ext uri="{FF2B5EF4-FFF2-40B4-BE49-F238E27FC236}">
                <a16:creationId xmlns:a16="http://schemas.microsoft.com/office/drawing/2014/main" id="{9C7DFF52-BC5C-12D0-A84D-702B03BE968E}"/>
              </a:ext>
            </a:extLst>
          </p:cNvPr>
          <p:cNvSpPr/>
          <p:nvPr/>
        </p:nvSpPr>
        <p:spPr>
          <a:xfrm>
            <a:off x="7142" y="410793"/>
            <a:ext cx="1509142" cy="515182"/>
          </a:xfrm>
          <a:custGeom>
            <a:avLst/>
            <a:gdLst>
              <a:gd name="connsiteX0" fmla="*/ 0 w 1509142"/>
              <a:gd name="connsiteY0" fmla="*/ 0 h 515182"/>
              <a:gd name="connsiteX1" fmla="*/ 1350512 w 1509142"/>
              <a:gd name="connsiteY1" fmla="*/ 0 h 515182"/>
              <a:gd name="connsiteX2" fmla="*/ 1509142 w 1509142"/>
              <a:gd name="connsiteY2" fmla="*/ 257591 h 515182"/>
              <a:gd name="connsiteX3" fmla="*/ 1350512 w 1509142"/>
              <a:gd name="connsiteY3" fmla="*/ 515182 h 515182"/>
              <a:gd name="connsiteX4" fmla="*/ 0 w 1509142"/>
              <a:gd name="connsiteY4" fmla="*/ 515182 h 515182"/>
              <a:gd name="connsiteX5" fmla="*/ 0 w 1509142"/>
              <a:gd name="connsiteY5" fmla="*/ 0 h 5151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09142" h="515182" fill="none" extrusionOk="0">
                <a:moveTo>
                  <a:pt x="0" y="0"/>
                </a:moveTo>
                <a:cubicBezTo>
                  <a:pt x="581806" y="-52494"/>
                  <a:pt x="781743" y="-25854"/>
                  <a:pt x="1350512" y="0"/>
                </a:cubicBezTo>
                <a:cubicBezTo>
                  <a:pt x="1413427" y="58270"/>
                  <a:pt x="1463943" y="182220"/>
                  <a:pt x="1509142" y="257591"/>
                </a:cubicBezTo>
                <a:cubicBezTo>
                  <a:pt x="1479179" y="340807"/>
                  <a:pt x="1409769" y="400935"/>
                  <a:pt x="1350512" y="515182"/>
                </a:cubicBezTo>
                <a:cubicBezTo>
                  <a:pt x="697765" y="599116"/>
                  <a:pt x="254284" y="563165"/>
                  <a:pt x="0" y="515182"/>
                </a:cubicBezTo>
                <a:cubicBezTo>
                  <a:pt x="-16578" y="382880"/>
                  <a:pt x="-32138" y="142382"/>
                  <a:pt x="0" y="0"/>
                </a:cubicBezTo>
                <a:close/>
              </a:path>
              <a:path w="1509142" h="515182" stroke="0" extrusionOk="0">
                <a:moveTo>
                  <a:pt x="0" y="0"/>
                </a:moveTo>
                <a:cubicBezTo>
                  <a:pt x="642377" y="111919"/>
                  <a:pt x="903765" y="-12817"/>
                  <a:pt x="1350512" y="0"/>
                </a:cubicBezTo>
                <a:cubicBezTo>
                  <a:pt x="1423182" y="131688"/>
                  <a:pt x="1487783" y="229761"/>
                  <a:pt x="1509142" y="257591"/>
                </a:cubicBezTo>
                <a:cubicBezTo>
                  <a:pt x="1451911" y="350429"/>
                  <a:pt x="1360189" y="474823"/>
                  <a:pt x="1350512" y="515182"/>
                </a:cubicBezTo>
                <a:cubicBezTo>
                  <a:pt x="792872" y="520412"/>
                  <a:pt x="182582" y="613986"/>
                  <a:pt x="0" y="515182"/>
                </a:cubicBezTo>
                <a:cubicBezTo>
                  <a:pt x="30407" y="385858"/>
                  <a:pt x="-43910" y="194619"/>
                  <a:pt x="0" y="0"/>
                </a:cubicBezTo>
                <a:close/>
              </a:path>
            </a:pathLst>
          </a:custGeom>
          <a:solidFill>
            <a:srgbClr val="FA5260"/>
          </a:solidFill>
          <a:ln>
            <a:extLst>
              <a:ext uri="{C807C97D-BFC1-408E-A445-0C87EB9F89A2}">
                <ask:lineSketchStyleProps xmlns:ask="http://schemas.microsoft.com/office/drawing/2018/sketchyshapes" sd="2207711499">
                  <a:prstGeom prst="homePlate">
                    <a:avLst>
                      <a:gd name="adj" fmla="val 30791"/>
                    </a:avLst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2400" b="1" dirty="0">
                <a:latin typeface="Sakkal Majalla" panose="02000000000000000000" pitchFamily="2" charset="-78"/>
                <a:cs typeface="Sakkal Majalla" panose="02000000000000000000" pitchFamily="2" charset="-78"/>
              </a:rPr>
              <a:t>عرض الدرس</a:t>
            </a:r>
            <a:endParaRPr lang="en-AE" sz="2400" b="1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BB8D896-B6C2-E5CA-A37D-65C4C0B5917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8722" y="6336081"/>
            <a:ext cx="1830502" cy="291022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23953319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467EB1B4-D6EE-5056-280B-070663AC985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-1" t="15709" r="-1"/>
          <a:stretch/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0B787E4B-EFC6-AF72-6BD3-EE54F1D918AF}"/>
              </a:ext>
            </a:extLst>
          </p:cNvPr>
          <p:cNvSpPr/>
          <p:nvPr/>
        </p:nvSpPr>
        <p:spPr>
          <a:xfrm>
            <a:off x="208344" y="208344"/>
            <a:ext cx="11690431" cy="6441312"/>
          </a:xfrm>
          <a:custGeom>
            <a:avLst/>
            <a:gdLst>
              <a:gd name="connsiteX0" fmla="*/ 0 w 11690431"/>
              <a:gd name="connsiteY0" fmla="*/ 0 h 6441312"/>
              <a:gd name="connsiteX1" fmla="*/ 11690431 w 11690431"/>
              <a:gd name="connsiteY1" fmla="*/ 0 h 6441312"/>
              <a:gd name="connsiteX2" fmla="*/ 11690431 w 11690431"/>
              <a:gd name="connsiteY2" fmla="*/ 6441312 h 6441312"/>
              <a:gd name="connsiteX3" fmla="*/ 0 w 11690431"/>
              <a:gd name="connsiteY3" fmla="*/ 6441312 h 6441312"/>
              <a:gd name="connsiteX4" fmla="*/ 0 w 11690431"/>
              <a:gd name="connsiteY4" fmla="*/ 0 h 64413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690431" h="6441312" fill="none" extrusionOk="0">
                <a:moveTo>
                  <a:pt x="0" y="0"/>
                </a:moveTo>
                <a:cubicBezTo>
                  <a:pt x="1660898" y="-33775"/>
                  <a:pt x="7066521" y="138873"/>
                  <a:pt x="11690431" y="0"/>
                </a:cubicBezTo>
                <a:cubicBezTo>
                  <a:pt x="11616660" y="2207306"/>
                  <a:pt x="11534548" y="5561446"/>
                  <a:pt x="11690431" y="6441312"/>
                </a:cubicBezTo>
                <a:cubicBezTo>
                  <a:pt x="6662119" y="6303982"/>
                  <a:pt x="1260805" y="6303456"/>
                  <a:pt x="0" y="6441312"/>
                </a:cubicBezTo>
                <a:cubicBezTo>
                  <a:pt x="152408" y="5492676"/>
                  <a:pt x="73868" y="2120950"/>
                  <a:pt x="0" y="0"/>
                </a:cubicBezTo>
                <a:close/>
              </a:path>
              <a:path w="11690431" h="6441312" stroke="0" extrusionOk="0">
                <a:moveTo>
                  <a:pt x="0" y="0"/>
                </a:moveTo>
                <a:cubicBezTo>
                  <a:pt x="1490742" y="-101487"/>
                  <a:pt x="8365519" y="-162162"/>
                  <a:pt x="11690431" y="0"/>
                </a:cubicBezTo>
                <a:cubicBezTo>
                  <a:pt x="11751144" y="1153204"/>
                  <a:pt x="11629359" y="4079076"/>
                  <a:pt x="11690431" y="6441312"/>
                </a:cubicBezTo>
                <a:cubicBezTo>
                  <a:pt x="6784458" y="6491377"/>
                  <a:pt x="1474019" y="6282863"/>
                  <a:pt x="0" y="6441312"/>
                </a:cubicBezTo>
                <a:cubicBezTo>
                  <a:pt x="-24452" y="3509412"/>
                  <a:pt x="-67663" y="2447532"/>
                  <a:pt x="0" y="0"/>
                </a:cubicBezTo>
                <a:close/>
              </a:path>
            </a:pathLst>
          </a:custGeom>
          <a:solidFill>
            <a:schemeClr val="bg1"/>
          </a:solidFill>
          <a:ln>
            <a:solidFill>
              <a:srgbClr val="344F25"/>
            </a:solidFill>
            <a:extLst>
              <a:ext uri="{C807C97D-BFC1-408E-A445-0C87EB9F89A2}">
                <ask:lineSketchStyleProps xmlns:ask="http://schemas.microsoft.com/office/drawing/2018/sketchyshapes" sd="981765707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B90F2E4-263F-190B-E1F6-ED0C54FADAC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8101" b="21350"/>
          <a:stretch/>
        </p:blipFill>
        <p:spPr>
          <a:xfrm>
            <a:off x="1632030" y="535230"/>
            <a:ext cx="9252147" cy="5787539"/>
          </a:xfrm>
          <a:prstGeom prst="rect">
            <a:avLst/>
          </a:prstGeom>
        </p:spPr>
      </p:pic>
      <p:sp>
        <p:nvSpPr>
          <p:cNvPr id="4" name="Arrow: Pentagon 3">
            <a:extLst>
              <a:ext uri="{FF2B5EF4-FFF2-40B4-BE49-F238E27FC236}">
                <a16:creationId xmlns:a16="http://schemas.microsoft.com/office/drawing/2014/main" id="{92F9FE6F-7417-14FE-1AD0-91608F943B48}"/>
              </a:ext>
            </a:extLst>
          </p:cNvPr>
          <p:cNvSpPr/>
          <p:nvPr/>
        </p:nvSpPr>
        <p:spPr>
          <a:xfrm>
            <a:off x="7142" y="410793"/>
            <a:ext cx="1509142" cy="515182"/>
          </a:xfrm>
          <a:custGeom>
            <a:avLst/>
            <a:gdLst>
              <a:gd name="connsiteX0" fmla="*/ 0 w 1509142"/>
              <a:gd name="connsiteY0" fmla="*/ 0 h 515182"/>
              <a:gd name="connsiteX1" fmla="*/ 1350512 w 1509142"/>
              <a:gd name="connsiteY1" fmla="*/ 0 h 515182"/>
              <a:gd name="connsiteX2" fmla="*/ 1509142 w 1509142"/>
              <a:gd name="connsiteY2" fmla="*/ 257591 h 515182"/>
              <a:gd name="connsiteX3" fmla="*/ 1350512 w 1509142"/>
              <a:gd name="connsiteY3" fmla="*/ 515182 h 515182"/>
              <a:gd name="connsiteX4" fmla="*/ 0 w 1509142"/>
              <a:gd name="connsiteY4" fmla="*/ 515182 h 515182"/>
              <a:gd name="connsiteX5" fmla="*/ 0 w 1509142"/>
              <a:gd name="connsiteY5" fmla="*/ 0 h 5151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09142" h="515182" fill="none" extrusionOk="0">
                <a:moveTo>
                  <a:pt x="0" y="0"/>
                </a:moveTo>
                <a:cubicBezTo>
                  <a:pt x="581806" y="-52494"/>
                  <a:pt x="781743" y="-25854"/>
                  <a:pt x="1350512" y="0"/>
                </a:cubicBezTo>
                <a:cubicBezTo>
                  <a:pt x="1413427" y="58270"/>
                  <a:pt x="1463943" y="182220"/>
                  <a:pt x="1509142" y="257591"/>
                </a:cubicBezTo>
                <a:cubicBezTo>
                  <a:pt x="1479179" y="340807"/>
                  <a:pt x="1409769" y="400935"/>
                  <a:pt x="1350512" y="515182"/>
                </a:cubicBezTo>
                <a:cubicBezTo>
                  <a:pt x="697765" y="599116"/>
                  <a:pt x="254284" y="563165"/>
                  <a:pt x="0" y="515182"/>
                </a:cubicBezTo>
                <a:cubicBezTo>
                  <a:pt x="-16578" y="382880"/>
                  <a:pt x="-32138" y="142382"/>
                  <a:pt x="0" y="0"/>
                </a:cubicBezTo>
                <a:close/>
              </a:path>
              <a:path w="1509142" h="515182" stroke="0" extrusionOk="0">
                <a:moveTo>
                  <a:pt x="0" y="0"/>
                </a:moveTo>
                <a:cubicBezTo>
                  <a:pt x="642377" y="111919"/>
                  <a:pt x="903765" y="-12817"/>
                  <a:pt x="1350512" y="0"/>
                </a:cubicBezTo>
                <a:cubicBezTo>
                  <a:pt x="1423182" y="131688"/>
                  <a:pt x="1487783" y="229761"/>
                  <a:pt x="1509142" y="257591"/>
                </a:cubicBezTo>
                <a:cubicBezTo>
                  <a:pt x="1451911" y="350429"/>
                  <a:pt x="1360189" y="474823"/>
                  <a:pt x="1350512" y="515182"/>
                </a:cubicBezTo>
                <a:cubicBezTo>
                  <a:pt x="792872" y="520412"/>
                  <a:pt x="182582" y="613986"/>
                  <a:pt x="0" y="515182"/>
                </a:cubicBezTo>
                <a:cubicBezTo>
                  <a:pt x="30407" y="385858"/>
                  <a:pt x="-43910" y="194619"/>
                  <a:pt x="0" y="0"/>
                </a:cubicBezTo>
                <a:close/>
              </a:path>
            </a:pathLst>
          </a:custGeom>
          <a:solidFill>
            <a:srgbClr val="FA5260"/>
          </a:solidFill>
          <a:ln>
            <a:extLst>
              <a:ext uri="{C807C97D-BFC1-408E-A445-0C87EB9F89A2}">
                <ask:lineSketchStyleProps xmlns:ask="http://schemas.microsoft.com/office/drawing/2018/sketchyshapes" sd="2207711499">
                  <a:prstGeom prst="homePlate">
                    <a:avLst>
                      <a:gd name="adj" fmla="val 30791"/>
                    </a:avLst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2400" b="1" dirty="0">
                <a:latin typeface="Sakkal Majalla" panose="02000000000000000000" pitchFamily="2" charset="-78"/>
                <a:cs typeface="Sakkal Majalla" panose="02000000000000000000" pitchFamily="2" charset="-78"/>
              </a:rPr>
              <a:t>عرض الدرس</a:t>
            </a:r>
            <a:endParaRPr lang="en-AE" sz="2400" b="1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FA724770-7F2A-FE33-BF94-B410CBD0630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8722" y="6336081"/>
            <a:ext cx="1830502" cy="291022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164048065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467EB1B4-D6EE-5056-280B-070663AC985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-1" t="15709" r="-1"/>
          <a:stretch/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0B787E4B-EFC6-AF72-6BD3-EE54F1D918AF}"/>
              </a:ext>
            </a:extLst>
          </p:cNvPr>
          <p:cNvSpPr/>
          <p:nvPr/>
        </p:nvSpPr>
        <p:spPr>
          <a:xfrm>
            <a:off x="208344" y="208344"/>
            <a:ext cx="11690431" cy="6441312"/>
          </a:xfrm>
          <a:custGeom>
            <a:avLst/>
            <a:gdLst>
              <a:gd name="connsiteX0" fmla="*/ 0 w 11690431"/>
              <a:gd name="connsiteY0" fmla="*/ 0 h 6441312"/>
              <a:gd name="connsiteX1" fmla="*/ 11690431 w 11690431"/>
              <a:gd name="connsiteY1" fmla="*/ 0 h 6441312"/>
              <a:gd name="connsiteX2" fmla="*/ 11690431 w 11690431"/>
              <a:gd name="connsiteY2" fmla="*/ 6441312 h 6441312"/>
              <a:gd name="connsiteX3" fmla="*/ 0 w 11690431"/>
              <a:gd name="connsiteY3" fmla="*/ 6441312 h 6441312"/>
              <a:gd name="connsiteX4" fmla="*/ 0 w 11690431"/>
              <a:gd name="connsiteY4" fmla="*/ 0 h 64413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690431" h="6441312" fill="none" extrusionOk="0">
                <a:moveTo>
                  <a:pt x="0" y="0"/>
                </a:moveTo>
                <a:cubicBezTo>
                  <a:pt x="1660898" y="-33775"/>
                  <a:pt x="7066521" y="138873"/>
                  <a:pt x="11690431" y="0"/>
                </a:cubicBezTo>
                <a:cubicBezTo>
                  <a:pt x="11616660" y="2207306"/>
                  <a:pt x="11534548" y="5561446"/>
                  <a:pt x="11690431" y="6441312"/>
                </a:cubicBezTo>
                <a:cubicBezTo>
                  <a:pt x="6662119" y="6303982"/>
                  <a:pt x="1260805" y="6303456"/>
                  <a:pt x="0" y="6441312"/>
                </a:cubicBezTo>
                <a:cubicBezTo>
                  <a:pt x="152408" y="5492676"/>
                  <a:pt x="73868" y="2120950"/>
                  <a:pt x="0" y="0"/>
                </a:cubicBezTo>
                <a:close/>
              </a:path>
              <a:path w="11690431" h="6441312" stroke="0" extrusionOk="0">
                <a:moveTo>
                  <a:pt x="0" y="0"/>
                </a:moveTo>
                <a:cubicBezTo>
                  <a:pt x="1490742" y="-101487"/>
                  <a:pt x="8365519" y="-162162"/>
                  <a:pt x="11690431" y="0"/>
                </a:cubicBezTo>
                <a:cubicBezTo>
                  <a:pt x="11751144" y="1153204"/>
                  <a:pt x="11629359" y="4079076"/>
                  <a:pt x="11690431" y="6441312"/>
                </a:cubicBezTo>
                <a:cubicBezTo>
                  <a:pt x="6784458" y="6491377"/>
                  <a:pt x="1474019" y="6282863"/>
                  <a:pt x="0" y="6441312"/>
                </a:cubicBezTo>
                <a:cubicBezTo>
                  <a:pt x="-24452" y="3509412"/>
                  <a:pt x="-67663" y="2447532"/>
                  <a:pt x="0" y="0"/>
                </a:cubicBezTo>
                <a:close/>
              </a:path>
            </a:pathLst>
          </a:custGeom>
          <a:solidFill>
            <a:schemeClr val="bg1"/>
          </a:solidFill>
          <a:ln>
            <a:solidFill>
              <a:srgbClr val="344F25"/>
            </a:solidFill>
            <a:extLst>
              <a:ext uri="{C807C97D-BFC1-408E-A445-0C87EB9F89A2}">
                <ask:lineSketchStyleProps xmlns:ask="http://schemas.microsoft.com/office/drawing/2018/sketchyshapes" sd="981765707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CDCC19F2-E84C-9457-1581-1257D8F44A8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0181" t="12489" r="7731" b="10886"/>
          <a:stretch/>
        </p:blipFill>
        <p:spPr>
          <a:xfrm>
            <a:off x="2019224" y="410793"/>
            <a:ext cx="8518967" cy="6025627"/>
          </a:xfrm>
          <a:prstGeom prst="rect">
            <a:avLst/>
          </a:prstGeom>
        </p:spPr>
      </p:pic>
      <p:sp>
        <p:nvSpPr>
          <p:cNvPr id="4" name="Arrow: Pentagon 3">
            <a:extLst>
              <a:ext uri="{FF2B5EF4-FFF2-40B4-BE49-F238E27FC236}">
                <a16:creationId xmlns:a16="http://schemas.microsoft.com/office/drawing/2014/main" id="{882F991E-3B83-DD95-FC90-976129F1E752}"/>
              </a:ext>
            </a:extLst>
          </p:cNvPr>
          <p:cNvSpPr/>
          <p:nvPr/>
        </p:nvSpPr>
        <p:spPr>
          <a:xfrm>
            <a:off x="7142" y="410793"/>
            <a:ext cx="1509142" cy="515182"/>
          </a:xfrm>
          <a:custGeom>
            <a:avLst/>
            <a:gdLst>
              <a:gd name="connsiteX0" fmla="*/ 0 w 1509142"/>
              <a:gd name="connsiteY0" fmla="*/ 0 h 515182"/>
              <a:gd name="connsiteX1" fmla="*/ 1350512 w 1509142"/>
              <a:gd name="connsiteY1" fmla="*/ 0 h 515182"/>
              <a:gd name="connsiteX2" fmla="*/ 1509142 w 1509142"/>
              <a:gd name="connsiteY2" fmla="*/ 257591 h 515182"/>
              <a:gd name="connsiteX3" fmla="*/ 1350512 w 1509142"/>
              <a:gd name="connsiteY3" fmla="*/ 515182 h 515182"/>
              <a:gd name="connsiteX4" fmla="*/ 0 w 1509142"/>
              <a:gd name="connsiteY4" fmla="*/ 515182 h 515182"/>
              <a:gd name="connsiteX5" fmla="*/ 0 w 1509142"/>
              <a:gd name="connsiteY5" fmla="*/ 0 h 5151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09142" h="515182" fill="none" extrusionOk="0">
                <a:moveTo>
                  <a:pt x="0" y="0"/>
                </a:moveTo>
                <a:cubicBezTo>
                  <a:pt x="581806" y="-52494"/>
                  <a:pt x="781743" y="-25854"/>
                  <a:pt x="1350512" y="0"/>
                </a:cubicBezTo>
                <a:cubicBezTo>
                  <a:pt x="1413427" y="58270"/>
                  <a:pt x="1463943" y="182220"/>
                  <a:pt x="1509142" y="257591"/>
                </a:cubicBezTo>
                <a:cubicBezTo>
                  <a:pt x="1479179" y="340807"/>
                  <a:pt x="1409769" y="400935"/>
                  <a:pt x="1350512" y="515182"/>
                </a:cubicBezTo>
                <a:cubicBezTo>
                  <a:pt x="697765" y="599116"/>
                  <a:pt x="254284" y="563165"/>
                  <a:pt x="0" y="515182"/>
                </a:cubicBezTo>
                <a:cubicBezTo>
                  <a:pt x="-16578" y="382880"/>
                  <a:pt x="-32138" y="142382"/>
                  <a:pt x="0" y="0"/>
                </a:cubicBezTo>
                <a:close/>
              </a:path>
              <a:path w="1509142" h="515182" stroke="0" extrusionOk="0">
                <a:moveTo>
                  <a:pt x="0" y="0"/>
                </a:moveTo>
                <a:cubicBezTo>
                  <a:pt x="642377" y="111919"/>
                  <a:pt x="903765" y="-12817"/>
                  <a:pt x="1350512" y="0"/>
                </a:cubicBezTo>
                <a:cubicBezTo>
                  <a:pt x="1423182" y="131688"/>
                  <a:pt x="1487783" y="229761"/>
                  <a:pt x="1509142" y="257591"/>
                </a:cubicBezTo>
                <a:cubicBezTo>
                  <a:pt x="1451911" y="350429"/>
                  <a:pt x="1360189" y="474823"/>
                  <a:pt x="1350512" y="515182"/>
                </a:cubicBezTo>
                <a:cubicBezTo>
                  <a:pt x="792872" y="520412"/>
                  <a:pt x="182582" y="613986"/>
                  <a:pt x="0" y="515182"/>
                </a:cubicBezTo>
                <a:cubicBezTo>
                  <a:pt x="30407" y="385858"/>
                  <a:pt x="-43910" y="194619"/>
                  <a:pt x="0" y="0"/>
                </a:cubicBezTo>
                <a:close/>
              </a:path>
            </a:pathLst>
          </a:custGeom>
          <a:solidFill>
            <a:srgbClr val="FA5260"/>
          </a:solidFill>
          <a:ln>
            <a:extLst>
              <a:ext uri="{C807C97D-BFC1-408E-A445-0C87EB9F89A2}">
                <ask:lineSketchStyleProps xmlns:ask="http://schemas.microsoft.com/office/drawing/2018/sketchyshapes" sd="2207711499">
                  <a:prstGeom prst="homePlate">
                    <a:avLst>
                      <a:gd name="adj" fmla="val 30791"/>
                    </a:avLst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2400" b="1" dirty="0">
                <a:latin typeface="Sakkal Majalla" panose="02000000000000000000" pitchFamily="2" charset="-78"/>
                <a:cs typeface="Sakkal Majalla" panose="02000000000000000000" pitchFamily="2" charset="-78"/>
              </a:rPr>
              <a:t>عرض الدرس</a:t>
            </a:r>
            <a:endParaRPr lang="en-AE" sz="2400" b="1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0DB98AF-8573-8DA8-D6CB-621399E61F9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8722" y="6336081"/>
            <a:ext cx="1830502" cy="291022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256098004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467EB1B4-D6EE-5056-280B-070663AC985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-1" t="15709" r="-1"/>
          <a:stretch/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0B787E4B-EFC6-AF72-6BD3-EE54F1D918AF}"/>
              </a:ext>
            </a:extLst>
          </p:cNvPr>
          <p:cNvSpPr/>
          <p:nvPr/>
        </p:nvSpPr>
        <p:spPr>
          <a:xfrm>
            <a:off x="208344" y="208344"/>
            <a:ext cx="11690431" cy="6441312"/>
          </a:xfrm>
          <a:custGeom>
            <a:avLst/>
            <a:gdLst>
              <a:gd name="connsiteX0" fmla="*/ 0 w 11690431"/>
              <a:gd name="connsiteY0" fmla="*/ 0 h 6441312"/>
              <a:gd name="connsiteX1" fmla="*/ 11690431 w 11690431"/>
              <a:gd name="connsiteY1" fmla="*/ 0 h 6441312"/>
              <a:gd name="connsiteX2" fmla="*/ 11690431 w 11690431"/>
              <a:gd name="connsiteY2" fmla="*/ 6441312 h 6441312"/>
              <a:gd name="connsiteX3" fmla="*/ 0 w 11690431"/>
              <a:gd name="connsiteY3" fmla="*/ 6441312 h 6441312"/>
              <a:gd name="connsiteX4" fmla="*/ 0 w 11690431"/>
              <a:gd name="connsiteY4" fmla="*/ 0 h 64413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690431" h="6441312" fill="none" extrusionOk="0">
                <a:moveTo>
                  <a:pt x="0" y="0"/>
                </a:moveTo>
                <a:cubicBezTo>
                  <a:pt x="1660898" y="-33775"/>
                  <a:pt x="7066521" y="138873"/>
                  <a:pt x="11690431" y="0"/>
                </a:cubicBezTo>
                <a:cubicBezTo>
                  <a:pt x="11616660" y="2207306"/>
                  <a:pt x="11534548" y="5561446"/>
                  <a:pt x="11690431" y="6441312"/>
                </a:cubicBezTo>
                <a:cubicBezTo>
                  <a:pt x="6662119" y="6303982"/>
                  <a:pt x="1260805" y="6303456"/>
                  <a:pt x="0" y="6441312"/>
                </a:cubicBezTo>
                <a:cubicBezTo>
                  <a:pt x="152408" y="5492676"/>
                  <a:pt x="73868" y="2120950"/>
                  <a:pt x="0" y="0"/>
                </a:cubicBezTo>
                <a:close/>
              </a:path>
              <a:path w="11690431" h="6441312" stroke="0" extrusionOk="0">
                <a:moveTo>
                  <a:pt x="0" y="0"/>
                </a:moveTo>
                <a:cubicBezTo>
                  <a:pt x="1490742" y="-101487"/>
                  <a:pt x="8365519" y="-162162"/>
                  <a:pt x="11690431" y="0"/>
                </a:cubicBezTo>
                <a:cubicBezTo>
                  <a:pt x="11751144" y="1153204"/>
                  <a:pt x="11629359" y="4079076"/>
                  <a:pt x="11690431" y="6441312"/>
                </a:cubicBezTo>
                <a:cubicBezTo>
                  <a:pt x="6784458" y="6491377"/>
                  <a:pt x="1474019" y="6282863"/>
                  <a:pt x="0" y="6441312"/>
                </a:cubicBezTo>
                <a:cubicBezTo>
                  <a:pt x="-24452" y="3509412"/>
                  <a:pt x="-67663" y="2447532"/>
                  <a:pt x="0" y="0"/>
                </a:cubicBezTo>
                <a:close/>
              </a:path>
            </a:pathLst>
          </a:custGeom>
          <a:solidFill>
            <a:schemeClr val="bg1"/>
          </a:solidFill>
          <a:ln>
            <a:solidFill>
              <a:srgbClr val="344F25"/>
            </a:solidFill>
            <a:extLst>
              <a:ext uri="{C807C97D-BFC1-408E-A445-0C87EB9F89A2}">
                <ask:lineSketchStyleProps xmlns:ask="http://schemas.microsoft.com/office/drawing/2018/sketchyshapes" sd="981765707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 dirty="0"/>
          </a:p>
        </p:txBody>
      </p:sp>
      <p:sp>
        <p:nvSpPr>
          <p:cNvPr id="4" name="Arrow: Pentagon 3">
            <a:extLst>
              <a:ext uri="{FF2B5EF4-FFF2-40B4-BE49-F238E27FC236}">
                <a16:creationId xmlns:a16="http://schemas.microsoft.com/office/drawing/2014/main" id="{882F991E-3B83-DD95-FC90-976129F1E752}"/>
              </a:ext>
            </a:extLst>
          </p:cNvPr>
          <p:cNvSpPr/>
          <p:nvPr/>
        </p:nvSpPr>
        <p:spPr>
          <a:xfrm>
            <a:off x="7142" y="410793"/>
            <a:ext cx="1509142" cy="515182"/>
          </a:xfrm>
          <a:custGeom>
            <a:avLst/>
            <a:gdLst>
              <a:gd name="connsiteX0" fmla="*/ 0 w 1509142"/>
              <a:gd name="connsiteY0" fmla="*/ 0 h 515182"/>
              <a:gd name="connsiteX1" fmla="*/ 1350512 w 1509142"/>
              <a:gd name="connsiteY1" fmla="*/ 0 h 515182"/>
              <a:gd name="connsiteX2" fmla="*/ 1509142 w 1509142"/>
              <a:gd name="connsiteY2" fmla="*/ 257591 h 515182"/>
              <a:gd name="connsiteX3" fmla="*/ 1350512 w 1509142"/>
              <a:gd name="connsiteY3" fmla="*/ 515182 h 515182"/>
              <a:gd name="connsiteX4" fmla="*/ 0 w 1509142"/>
              <a:gd name="connsiteY4" fmla="*/ 515182 h 515182"/>
              <a:gd name="connsiteX5" fmla="*/ 0 w 1509142"/>
              <a:gd name="connsiteY5" fmla="*/ 0 h 5151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09142" h="515182" fill="none" extrusionOk="0">
                <a:moveTo>
                  <a:pt x="0" y="0"/>
                </a:moveTo>
                <a:cubicBezTo>
                  <a:pt x="581806" y="-52494"/>
                  <a:pt x="781743" y="-25854"/>
                  <a:pt x="1350512" y="0"/>
                </a:cubicBezTo>
                <a:cubicBezTo>
                  <a:pt x="1413427" y="58270"/>
                  <a:pt x="1463943" y="182220"/>
                  <a:pt x="1509142" y="257591"/>
                </a:cubicBezTo>
                <a:cubicBezTo>
                  <a:pt x="1479179" y="340807"/>
                  <a:pt x="1409769" y="400935"/>
                  <a:pt x="1350512" y="515182"/>
                </a:cubicBezTo>
                <a:cubicBezTo>
                  <a:pt x="697765" y="599116"/>
                  <a:pt x="254284" y="563165"/>
                  <a:pt x="0" y="515182"/>
                </a:cubicBezTo>
                <a:cubicBezTo>
                  <a:pt x="-16578" y="382880"/>
                  <a:pt x="-32138" y="142382"/>
                  <a:pt x="0" y="0"/>
                </a:cubicBezTo>
                <a:close/>
              </a:path>
              <a:path w="1509142" h="515182" stroke="0" extrusionOk="0">
                <a:moveTo>
                  <a:pt x="0" y="0"/>
                </a:moveTo>
                <a:cubicBezTo>
                  <a:pt x="642377" y="111919"/>
                  <a:pt x="903765" y="-12817"/>
                  <a:pt x="1350512" y="0"/>
                </a:cubicBezTo>
                <a:cubicBezTo>
                  <a:pt x="1423182" y="131688"/>
                  <a:pt x="1487783" y="229761"/>
                  <a:pt x="1509142" y="257591"/>
                </a:cubicBezTo>
                <a:cubicBezTo>
                  <a:pt x="1451911" y="350429"/>
                  <a:pt x="1360189" y="474823"/>
                  <a:pt x="1350512" y="515182"/>
                </a:cubicBezTo>
                <a:cubicBezTo>
                  <a:pt x="792872" y="520412"/>
                  <a:pt x="182582" y="613986"/>
                  <a:pt x="0" y="515182"/>
                </a:cubicBezTo>
                <a:cubicBezTo>
                  <a:pt x="30407" y="385858"/>
                  <a:pt x="-43910" y="194619"/>
                  <a:pt x="0" y="0"/>
                </a:cubicBezTo>
                <a:close/>
              </a:path>
            </a:pathLst>
          </a:custGeom>
          <a:solidFill>
            <a:srgbClr val="FA5260"/>
          </a:solidFill>
          <a:ln>
            <a:extLst>
              <a:ext uri="{C807C97D-BFC1-408E-A445-0C87EB9F89A2}">
                <ask:lineSketchStyleProps xmlns:ask="http://schemas.microsoft.com/office/drawing/2018/sketchyshapes" sd="2207711499">
                  <a:prstGeom prst="homePlate">
                    <a:avLst>
                      <a:gd name="adj" fmla="val 30791"/>
                    </a:avLst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2000" b="1" dirty="0">
                <a:latin typeface="Sakkal Majalla" panose="02000000000000000000" pitchFamily="2" charset="-78"/>
                <a:cs typeface="Sakkal Majalla" panose="02000000000000000000" pitchFamily="2" charset="-78"/>
              </a:rPr>
              <a:t>التقويم الختامي</a:t>
            </a:r>
            <a:endParaRPr lang="en-AE" sz="2000" b="1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8463775-F0DC-7AB4-ECA8-CDE246A8BC2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71868" y="306621"/>
            <a:ext cx="8906970" cy="6205293"/>
          </a:xfrm>
          <a:prstGeom prst="rect">
            <a:avLst/>
          </a:prstGeom>
        </p:spPr>
      </p:pic>
      <p:sp>
        <p:nvSpPr>
          <p:cNvPr id="5" name="Oval 4">
            <a:extLst>
              <a:ext uri="{FF2B5EF4-FFF2-40B4-BE49-F238E27FC236}">
                <a16:creationId xmlns:a16="http://schemas.microsoft.com/office/drawing/2014/main" id="{BB12725D-5A98-8C19-1FD6-01DA2CAE2470}"/>
              </a:ext>
            </a:extLst>
          </p:cNvPr>
          <p:cNvSpPr/>
          <p:nvPr/>
        </p:nvSpPr>
        <p:spPr>
          <a:xfrm>
            <a:off x="9572263" y="2268638"/>
            <a:ext cx="520861" cy="636608"/>
          </a:xfrm>
          <a:prstGeom prst="ellipse">
            <a:avLst/>
          </a:prstGeom>
          <a:noFill/>
          <a:ln w="38100">
            <a:solidFill>
              <a:srgbClr val="FA52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 dirty="0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3DEFBBA4-96AE-160E-AAA9-C0047117C389}"/>
              </a:ext>
            </a:extLst>
          </p:cNvPr>
          <p:cNvSpPr/>
          <p:nvPr/>
        </p:nvSpPr>
        <p:spPr>
          <a:xfrm>
            <a:off x="9624349" y="5218362"/>
            <a:ext cx="520861" cy="636608"/>
          </a:xfrm>
          <a:prstGeom prst="ellipse">
            <a:avLst/>
          </a:prstGeom>
          <a:noFill/>
          <a:ln w="38100">
            <a:solidFill>
              <a:srgbClr val="FA52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F32C71B7-B85A-85BF-338E-4F1D8D8DB16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8722" y="6336081"/>
            <a:ext cx="1830502" cy="291022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7160864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467EB1B4-D6EE-5056-280B-070663AC985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-1" t="15709" r="-1"/>
          <a:stretch/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0B787E4B-EFC6-AF72-6BD3-EE54F1D918AF}"/>
              </a:ext>
            </a:extLst>
          </p:cNvPr>
          <p:cNvSpPr/>
          <p:nvPr/>
        </p:nvSpPr>
        <p:spPr>
          <a:xfrm>
            <a:off x="208344" y="208344"/>
            <a:ext cx="11690431" cy="6441312"/>
          </a:xfrm>
          <a:custGeom>
            <a:avLst/>
            <a:gdLst>
              <a:gd name="connsiteX0" fmla="*/ 0 w 11690431"/>
              <a:gd name="connsiteY0" fmla="*/ 0 h 6441312"/>
              <a:gd name="connsiteX1" fmla="*/ 11690431 w 11690431"/>
              <a:gd name="connsiteY1" fmla="*/ 0 h 6441312"/>
              <a:gd name="connsiteX2" fmla="*/ 11690431 w 11690431"/>
              <a:gd name="connsiteY2" fmla="*/ 6441312 h 6441312"/>
              <a:gd name="connsiteX3" fmla="*/ 0 w 11690431"/>
              <a:gd name="connsiteY3" fmla="*/ 6441312 h 6441312"/>
              <a:gd name="connsiteX4" fmla="*/ 0 w 11690431"/>
              <a:gd name="connsiteY4" fmla="*/ 0 h 64413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690431" h="6441312" fill="none" extrusionOk="0">
                <a:moveTo>
                  <a:pt x="0" y="0"/>
                </a:moveTo>
                <a:cubicBezTo>
                  <a:pt x="1660898" y="-33775"/>
                  <a:pt x="7066521" y="138873"/>
                  <a:pt x="11690431" y="0"/>
                </a:cubicBezTo>
                <a:cubicBezTo>
                  <a:pt x="11616660" y="2207306"/>
                  <a:pt x="11534548" y="5561446"/>
                  <a:pt x="11690431" y="6441312"/>
                </a:cubicBezTo>
                <a:cubicBezTo>
                  <a:pt x="6662119" y="6303982"/>
                  <a:pt x="1260805" y="6303456"/>
                  <a:pt x="0" y="6441312"/>
                </a:cubicBezTo>
                <a:cubicBezTo>
                  <a:pt x="152408" y="5492676"/>
                  <a:pt x="73868" y="2120950"/>
                  <a:pt x="0" y="0"/>
                </a:cubicBezTo>
                <a:close/>
              </a:path>
              <a:path w="11690431" h="6441312" stroke="0" extrusionOk="0">
                <a:moveTo>
                  <a:pt x="0" y="0"/>
                </a:moveTo>
                <a:cubicBezTo>
                  <a:pt x="1490742" y="-101487"/>
                  <a:pt x="8365519" y="-162162"/>
                  <a:pt x="11690431" y="0"/>
                </a:cubicBezTo>
                <a:cubicBezTo>
                  <a:pt x="11751144" y="1153204"/>
                  <a:pt x="11629359" y="4079076"/>
                  <a:pt x="11690431" y="6441312"/>
                </a:cubicBezTo>
                <a:cubicBezTo>
                  <a:pt x="6784458" y="6491377"/>
                  <a:pt x="1474019" y="6282863"/>
                  <a:pt x="0" y="6441312"/>
                </a:cubicBezTo>
                <a:cubicBezTo>
                  <a:pt x="-24452" y="3509412"/>
                  <a:pt x="-67663" y="2447532"/>
                  <a:pt x="0" y="0"/>
                </a:cubicBezTo>
                <a:close/>
              </a:path>
            </a:pathLst>
          </a:custGeom>
          <a:solidFill>
            <a:schemeClr val="bg1"/>
          </a:solidFill>
          <a:ln>
            <a:solidFill>
              <a:srgbClr val="344F25"/>
            </a:solidFill>
            <a:extLst>
              <a:ext uri="{C807C97D-BFC1-408E-A445-0C87EB9F89A2}">
                <ask:lineSketchStyleProps xmlns:ask="http://schemas.microsoft.com/office/drawing/2018/sketchyshapes" sd="981765707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753CFAD-AA48-7490-3420-D3649118CD0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7376" y="315452"/>
            <a:ext cx="11037248" cy="6227096"/>
          </a:xfrm>
          <a:prstGeom prst="rect">
            <a:avLst/>
          </a:prstGeom>
        </p:spPr>
      </p:pic>
      <p:sp>
        <p:nvSpPr>
          <p:cNvPr id="4" name="Arrow: Pentagon 3">
            <a:extLst>
              <a:ext uri="{FF2B5EF4-FFF2-40B4-BE49-F238E27FC236}">
                <a16:creationId xmlns:a16="http://schemas.microsoft.com/office/drawing/2014/main" id="{882F991E-3B83-DD95-FC90-976129F1E752}"/>
              </a:ext>
            </a:extLst>
          </p:cNvPr>
          <p:cNvSpPr/>
          <p:nvPr/>
        </p:nvSpPr>
        <p:spPr>
          <a:xfrm>
            <a:off x="7142" y="410793"/>
            <a:ext cx="1509142" cy="515182"/>
          </a:xfrm>
          <a:custGeom>
            <a:avLst/>
            <a:gdLst>
              <a:gd name="connsiteX0" fmla="*/ 0 w 1509142"/>
              <a:gd name="connsiteY0" fmla="*/ 0 h 515182"/>
              <a:gd name="connsiteX1" fmla="*/ 1350512 w 1509142"/>
              <a:gd name="connsiteY1" fmla="*/ 0 h 515182"/>
              <a:gd name="connsiteX2" fmla="*/ 1509142 w 1509142"/>
              <a:gd name="connsiteY2" fmla="*/ 257591 h 515182"/>
              <a:gd name="connsiteX3" fmla="*/ 1350512 w 1509142"/>
              <a:gd name="connsiteY3" fmla="*/ 515182 h 515182"/>
              <a:gd name="connsiteX4" fmla="*/ 0 w 1509142"/>
              <a:gd name="connsiteY4" fmla="*/ 515182 h 515182"/>
              <a:gd name="connsiteX5" fmla="*/ 0 w 1509142"/>
              <a:gd name="connsiteY5" fmla="*/ 0 h 5151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09142" h="515182" fill="none" extrusionOk="0">
                <a:moveTo>
                  <a:pt x="0" y="0"/>
                </a:moveTo>
                <a:cubicBezTo>
                  <a:pt x="581806" y="-52494"/>
                  <a:pt x="781743" y="-25854"/>
                  <a:pt x="1350512" y="0"/>
                </a:cubicBezTo>
                <a:cubicBezTo>
                  <a:pt x="1413427" y="58270"/>
                  <a:pt x="1463943" y="182220"/>
                  <a:pt x="1509142" y="257591"/>
                </a:cubicBezTo>
                <a:cubicBezTo>
                  <a:pt x="1479179" y="340807"/>
                  <a:pt x="1409769" y="400935"/>
                  <a:pt x="1350512" y="515182"/>
                </a:cubicBezTo>
                <a:cubicBezTo>
                  <a:pt x="697765" y="599116"/>
                  <a:pt x="254284" y="563165"/>
                  <a:pt x="0" y="515182"/>
                </a:cubicBezTo>
                <a:cubicBezTo>
                  <a:pt x="-16578" y="382880"/>
                  <a:pt x="-32138" y="142382"/>
                  <a:pt x="0" y="0"/>
                </a:cubicBezTo>
                <a:close/>
              </a:path>
              <a:path w="1509142" h="515182" stroke="0" extrusionOk="0">
                <a:moveTo>
                  <a:pt x="0" y="0"/>
                </a:moveTo>
                <a:cubicBezTo>
                  <a:pt x="642377" y="111919"/>
                  <a:pt x="903765" y="-12817"/>
                  <a:pt x="1350512" y="0"/>
                </a:cubicBezTo>
                <a:cubicBezTo>
                  <a:pt x="1423182" y="131688"/>
                  <a:pt x="1487783" y="229761"/>
                  <a:pt x="1509142" y="257591"/>
                </a:cubicBezTo>
                <a:cubicBezTo>
                  <a:pt x="1451911" y="350429"/>
                  <a:pt x="1360189" y="474823"/>
                  <a:pt x="1350512" y="515182"/>
                </a:cubicBezTo>
                <a:cubicBezTo>
                  <a:pt x="792872" y="520412"/>
                  <a:pt x="182582" y="613986"/>
                  <a:pt x="0" y="515182"/>
                </a:cubicBezTo>
                <a:cubicBezTo>
                  <a:pt x="30407" y="385858"/>
                  <a:pt x="-43910" y="194619"/>
                  <a:pt x="0" y="0"/>
                </a:cubicBezTo>
                <a:close/>
              </a:path>
            </a:pathLst>
          </a:custGeom>
          <a:solidFill>
            <a:srgbClr val="FA5260"/>
          </a:solidFill>
          <a:ln>
            <a:extLst>
              <a:ext uri="{C807C97D-BFC1-408E-A445-0C87EB9F89A2}">
                <ask:lineSketchStyleProps xmlns:ask="http://schemas.microsoft.com/office/drawing/2018/sketchyshapes" sd="2207711499">
                  <a:prstGeom prst="homePlate">
                    <a:avLst>
                      <a:gd name="adj" fmla="val 30791"/>
                    </a:avLst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2000" b="1" dirty="0">
                <a:latin typeface="Sakkal Majalla" panose="02000000000000000000" pitchFamily="2" charset="-78"/>
                <a:cs typeface="Sakkal Majalla" panose="02000000000000000000" pitchFamily="2" charset="-78"/>
              </a:rPr>
              <a:t>التقويم الختامي</a:t>
            </a:r>
            <a:endParaRPr lang="en-AE" sz="2000" b="1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911F98B6-419B-1A75-FDAA-E1026D9A6F56}"/>
              </a:ext>
            </a:extLst>
          </p:cNvPr>
          <p:cNvSpPr/>
          <p:nvPr/>
        </p:nvSpPr>
        <p:spPr>
          <a:xfrm>
            <a:off x="10168359" y="2313116"/>
            <a:ext cx="520861" cy="636608"/>
          </a:xfrm>
          <a:prstGeom prst="ellipse">
            <a:avLst/>
          </a:prstGeom>
          <a:noFill/>
          <a:ln w="38100">
            <a:solidFill>
              <a:srgbClr val="FA52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2E63973-6652-4227-F170-08F356E01F6F}"/>
              </a:ext>
            </a:extLst>
          </p:cNvPr>
          <p:cNvSpPr/>
          <p:nvPr/>
        </p:nvSpPr>
        <p:spPr>
          <a:xfrm>
            <a:off x="3717089" y="4205826"/>
            <a:ext cx="6285695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AE" sz="4000" b="1" cap="none" spc="0" dirty="0">
                <a:ln w="0"/>
                <a:solidFill>
                  <a:srgbClr val="B53C54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1- يرفع كمية الأكسجين في الجسم . </a:t>
            </a:r>
            <a:endParaRPr lang="en-US" sz="4000" b="1" cap="none" spc="0" dirty="0">
              <a:ln w="0"/>
              <a:solidFill>
                <a:srgbClr val="B53C54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DA87692-DB38-5DCD-4B3A-9AB7897D075C}"/>
              </a:ext>
            </a:extLst>
          </p:cNvPr>
          <p:cNvSpPr/>
          <p:nvPr/>
        </p:nvSpPr>
        <p:spPr>
          <a:xfrm>
            <a:off x="6095999" y="4898969"/>
            <a:ext cx="3866764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AE" sz="4000" b="1" cap="none" spc="0" dirty="0">
                <a:ln w="0"/>
                <a:solidFill>
                  <a:srgbClr val="B53C54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2- يحفز عمل القلب . </a:t>
            </a:r>
            <a:endParaRPr lang="en-US" sz="4000" b="1" cap="none" spc="0" dirty="0">
              <a:ln w="0"/>
              <a:solidFill>
                <a:srgbClr val="B53C54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E7ECBF7-C4F2-073B-5396-F3C1B4E897F2}"/>
              </a:ext>
            </a:extLst>
          </p:cNvPr>
          <p:cNvSpPr/>
          <p:nvPr/>
        </p:nvSpPr>
        <p:spPr>
          <a:xfrm>
            <a:off x="6813382" y="5728130"/>
            <a:ext cx="310694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AE" sz="4000" b="1" cap="none" spc="0" dirty="0">
                <a:ln w="0"/>
                <a:solidFill>
                  <a:srgbClr val="B53C54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3- يجدد الطاقة . </a:t>
            </a:r>
            <a:endParaRPr lang="en-US" sz="4000" b="1" cap="none" spc="0" dirty="0">
              <a:ln w="0"/>
              <a:solidFill>
                <a:srgbClr val="B53C54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46BDAFFD-2D71-4093-F73E-D256E82D232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8722" y="6336081"/>
            <a:ext cx="1830502" cy="291022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2563790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/>
      <p:bldP spid="8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1678</TotalTime>
  <Words>69</Words>
  <Application>Microsoft Office PowerPoint</Application>
  <PresentationFormat>Widescreen</PresentationFormat>
  <Paragraphs>16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Sakkal Majalla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مريم المسافري</dc:creator>
  <cp:lastModifiedBy>مريم المسافري</cp:lastModifiedBy>
  <cp:revision>9</cp:revision>
  <dcterms:created xsi:type="dcterms:W3CDTF">2022-09-26T03:05:49Z</dcterms:created>
  <dcterms:modified xsi:type="dcterms:W3CDTF">2022-09-27T08:17:14Z</dcterms:modified>
</cp:coreProperties>
</file>