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1419" r:id="rId2"/>
    <p:sldId id="256" r:id="rId3"/>
    <p:sldId id="266" r:id="rId4"/>
    <p:sldId id="308" r:id="rId5"/>
    <p:sldId id="325" r:id="rId6"/>
    <p:sldId id="397" r:id="rId7"/>
    <p:sldId id="1420" r:id="rId8"/>
    <p:sldId id="1432" r:id="rId9"/>
    <p:sldId id="1429" r:id="rId10"/>
    <p:sldId id="1430" r:id="rId11"/>
    <p:sldId id="257" r:id="rId12"/>
    <p:sldId id="258" r:id="rId13"/>
    <p:sldId id="259" r:id="rId14"/>
    <p:sldId id="1431" r:id="rId15"/>
    <p:sldId id="260" r:id="rId16"/>
    <p:sldId id="1422" r:id="rId17"/>
    <p:sldId id="1421" r:id="rId18"/>
    <p:sldId id="1425" r:id="rId19"/>
    <p:sldId id="1426" r:id="rId20"/>
    <p:sldId id="1427" r:id="rId21"/>
    <p:sldId id="267" r:id="rId22"/>
    <p:sldId id="264" r:id="rId23"/>
    <p:sldId id="1428" r:id="rId24"/>
    <p:sldId id="1423" r:id="rId25"/>
    <p:sldId id="1433" r:id="rId26"/>
    <p:sldId id="1434" r:id="rId27"/>
    <p:sldId id="269" r:id="rId28"/>
    <p:sldId id="270" r:id="rId29"/>
    <p:sldId id="271" r:id="rId30"/>
    <p:sldId id="272" r:id="rId31"/>
    <p:sldId id="273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21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svg"/><Relationship Id="rId1" Type="http://schemas.openxmlformats.org/officeDocument/2006/relationships/image" Target="../media/image28.png"/><Relationship Id="rId6" Type="http://schemas.openxmlformats.org/officeDocument/2006/relationships/image" Target="../media/image33.svg"/><Relationship Id="rId5" Type="http://schemas.openxmlformats.org/officeDocument/2006/relationships/image" Target="../media/image32.png"/><Relationship Id="rId4" Type="http://schemas.openxmlformats.org/officeDocument/2006/relationships/image" Target="../media/image31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svg"/><Relationship Id="rId1" Type="http://schemas.openxmlformats.org/officeDocument/2006/relationships/image" Target="../media/image28.png"/><Relationship Id="rId6" Type="http://schemas.openxmlformats.org/officeDocument/2006/relationships/image" Target="../media/image33.svg"/><Relationship Id="rId5" Type="http://schemas.openxmlformats.org/officeDocument/2006/relationships/image" Target="../media/image32.png"/><Relationship Id="rId4" Type="http://schemas.openxmlformats.org/officeDocument/2006/relationships/image" Target="../media/image3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A66772-F185-4D58-B8BB-E9370D7A7A2B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40FC4FFE-8987-4A26-B7F4-8A516F18ADAE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ar-AE" sz="3600" kern="1200" cap="all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Speak Pro" panose="020F0502020204030204"/>
              <a:ea typeface="+mn-ea"/>
              <a:cs typeface="(AH) Manal Black" pitchFamily="2" charset="-78"/>
            </a:rPr>
            <a:t>أبين كيفية تطبيق حكم الإدغام أثناء التلاوة</a:t>
          </a:r>
          <a:endParaRPr lang="en-US" sz="3600" kern="1200" cap="all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Speak Pro" panose="020F0502020204030204"/>
            <a:ea typeface="+mn-ea"/>
            <a:cs typeface="(AH) Manal Black" pitchFamily="2" charset="-78"/>
          </a:endParaRPr>
        </a:p>
      </dgm:t>
    </dgm:pt>
    <dgm:pt modelId="{CAD7EF86-FB23-41F6-BF42-040B36DEFDB1}" type="parTrans" cxnId="{C7AD8469-3C68-4AF9-AB82-79B0043AA120}">
      <dgm:prSet/>
      <dgm:spPr/>
      <dgm:t>
        <a:bodyPr/>
        <a:lstStyle/>
        <a:p>
          <a:endParaRPr lang="en-US"/>
        </a:p>
      </dgm:t>
    </dgm:pt>
    <dgm:pt modelId="{5B62599A-5C9B-48E7-896E-EA782AC60C8B}" type="sibTrans" cxnId="{C7AD8469-3C68-4AF9-AB82-79B0043AA120}">
      <dgm:prSet/>
      <dgm:spPr/>
      <dgm:t>
        <a:bodyPr/>
        <a:lstStyle/>
        <a:p>
          <a:endParaRPr lang="en-US"/>
        </a:p>
      </dgm:t>
    </dgm:pt>
    <dgm:pt modelId="{49225C73-1633-42F1-AB3B-7CB183E5F8B8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ar-AE" sz="4000" kern="1200" cap="all" dirty="0">
              <a:solidFill>
                <a:schemeClr val="accent2">
                  <a:lumMod val="75000"/>
                </a:schemeClr>
              </a:solidFill>
              <a:latin typeface="Speak Pro" panose="020F0502020204030204"/>
              <a:ea typeface="+mn-ea"/>
              <a:cs typeface="(AH) Manal Black" pitchFamily="2" charset="-78"/>
            </a:rPr>
            <a:t>أميز بين نوعي الإدغام</a:t>
          </a:r>
          <a:r>
            <a:rPr lang="en-US" sz="1600" kern="1200" dirty="0"/>
            <a:t>.</a:t>
          </a:r>
        </a:p>
      </dgm:t>
    </dgm:pt>
    <dgm:pt modelId="{1A0E2090-1D4F-438A-8766-B6030CE01ADD}" type="parTrans" cxnId="{A9154303-8225-4248-91DC-1B0156A35F07}">
      <dgm:prSet/>
      <dgm:spPr/>
      <dgm:t>
        <a:bodyPr/>
        <a:lstStyle/>
        <a:p>
          <a:endParaRPr lang="en-US"/>
        </a:p>
      </dgm:t>
    </dgm:pt>
    <dgm:pt modelId="{9646853A-8964-4519-A5B1-0B7D18B2983D}" type="sibTrans" cxnId="{A9154303-8225-4248-91DC-1B0156A35F07}">
      <dgm:prSet/>
      <dgm:spPr/>
      <dgm:t>
        <a:bodyPr/>
        <a:lstStyle/>
        <a:p>
          <a:endParaRPr lang="en-US"/>
        </a:p>
      </dgm:t>
    </dgm:pt>
    <dgm:pt modelId="{1C383F32-22E8-4F62-A3E0-BDC3D5F48992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ar-AE" sz="4000" dirty="0">
              <a:cs typeface="(AH) Manal Black" pitchFamily="2" charset="-78"/>
            </a:rPr>
            <a:t>أوضح مفهوم الإدغام وحروفه</a:t>
          </a:r>
          <a:endParaRPr lang="en-US" sz="4000" dirty="0">
            <a:cs typeface="(AH) Manal Black" pitchFamily="2" charset="-78"/>
          </a:endParaRPr>
        </a:p>
      </dgm:t>
    </dgm:pt>
    <dgm:pt modelId="{A7920A2F-3244-4159-AF04-6A1D38B7B317}" type="parTrans" cxnId="{C4CCE57E-E871-46D6-BAD5-880252C95D22}">
      <dgm:prSet/>
      <dgm:spPr/>
      <dgm:t>
        <a:bodyPr/>
        <a:lstStyle/>
        <a:p>
          <a:endParaRPr lang="en-US"/>
        </a:p>
      </dgm:t>
    </dgm:pt>
    <dgm:pt modelId="{8500F72A-2C6D-4FDF-9C1D-CA691380EB0B}" type="sibTrans" cxnId="{C4CCE57E-E871-46D6-BAD5-880252C95D22}">
      <dgm:prSet/>
      <dgm:spPr/>
      <dgm:t>
        <a:bodyPr/>
        <a:lstStyle/>
        <a:p>
          <a:endParaRPr lang="en-US"/>
        </a:p>
      </dgm:t>
    </dgm:pt>
    <dgm:pt modelId="{B6056BFB-47D7-4C5F-BA11-2CB63C56A52D}" type="pres">
      <dgm:prSet presAssocID="{01A66772-F185-4D58-B8BB-E9370D7A7A2B}" presName="root" presStyleCnt="0">
        <dgm:presLayoutVars>
          <dgm:dir/>
          <dgm:resizeHandles val="exact"/>
        </dgm:presLayoutVars>
      </dgm:prSet>
      <dgm:spPr/>
    </dgm:pt>
    <dgm:pt modelId="{311B26C8-22B1-4363-B621-DD56FB7418C8}" type="pres">
      <dgm:prSet presAssocID="{40FC4FFE-8987-4A26-B7F4-8A516F18ADAE}" presName="compNode" presStyleCnt="0"/>
      <dgm:spPr/>
    </dgm:pt>
    <dgm:pt modelId="{A201D7A7-914C-4D24-8B82-EE40155AB0BE}" type="pres">
      <dgm:prSet presAssocID="{40FC4FFE-8987-4A26-B7F4-8A516F18ADAE}" presName="iconBgRect" presStyleLbl="bgShp" presStyleIdx="0" presStyleCnt="3"/>
      <dgm:spPr>
        <a:prstGeom prst="ellipse">
          <a:avLst/>
        </a:prstGeom>
      </dgm:spPr>
    </dgm:pt>
    <dgm:pt modelId="{8FA2F131-CD01-4CBD-B7A5-1B9B5E7F0402}" type="pres">
      <dgm:prSet presAssocID="{40FC4FFE-8987-4A26-B7F4-8A516F18ADAE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ie chart"/>
        </a:ext>
      </dgm:extLst>
    </dgm:pt>
    <dgm:pt modelId="{F755F00C-B2DB-4097-B4BC-8F1BACC938B7}" type="pres">
      <dgm:prSet presAssocID="{40FC4FFE-8987-4A26-B7F4-8A516F18ADAE}" presName="spaceRect" presStyleCnt="0"/>
      <dgm:spPr/>
    </dgm:pt>
    <dgm:pt modelId="{08F4E96D-0DB6-4476-8C51-7CC7EC2F227B}" type="pres">
      <dgm:prSet presAssocID="{40FC4FFE-8987-4A26-B7F4-8A516F18ADAE}" presName="textRect" presStyleLbl="revTx" presStyleIdx="0" presStyleCnt="3">
        <dgm:presLayoutVars>
          <dgm:chMax val="1"/>
          <dgm:chPref val="1"/>
        </dgm:presLayoutVars>
      </dgm:prSet>
      <dgm:spPr/>
    </dgm:pt>
    <dgm:pt modelId="{5AB3C10D-885E-4522-AB39-7ED4318D191A}" type="pres">
      <dgm:prSet presAssocID="{5B62599A-5C9B-48E7-896E-EA782AC60C8B}" presName="sibTrans" presStyleCnt="0"/>
      <dgm:spPr/>
    </dgm:pt>
    <dgm:pt modelId="{2F278BF9-E1B2-4A1C-B065-C19A7B904219}" type="pres">
      <dgm:prSet presAssocID="{49225C73-1633-42F1-AB3B-7CB183E5F8B8}" presName="compNode" presStyleCnt="0"/>
      <dgm:spPr/>
    </dgm:pt>
    <dgm:pt modelId="{543C18BC-1989-44B2-9862-C670C61D3452}" type="pres">
      <dgm:prSet presAssocID="{49225C73-1633-42F1-AB3B-7CB183E5F8B8}" presName="iconBgRect" presStyleLbl="bgShp" presStyleIdx="1" presStyleCnt="3"/>
      <dgm:spPr>
        <a:prstGeom prst="ellipse">
          <a:avLst/>
        </a:prstGeom>
      </dgm:spPr>
    </dgm:pt>
    <dgm:pt modelId="{E94F35BC-9C76-400A-BBCA-0032259E2E5A}" type="pres">
      <dgm:prSet presAssocID="{49225C73-1633-42F1-AB3B-7CB183E5F8B8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503A6D04-9ADD-43CC-9847-497CD48F2D11}" type="pres">
      <dgm:prSet presAssocID="{49225C73-1633-42F1-AB3B-7CB183E5F8B8}" presName="spaceRect" presStyleCnt="0"/>
      <dgm:spPr/>
    </dgm:pt>
    <dgm:pt modelId="{20363298-B2A6-463D-A7BE-F9F67404E389}" type="pres">
      <dgm:prSet presAssocID="{49225C73-1633-42F1-AB3B-7CB183E5F8B8}" presName="textRect" presStyleLbl="revTx" presStyleIdx="1" presStyleCnt="3">
        <dgm:presLayoutVars>
          <dgm:chMax val="1"/>
          <dgm:chPref val="1"/>
        </dgm:presLayoutVars>
      </dgm:prSet>
      <dgm:spPr/>
    </dgm:pt>
    <dgm:pt modelId="{A47947BB-708D-4F7E-B072-3C2E42B34B24}" type="pres">
      <dgm:prSet presAssocID="{9646853A-8964-4519-A5B1-0B7D18B2983D}" presName="sibTrans" presStyleCnt="0"/>
      <dgm:spPr/>
    </dgm:pt>
    <dgm:pt modelId="{BDCD0AC9-D564-4025-AD8A-36664A6CBE31}" type="pres">
      <dgm:prSet presAssocID="{1C383F32-22E8-4F62-A3E0-BDC3D5F48992}" presName="compNode" presStyleCnt="0"/>
      <dgm:spPr/>
    </dgm:pt>
    <dgm:pt modelId="{5BDDFF18-9AEC-4E5E-B9AA-33D86F01A63E}" type="pres">
      <dgm:prSet presAssocID="{1C383F32-22E8-4F62-A3E0-BDC3D5F48992}" presName="iconBgRect" presStyleLbl="bgShp" presStyleIdx="2" presStyleCnt="3"/>
      <dgm:spPr>
        <a:prstGeom prst="ellipse">
          <a:avLst/>
        </a:prstGeom>
      </dgm:spPr>
    </dgm:pt>
    <dgm:pt modelId="{F09AEBFF-D2D3-4FFF-AD65-C3CEAEEB10F2}" type="pres">
      <dgm:prSet presAssocID="{1C383F32-22E8-4F62-A3E0-BDC3D5F48992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F2EBFBCF-0520-415A-A886-3C4F90D208EF}" type="pres">
      <dgm:prSet presAssocID="{1C383F32-22E8-4F62-A3E0-BDC3D5F48992}" presName="spaceRect" presStyleCnt="0"/>
      <dgm:spPr/>
    </dgm:pt>
    <dgm:pt modelId="{AB9CAFAA-6939-48A6-A89B-19D1A94B9EA1}" type="pres">
      <dgm:prSet presAssocID="{1C383F32-22E8-4F62-A3E0-BDC3D5F48992}" presName="textRect" presStyleLbl="revTx" presStyleIdx="2" presStyleCnt="3" custScaleY="89078">
        <dgm:presLayoutVars>
          <dgm:chMax val="1"/>
          <dgm:chPref val="1"/>
        </dgm:presLayoutVars>
      </dgm:prSet>
      <dgm:spPr/>
    </dgm:pt>
  </dgm:ptLst>
  <dgm:cxnLst>
    <dgm:cxn modelId="{A9154303-8225-4248-91DC-1B0156A35F07}" srcId="{01A66772-F185-4D58-B8BB-E9370D7A7A2B}" destId="{49225C73-1633-42F1-AB3B-7CB183E5F8B8}" srcOrd="1" destOrd="0" parTransId="{1A0E2090-1D4F-438A-8766-B6030CE01ADD}" sibTransId="{9646853A-8964-4519-A5B1-0B7D18B2983D}"/>
    <dgm:cxn modelId="{BA953D32-2DFF-47FE-AF26-C6B9E63D38DF}" type="presOf" srcId="{49225C73-1633-42F1-AB3B-7CB183E5F8B8}" destId="{20363298-B2A6-463D-A7BE-F9F67404E389}" srcOrd="0" destOrd="0" presId="urn:microsoft.com/office/officeart/2018/5/layout/IconLeafLabelList"/>
    <dgm:cxn modelId="{EC450542-0ED9-4BD6-9E85-5709B80794C5}" type="presOf" srcId="{01A66772-F185-4D58-B8BB-E9370D7A7A2B}" destId="{B6056BFB-47D7-4C5F-BA11-2CB63C56A52D}" srcOrd="0" destOrd="0" presId="urn:microsoft.com/office/officeart/2018/5/layout/IconLeafLabelList"/>
    <dgm:cxn modelId="{C7AD8469-3C68-4AF9-AB82-79B0043AA120}" srcId="{01A66772-F185-4D58-B8BB-E9370D7A7A2B}" destId="{40FC4FFE-8987-4A26-B7F4-8A516F18ADAE}" srcOrd="0" destOrd="0" parTransId="{CAD7EF86-FB23-41F6-BF42-040B36DEFDB1}" sibTransId="{5B62599A-5C9B-48E7-896E-EA782AC60C8B}"/>
    <dgm:cxn modelId="{C4CCE57E-E871-46D6-BAD5-880252C95D22}" srcId="{01A66772-F185-4D58-B8BB-E9370D7A7A2B}" destId="{1C383F32-22E8-4F62-A3E0-BDC3D5F48992}" srcOrd="2" destOrd="0" parTransId="{A7920A2F-3244-4159-AF04-6A1D38B7B317}" sibTransId="{8500F72A-2C6D-4FDF-9C1D-CA691380EB0B}"/>
    <dgm:cxn modelId="{D55FAE9C-CF3C-44F3-9D1E-DE6DF574E6D9}" type="presOf" srcId="{1C383F32-22E8-4F62-A3E0-BDC3D5F48992}" destId="{AB9CAFAA-6939-48A6-A89B-19D1A94B9EA1}" srcOrd="0" destOrd="0" presId="urn:microsoft.com/office/officeart/2018/5/layout/IconLeafLabelList"/>
    <dgm:cxn modelId="{A85983B4-FADF-419C-BC71-B5F0871C3055}" type="presOf" srcId="{40FC4FFE-8987-4A26-B7F4-8A516F18ADAE}" destId="{08F4E96D-0DB6-4476-8C51-7CC7EC2F227B}" srcOrd="0" destOrd="0" presId="urn:microsoft.com/office/officeart/2018/5/layout/IconLeafLabelList"/>
    <dgm:cxn modelId="{A3E74EE8-8900-4EBD-8983-3BF0AFD6DCC7}" type="presParOf" srcId="{B6056BFB-47D7-4C5F-BA11-2CB63C56A52D}" destId="{311B26C8-22B1-4363-B621-DD56FB7418C8}" srcOrd="0" destOrd="0" presId="urn:microsoft.com/office/officeart/2018/5/layout/IconLeafLabelList"/>
    <dgm:cxn modelId="{044EA9E0-B51B-492A-BE32-015CEAD0BAC9}" type="presParOf" srcId="{311B26C8-22B1-4363-B621-DD56FB7418C8}" destId="{A201D7A7-914C-4D24-8B82-EE40155AB0BE}" srcOrd="0" destOrd="0" presId="urn:microsoft.com/office/officeart/2018/5/layout/IconLeafLabelList"/>
    <dgm:cxn modelId="{08373EC6-14CB-429D-9495-F32683B931D7}" type="presParOf" srcId="{311B26C8-22B1-4363-B621-DD56FB7418C8}" destId="{8FA2F131-CD01-4CBD-B7A5-1B9B5E7F0402}" srcOrd="1" destOrd="0" presId="urn:microsoft.com/office/officeart/2018/5/layout/IconLeafLabelList"/>
    <dgm:cxn modelId="{9AB500F0-62A2-4E73-B4F4-5056804C8D6A}" type="presParOf" srcId="{311B26C8-22B1-4363-B621-DD56FB7418C8}" destId="{F755F00C-B2DB-4097-B4BC-8F1BACC938B7}" srcOrd="2" destOrd="0" presId="urn:microsoft.com/office/officeart/2018/5/layout/IconLeafLabelList"/>
    <dgm:cxn modelId="{676606A7-6564-4CEB-ACE0-4FF9A3A04E67}" type="presParOf" srcId="{311B26C8-22B1-4363-B621-DD56FB7418C8}" destId="{08F4E96D-0DB6-4476-8C51-7CC7EC2F227B}" srcOrd="3" destOrd="0" presId="urn:microsoft.com/office/officeart/2018/5/layout/IconLeafLabelList"/>
    <dgm:cxn modelId="{EAE0F94A-A454-4049-84F7-9EC90E847A03}" type="presParOf" srcId="{B6056BFB-47D7-4C5F-BA11-2CB63C56A52D}" destId="{5AB3C10D-885E-4522-AB39-7ED4318D191A}" srcOrd="1" destOrd="0" presId="urn:microsoft.com/office/officeart/2018/5/layout/IconLeafLabelList"/>
    <dgm:cxn modelId="{B0B5B21A-5ADD-4500-9A67-9B26AF543EBA}" type="presParOf" srcId="{B6056BFB-47D7-4C5F-BA11-2CB63C56A52D}" destId="{2F278BF9-E1B2-4A1C-B065-C19A7B904219}" srcOrd="2" destOrd="0" presId="urn:microsoft.com/office/officeart/2018/5/layout/IconLeafLabelList"/>
    <dgm:cxn modelId="{11FEAF2C-54F7-4E9C-A1D6-5FA0BF7F3665}" type="presParOf" srcId="{2F278BF9-E1B2-4A1C-B065-C19A7B904219}" destId="{543C18BC-1989-44B2-9862-C670C61D3452}" srcOrd="0" destOrd="0" presId="urn:microsoft.com/office/officeart/2018/5/layout/IconLeafLabelList"/>
    <dgm:cxn modelId="{92C17ECB-A80D-4A0E-95CF-40A53D32275F}" type="presParOf" srcId="{2F278BF9-E1B2-4A1C-B065-C19A7B904219}" destId="{E94F35BC-9C76-400A-BBCA-0032259E2E5A}" srcOrd="1" destOrd="0" presId="urn:microsoft.com/office/officeart/2018/5/layout/IconLeafLabelList"/>
    <dgm:cxn modelId="{54E5AE33-4BE6-44E7-871B-1103A0BA7A56}" type="presParOf" srcId="{2F278BF9-E1B2-4A1C-B065-C19A7B904219}" destId="{503A6D04-9ADD-43CC-9847-497CD48F2D11}" srcOrd="2" destOrd="0" presId="urn:microsoft.com/office/officeart/2018/5/layout/IconLeafLabelList"/>
    <dgm:cxn modelId="{3575FCA0-4FCE-460A-8D84-2C767D311A20}" type="presParOf" srcId="{2F278BF9-E1B2-4A1C-B065-C19A7B904219}" destId="{20363298-B2A6-463D-A7BE-F9F67404E389}" srcOrd="3" destOrd="0" presId="urn:microsoft.com/office/officeart/2018/5/layout/IconLeafLabelList"/>
    <dgm:cxn modelId="{4FD22448-C17B-4C43-BAB3-A0B7AA9BCE0D}" type="presParOf" srcId="{B6056BFB-47D7-4C5F-BA11-2CB63C56A52D}" destId="{A47947BB-708D-4F7E-B072-3C2E42B34B24}" srcOrd="3" destOrd="0" presId="urn:microsoft.com/office/officeart/2018/5/layout/IconLeafLabelList"/>
    <dgm:cxn modelId="{75E30F4F-0E76-457B-9D4F-CDE27C2F7F77}" type="presParOf" srcId="{B6056BFB-47D7-4C5F-BA11-2CB63C56A52D}" destId="{BDCD0AC9-D564-4025-AD8A-36664A6CBE31}" srcOrd="4" destOrd="0" presId="urn:microsoft.com/office/officeart/2018/5/layout/IconLeafLabelList"/>
    <dgm:cxn modelId="{C6A367E7-6A7C-42CB-94E4-8EA78AEF87BF}" type="presParOf" srcId="{BDCD0AC9-D564-4025-AD8A-36664A6CBE31}" destId="{5BDDFF18-9AEC-4E5E-B9AA-33D86F01A63E}" srcOrd="0" destOrd="0" presId="urn:microsoft.com/office/officeart/2018/5/layout/IconLeafLabelList"/>
    <dgm:cxn modelId="{B180CBEB-FA9F-4E52-8CA3-A65CB80BB91B}" type="presParOf" srcId="{BDCD0AC9-D564-4025-AD8A-36664A6CBE31}" destId="{F09AEBFF-D2D3-4FFF-AD65-C3CEAEEB10F2}" srcOrd="1" destOrd="0" presId="urn:microsoft.com/office/officeart/2018/5/layout/IconLeafLabelList"/>
    <dgm:cxn modelId="{170B020E-1E19-4EB4-A72C-4FCF01A7DD7E}" type="presParOf" srcId="{BDCD0AC9-D564-4025-AD8A-36664A6CBE31}" destId="{F2EBFBCF-0520-415A-A886-3C4F90D208EF}" srcOrd="2" destOrd="0" presId="urn:microsoft.com/office/officeart/2018/5/layout/IconLeafLabelList"/>
    <dgm:cxn modelId="{CADD8F7D-722C-42A0-AF21-39A3559F8D7B}" type="presParOf" srcId="{BDCD0AC9-D564-4025-AD8A-36664A6CBE31}" destId="{AB9CAFAA-6939-48A6-A89B-19D1A94B9EA1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01D7A7-914C-4D24-8B82-EE40155AB0BE}">
      <dsp:nvSpPr>
        <dsp:cNvPr id="0" name=""/>
        <dsp:cNvSpPr/>
      </dsp:nvSpPr>
      <dsp:spPr>
        <a:xfrm>
          <a:off x="1198349" y="84303"/>
          <a:ext cx="1955812" cy="195581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A2F131-CD01-4CBD-B7A5-1B9B5E7F0402}">
      <dsp:nvSpPr>
        <dsp:cNvPr id="0" name=""/>
        <dsp:cNvSpPr/>
      </dsp:nvSpPr>
      <dsp:spPr>
        <a:xfrm>
          <a:off x="1615162" y="501115"/>
          <a:ext cx="1122187" cy="11221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F4E96D-0DB6-4476-8C51-7CC7EC2F227B}">
      <dsp:nvSpPr>
        <dsp:cNvPr id="0" name=""/>
        <dsp:cNvSpPr/>
      </dsp:nvSpPr>
      <dsp:spPr>
        <a:xfrm>
          <a:off x="573131" y="2649303"/>
          <a:ext cx="3206250" cy="12334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600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ar-AE" sz="3600" kern="1200" cap="all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Speak Pro" panose="020F0502020204030204"/>
              <a:ea typeface="+mn-ea"/>
              <a:cs typeface="(AH) Manal Black" pitchFamily="2" charset="-78"/>
            </a:rPr>
            <a:t>أبين كيفية تطبيق حكم الإدغام أثناء التلاوة</a:t>
          </a:r>
          <a:endParaRPr lang="en-US" sz="3600" kern="1200" cap="all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Speak Pro" panose="020F0502020204030204"/>
            <a:ea typeface="+mn-ea"/>
            <a:cs typeface="(AH) Manal Black" pitchFamily="2" charset="-78"/>
          </a:endParaRPr>
        </a:p>
      </dsp:txBody>
      <dsp:txXfrm>
        <a:off x="573131" y="2649303"/>
        <a:ext cx="3206250" cy="1233482"/>
      </dsp:txXfrm>
    </dsp:sp>
    <dsp:sp modelId="{543C18BC-1989-44B2-9862-C670C61D3452}">
      <dsp:nvSpPr>
        <dsp:cNvPr id="0" name=""/>
        <dsp:cNvSpPr/>
      </dsp:nvSpPr>
      <dsp:spPr>
        <a:xfrm>
          <a:off x="4965693" y="84303"/>
          <a:ext cx="1955812" cy="195581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4F35BC-9C76-400A-BBCA-0032259E2E5A}">
      <dsp:nvSpPr>
        <dsp:cNvPr id="0" name=""/>
        <dsp:cNvSpPr/>
      </dsp:nvSpPr>
      <dsp:spPr>
        <a:xfrm>
          <a:off x="5382506" y="501115"/>
          <a:ext cx="1122187" cy="11221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363298-B2A6-463D-A7BE-F9F67404E389}">
      <dsp:nvSpPr>
        <dsp:cNvPr id="0" name=""/>
        <dsp:cNvSpPr/>
      </dsp:nvSpPr>
      <dsp:spPr>
        <a:xfrm>
          <a:off x="4340475" y="2649303"/>
          <a:ext cx="3206250" cy="12334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778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ar-AE" sz="4000" kern="1200" cap="all" dirty="0">
              <a:solidFill>
                <a:schemeClr val="accent2">
                  <a:lumMod val="75000"/>
                </a:schemeClr>
              </a:solidFill>
              <a:latin typeface="Speak Pro" panose="020F0502020204030204"/>
              <a:ea typeface="+mn-ea"/>
              <a:cs typeface="(AH) Manal Black" pitchFamily="2" charset="-78"/>
            </a:rPr>
            <a:t>أميز بين نوعي الإدغام</a:t>
          </a:r>
          <a:r>
            <a:rPr lang="en-US" sz="1600" kern="1200" dirty="0"/>
            <a:t>.</a:t>
          </a:r>
        </a:p>
      </dsp:txBody>
      <dsp:txXfrm>
        <a:off x="4340475" y="2649303"/>
        <a:ext cx="3206250" cy="1233482"/>
      </dsp:txXfrm>
    </dsp:sp>
    <dsp:sp modelId="{5BDDFF18-9AEC-4E5E-B9AA-33D86F01A63E}">
      <dsp:nvSpPr>
        <dsp:cNvPr id="0" name=""/>
        <dsp:cNvSpPr/>
      </dsp:nvSpPr>
      <dsp:spPr>
        <a:xfrm>
          <a:off x="8733037" y="117983"/>
          <a:ext cx="1955812" cy="195581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9AEBFF-D2D3-4FFF-AD65-C3CEAEEB10F2}">
      <dsp:nvSpPr>
        <dsp:cNvPr id="0" name=""/>
        <dsp:cNvSpPr/>
      </dsp:nvSpPr>
      <dsp:spPr>
        <a:xfrm>
          <a:off x="9149850" y="534796"/>
          <a:ext cx="1122187" cy="112218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9CAFAA-6939-48A6-A89B-19D1A94B9EA1}">
      <dsp:nvSpPr>
        <dsp:cNvPr id="0" name=""/>
        <dsp:cNvSpPr/>
      </dsp:nvSpPr>
      <dsp:spPr>
        <a:xfrm>
          <a:off x="8107818" y="2750344"/>
          <a:ext cx="3206250" cy="10987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778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ar-AE" sz="4000" kern="1200" dirty="0">
              <a:cs typeface="(AH) Manal Black" pitchFamily="2" charset="-78"/>
            </a:rPr>
            <a:t>أوضح مفهوم الإدغام وحروفه</a:t>
          </a:r>
          <a:endParaRPr lang="en-US" sz="4000" kern="1200" dirty="0">
            <a:cs typeface="(AH) Manal Black" pitchFamily="2" charset="-78"/>
          </a:endParaRPr>
        </a:p>
      </dsp:txBody>
      <dsp:txXfrm>
        <a:off x="8107818" y="2750344"/>
        <a:ext cx="3206250" cy="10987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710FE6-3D15-40FD-ACEF-EFD9BB61A4C9}" type="datetimeFigureOut">
              <a:rPr lang="en-US" smtClean="0"/>
              <a:t>1/5/2022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5A0183-89F8-41CF-AFC8-3E607EDCAF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56192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64632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DA1330-B4A3-4185-A36C-D97206DF28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685228-1694-4E6A-88E4-00E8C4D7ED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6A5DEE-5D15-4358-91D9-1601F667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F8BC3-7AAA-4033-A0F8-CA15280843FA}" type="datetimeFigureOut">
              <a:rPr lang="en-US" smtClean="0"/>
              <a:t>1/5/2022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E61FF-06EB-47DD-95E2-A50D38BD4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4F0EF2-00F0-4D34-A362-D53468100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68708-3187-4EEE-AA56-4B2A07A7ED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721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FE667-2F75-4187-88A3-AD8BB6FBE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D02FF8-D628-4107-B005-70B3ACBD24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D98A70-032E-4553-A956-90DE4508C9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F8BC3-7AAA-4033-A0F8-CA15280843FA}" type="datetimeFigureOut">
              <a:rPr lang="en-US" smtClean="0"/>
              <a:t>1/5/2022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5FE6F-17D7-4EAE-B0D9-822FBFD45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9CB69F-5ED2-4ADC-9DC2-59EB1B2615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68708-3187-4EEE-AA56-4B2A07A7ED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85942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542587-DD80-44AC-AEB6-1255F2532A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6677A4-6338-421E-BE78-DD58EE6730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D645E6-58A2-4D05-9B3B-DE1E01B43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F8BC3-7AAA-4033-A0F8-CA15280843FA}" type="datetimeFigureOut">
              <a:rPr lang="en-US" smtClean="0"/>
              <a:t>1/5/2022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231DE1-40C1-4399-A396-B9D952E78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DD1D55-858D-4B1D-AC7F-C498215E2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68708-3187-4EEE-AA56-4B2A07A7ED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298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F75B91-702C-41EF-8309-607C21C6B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16383D-9D9E-4175-8F2D-9A3CFEA769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DBD4ED-1164-4509-9713-405C51F2C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AE8556-B9E9-4F57-9093-A3C192426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F8BC3-7AAA-4033-A0F8-CA15280843FA}" type="datetimeFigureOut">
              <a:rPr lang="en-US" smtClean="0"/>
              <a:t>1/5/2022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6F411F-F3B0-4504-A575-B886DDFBB1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5682C5-CC3D-412C-B6E9-5B205DDE51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68708-3187-4EEE-AA56-4B2A07A7ED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7974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0F85D-27B3-4EF3-9586-04516A3966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2AE753-028C-49C9-A866-FFFB9319DF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709D96-61C5-4730-A143-32F99DA2A6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3518A9A-7C88-4E54-B92C-1038E1DC93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07BC77-BCA0-4C06-9F04-262521E512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F84D18-E0B9-4DB0-80B5-0889E8917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F8BC3-7AAA-4033-A0F8-CA15280843FA}" type="datetimeFigureOut">
              <a:rPr lang="en-US" smtClean="0"/>
              <a:t>1/5/2022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35C2D8D-F446-4D44-BB9D-27060DABB7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2A79B5A-C2F6-4D4D-9C26-8930BD593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68708-3187-4EEE-AA56-4B2A07A7ED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7624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97BDB1-CA9D-4AA5-9B67-F4EF095C8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1AFB68-6751-4A44-942E-D00CA0D51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F8BC3-7AAA-4033-A0F8-CA15280843FA}" type="datetimeFigureOut">
              <a:rPr lang="en-US" smtClean="0"/>
              <a:t>1/5/2022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5AF9B67-AEA1-4E66-8476-D87D2D102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80A800-C6F8-4BAD-99C9-3B36CEE7C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68708-3187-4EEE-AA56-4B2A07A7ED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85899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C24641-1CC6-46EB-B7C0-6C5AE5B28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F8BC3-7AAA-4033-A0F8-CA15280843FA}" type="datetimeFigureOut">
              <a:rPr lang="en-US" smtClean="0"/>
              <a:t>1/5/2022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7F39F1-7F50-4A72-9B74-CF4D67BE5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7BBDAC-F71B-4D1C-92EC-267755435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68708-3187-4EEE-AA56-4B2A07A7ED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1694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26402-95A6-4690-AF28-B078EC5A49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EE61B8-67BC-4330-BF31-2F018B5EB3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B3AD00-F3D5-4A96-9667-7310066EA2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AE6222-2ACB-44A4-901E-10D538F761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F8BC3-7AAA-4033-A0F8-CA15280843FA}" type="datetimeFigureOut">
              <a:rPr lang="en-US" smtClean="0"/>
              <a:t>1/5/2022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BBEACF-3733-41FB-ACE5-A264729D9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02BDC5-0DF2-4797-B49B-9C70AA4DA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68708-3187-4EEE-AA56-4B2A07A7ED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0186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A1BE27-EF58-4727-A168-DF0F10B1D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7760026-7C6C-4102-AD4D-8A82CB23F3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371CB7-D367-4051-948D-1049A3D59C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EC184B-4B9D-4D80-8A6E-3F2627A8DF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F8BC3-7AAA-4033-A0F8-CA15280843FA}" type="datetimeFigureOut">
              <a:rPr lang="en-US" smtClean="0"/>
              <a:t>1/5/2022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AEE752-A01B-4740-A14D-8063B4A8A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7E9266-E54A-4CD3-A76D-2DB05D988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68708-3187-4EEE-AA56-4B2A07A7ED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649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2C4F80-951A-4867-A6E8-D812034718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33044C-B884-48AA-AE2E-EB10F56D20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123D58-545A-4B5E-979B-30ED798A0C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F8BC3-7AAA-4033-A0F8-CA15280843FA}" type="datetimeFigureOut">
              <a:rPr lang="en-US" smtClean="0"/>
              <a:t>1/5/2022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32B8E5-828E-4E0C-AEFB-310D86FA7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25DFD9-0AB1-445A-B074-24E054A33D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68708-3187-4EEE-AA56-4B2A07A7ED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9202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CFF1937-8ED4-4748-B946-18CDAA12F6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CC2AA0-8D8C-4817-B1B5-13068BD976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563E73-FB81-42EE-96C0-DCE094957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F8BC3-7AAA-4033-A0F8-CA15280843FA}" type="datetimeFigureOut">
              <a:rPr lang="en-US" smtClean="0"/>
              <a:t>1/5/2022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3941EB-FE00-41A0-9AC5-750F15697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BDAEFE-CB5A-45C9-9D43-D64FBE60E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68708-3187-4EEE-AA56-4B2A07A7ED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2814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arge Intro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A60C1CB-5B63-419C-A1CD-DB2E58B0E4A6}"/>
              </a:ext>
            </a:extLst>
          </p:cNvPr>
          <p:cNvSpPr/>
          <p:nvPr userDrawn="1"/>
        </p:nvSpPr>
        <p:spPr>
          <a:xfrm>
            <a:off x="6133652" y="0"/>
            <a:ext cx="6058348" cy="6858000"/>
          </a:xfrm>
          <a:custGeom>
            <a:avLst/>
            <a:gdLst>
              <a:gd name="connsiteX0" fmla="*/ 5775314 w 6058348"/>
              <a:gd name="connsiteY0" fmla="*/ 6830929 h 6858000"/>
              <a:gd name="connsiteX1" fmla="*/ 5755157 w 6058348"/>
              <a:gd name="connsiteY1" fmla="*/ 6838228 h 6858000"/>
              <a:gd name="connsiteX2" fmla="*/ 5751312 w 6058348"/>
              <a:gd name="connsiteY2" fmla="*/ 6840574 h 6858000"/>
              <a:gd name="connsiteX3" fmla="*/ 5764972 w 6058348"/>
              <a:gd name="connsiteY3" fmla="*/ 6836167 h 6858000"/>
              <a:gd name="connsiteX4" fmla="*/ 6058348 w 6058348"/>
              <a:gd name="connsiteY4" fmla="*/ 6809240 h 6858000"/>
              <a:gd name="connsiteX5" fmla="*/ 6058348 w 6058348"/>
              <a:gd name="connsiteY5" fmla="*/ 6858000 h 6858000"/>
              <a:gd name="connsiteX6" fmla="*/ 5977136 w 6058348"/>
              <a:gd name="connsiteY6" fmla="*/ 6858000 h 6858000"/>
              <a:gd name="connsiteX7" fmla="*/ 5977921 w 6058348"/>
              <a:gd name="connsiteY7" fmla="*/ 6857705 h 6858000"/>
              <a:gd name="connsiteX8" fmla="*/ 6025527 w 6058348"/>
              <a:gd name="connsiteY8" fmla="*/ 6829598 h 6858000"/>
              <a:gd name="connsiteX9" fmla="*/ 6018182 w 6058348"/>
              <a:gd name="connsiteY9" fmla="*/ 6739091 h 6858000"/>
              <a:gd name="connsiteX10" fmla="*/ 6017901 w 6058348"/>
              <a:gd name="connsiteY10" fmla="*/ 6739114 h 6858000"/>
              <a:gd name="connsiteX11" fmla="*/ 6012472 w 6058348"/>
              <a:gd name="connsiteY11" fmla="*/ 6751767 h 6858000"/>
              <a:gd name="connsiteX12" fmla="*/ 5952444 w 6058348"/>
              <a:gd name="connsiteY12" fmla="*/ 6791725 h 6858000"/>
              <a:gd name="connsiteX13" fmla="*/ 5881449 w 6058348"/>
              <a:gd name="connsiteY13" fmla="*/ 6838083 h 6858000"/>
              <a:gd name="connsiteX14" fmla="*/ 5884949 w 6058348"/>
              <a:gd name="connsiteY14" fmla="*/ 6838200 h 6858000"/>
              <a:gd name="connsiteX15" fmla="*/ 5951666 w 6058348"/>
              <a:gd name="connsiteY15" fmla="*/ 6794627 h 6858000"/>
              <a:gd name="connsiteX16" fmla="*/ 6011694 w 6058348"/>
              <a:gd name="connsiteY16" fmla="*/ 6754670 h 6858000"/>
              <a:gd name="connsiteX17" fmla="*/ 6018182 w 6058348"/>
              <a:gd name="connsiteY17" fmla="*/ 6739091 h 6858000"/>
              <a:gd name="connsiteX18" fmla="*/ 1828503 w 6058348"/>
              <a:gd name="connsiteY18" fmla="*/ 6699175 h 6858000"/>
              <a:gd name="connsiteX19" fmla="*/ 1858008 w 6058348"/>
              <a:gd name="connsiteY19" fmla="*/ 6708052 h 6858000"/>
              <a:gd name="connsiteX20" fmla="*/ 1977044 w 6058348"/>
              <a:gd name="connsiteY20" fmla="*/ 6775753 h 6858000"/>
              <a:gd name="connsiteX21" fmla="*/ 2030914 w 6058348"/>
              <a:gd name="connsiteY21" fmla="*/ 6793299 h 6858000"/>
              <a:gd name="connsiteX22" fmla="*/ 2104411 w 6058348"/>
              <a:gd name="connsiteY22" fmla="*/ 6858000 h 6858000"/>
              <a:gd name="connsiteX23" fmla="*/ 2029236 w 6058348"/>
              <a:gd name="connsiteY23" fmla="*/ 6858000 h 6858000"/>
              <a:gd name="connsiteX24" fmla="*/ 1978430 w 6058348"/>
              <a:gd name="connsiteY24" fmla="*/ 6816601 h 6858000"/>
              <a:gd name="connsiteX25" fmla="*/ 1897054 w 6058348"/>
              <a:gd name="connsiteY25" fmla="*/ 6763661 h 6858000"/>
              <a:gd name="connsiteX26" fmla="*/ 1813581 w 6058348"/>
              <a:gd name="connsiteY26" fmla="*/ 6707045 h 6858000"/>
              <a:gd name="connsiteX27" fmla="*/ 1828503 w 6058348"/>
              <a:gd name="connsiteY27" fmla="*/ 6699175 h 6858000"/>
              <a:gd name="connsiteX28" fmla="*/ 6058348 w 6058348"/>
              <a:gd name="connsiteY28" fmla="*/ 6646154 h 6858000"/>
              <a:gd name="connsiteX29" fmla="*/ 6058348 w 6058348"/>
              <a:gd name="connsiteY29" fmla="*/ 6798878 h 6858000"/>
              <a:gd name="connsiteX30" fmla="*/ 6007790 w 6058348"/>
              <a:gd name="connsiteY30" fmla="*/ 6831072 h 6858000"/>
              <a:gd name="connsiteX31" fmla="*/ 5960666 w 6058348"/>
              <a:gd name="connsiteY31" fmla="*/ 6858000 h 6858000"/>
              <a:gd name="connsiteX32" fmla="*/ 5702396 w 6058348"/>
              <a:gd name="connsiteY32" fmla="*/ 6858000 h 6858000"/>
              <a:gd name="connsiteX33" fmla="*/ 5701558 w 6058348"/>
              <a:gd name="connsiteY33" fmla="*/ 6857641 h 6858000"/>
              <a:gd name="connsiteX34" fmla="*/ 5700561 w 6058348"/>
              <a:gd name="connsiteY34" fmla="*/ 6858000 h 6858000"/>
              <a:gd name="connsiteX35" fmla="*/ 5617693 w 6058348"/>
              <a:gd name="connsiteY35" fmla="*/ 6858000 h 6858000"/>
              <a:gd name="connsiteX36" fmla="*/ 5769518 w 6058348"/>
              <a:gd name="connsiteY36" fmla="*/ 6795637 h 6858000"/>
              <a:gd name="connsiteX37" fmla="*/ 5895870 w 6058348"/>
              <a:gd name="connsiteY37" fmla="*/ 6726747 h 6858000"/>
              <a:gd name="connsiteX38" fmla="*/ 6033724 w 6058348"/>
              <a:gd name="connsiteY38" fmla="*/ 6660942 h 6858000"/>
              <a:gd name="connsiteX39" fmla="*/ 1704192 w 6058348"/>
              <a:gd name="connsiteY39" fmla="*/ 6494042 h 6858000"/>
              <a:gd name="connsiteX40" fmla="*/ 1805163 w 6058348"/>
              <a:gd name="connsiteY40" fmla="*/ 6542890 h 6858000"/>
              <a:gd name="connsiteX41" fmla="*/ 1840284 w 6058348"/>
              <a:gd name="connsiteY41" fmla="*/ 6595890 h 6858000"/>
              <a:gd name="connsiteX42" fmla="*/ 1986015 w 6058348"/>
              <a:gd name="connsiteY42" fmla="*/ 6684753 h 6858000"/>
              <a:gd name="connsiteX43" fmla="*/ 2277722 w 6058348"/>
              <a:gd name="connsiteY43" fmla="*/ 6850092 h 6858000"/>
              <a:gd name="connsiteX44" fmla="*/ 2294231 w 6058348"/>
              <a:gd name="connsiteY44" fmla="*/ 6858000 h 6858000"/>
              <a:gd name="connsiteX45" fmla="*/ 2184392 w 6058348"/>
              <a:gd name="connsiteY45" fmla="*/ 6858000 h 6858000"/>
              <a:gd name="connsiteX46" fmla="*/ 2137094 w 6058348"/>
              <a:gd name="connsiteY46" fmla="*/ 6834206 h 6858000"/>
              <a:gd name="connsiteX47" fmla="*/ 2043974 w 6058348"/>
              <a:gd name="connsiteY47" fmla="*/ 6790575 h 6858000"/>
              <a:gd name="connsiteX48" fmla="*/ 1940844 w 6058348"/>
              <a:gd name="connsiteY48" fmla="*/ 6703784 h 6858000"/>
              <a:gd name="connsiteX49" fmla="*/ 1808948 w 6058348"/>
              <a:gd name="connsiteY49" fmla="*/ 6609289 h 6858000"/>
              <a:gd name="connsiteX50" fmla="*/ 1672861 w 6058348"/>
              <a:gd name="connsiteY50" fmla="*/ 6507439 h 6858000"/>
              <a:gd name="connsiteX51" fmla="*/ 1704192 w 6058348"/>
              <a:gd name="connsiteY51" fmla="*/ 6494042 h 6858000"/>
              <a:gd name="connsiteX52" fmla="*/ 1413162 w 6058348"/>
              <a:gd name="connsiteY52" fmla="*/ 6406719 h 6858000"/>
              <a:gd name="connsiteX53" fmla="*/ 1705777 w 6058348"/>
              <a:gd name="connsiteY53" fmla="*/ 6637683 h 6858000"/>
              <a:gd name="connsiteX54" fmla="*/ 1813581 w 6058348"/>
              <a:gd name="connsiteY54" fmla="*/ 6707045 h 6858000"/>
              <a:gd name="connsiteX55" fmla="*/ 1894178 w 6058348"/>
              <a:gd name="connsiteY55" fmla="*/ 6762888 h 6858000"/>
              <a:gd name="connsiteX56" fmla="*/ 1975555 w 6058348"/>
              <a:gd name="connsiteY56" fmla="*/ 6815827 h 6858000"/>
              <a:gd name="connsiteX57" fmla="*/ 2027311 w 6058348"/>
              <a:gd name="connsiteY57" fmla="*/ 6858000 h 6858000"/>
              <a:gd name="connsiteX58" fmla="*/ 1975650 w 6058348"/>
              <a:gd name="connsiteY58" fmla="*/ 6858000 h 6858000"/>
              <a:gd name="connsiteX59" fmla="*/ 1904949 w 6058348"/>
              <a:gd name="connsiteY59" fmla="*/ 6808974 h 6858000"/>
              <a:gd name="connsiteX60" fmla="*/ 1831444 w 6058348"/>
              <a:gd name="connsiteY60" fmla="*/ 6755421 h 6858000"/>
              <a:gd name="connsiteX61" fmla="*/ 1759476 w 6058348"/>
              <a:gd name="connsiteY61" fmla="*/ 6701886 h 6858000"/>
              <a:gd name="connsiteX62" fmla="*/ 1688284 w 6058348"/>
              <a:gd name="connsiteY62" fmla="*/ 6645449 h 6858000"/>
              <a:gd name="connsiteX63" fmla="*/ 1591984 w 6058348"/>
              <a:gd name="connsiteY63" fmla="*/ 6579173 h 6858000"/>
              <a:gd name="connsiteX64" fmla="*/ 1510844 w 6058348"/>
              <a:gd name="connsiteY64" fmla="*/ 6513843 h 6858000"/>
              <a:gd name="connsiteX65" fmla="*/ 1449063 w 6058348"/>
              <a:gd name="connsiteY65" fmla="*/ 6456811 h 6858000"/>
              <a:gd name="connsiteX66" fmla="*/ 1413162 w 6058348"/>
              <a:gd name="connsiteY66" fmla="*/ 6406719 h 6858000"/>
              <a:gd name="connsiteX67" fmla="*/ 1521005 w 6058348"/>
              <a:gd name="connsiteY67" fmla="*/ 6360893 h 6858000"/>
              <a:gd name="connsiteX68" fmla="*/ 1567801 w 6058348"/>
              <a:gd name="connsiteY68" fmla="*/ 6370320 h 6858000"/>
              <a:gd name="connsiteX69" fmla="*/ 1704192 w 6058348"/>
              <a:gd name="connsiteY69" fmla="*/ 6494042 h 6858000"/>
              <a:gd name="connsiteX70" fmla="*/ 1680948 w 6058348"/>
              <a:gd name="connsiteY70" fmla="*/ 6500268 h 6858000"/>
              <a:gd name="connsiteX71" fmla="*/ 1521005 w 6058348"/>
              <a:gd name="connsiteY71" fmla="*/ 6360893 h 6858000"/>
              <a:gd name="connsiteX72" fmla="*/ 1399798 w 6058348"/>
              <a:gd name="connsiteY72" fmla="*/ 6033698 h 6858000"/>
              <a:gd name="connsiteX73" fmla="*/ 1399604 w 6058348"/>
              <a:gd name="connsiteY73" fmla="*/ 6034532 h 6858000"/>
              <a:gd name="connsiteX74" fmla="*/ 1406136 w 6058348"/>
              <a:gd name="connsiteY74" fmla="*/ 6049010 h 6858000"/>
              <a:gd name="connsiteX75" fmla="*/ 1408539 w 6058348"/>
              <a:gd name="connsiteY75" fmla="*/ 6044319 h 6858000"/>
              <a:gd name="connsiteX76" fmla="*/ 1036872 w 6058348"/>
              <a:gd name="connsiteY76" fmla="*/ 6016343 h 6858000"/>
              <a:gd name="connsiteX77" fmla="*/ 1202872 w 6058348"/>
              <a:gd name="connsiteY77" fmla="*/ 6179134 h 6858000"/>
              <a:gd name="connsiteX78" fmla="*/ 1230684 w 6058348"/>
              <a:gd name="connsiteY78" fmla="*/ 6236401 h 6858000"/>
              <a:gd name="connsiteX79" fmla="*/ 1151880 w 6058348"/>
              <a:gd name="connsiteY79" fmla="*/ 6162355 h 6858000"/>
              <a:gd name="connsiteX80" fmla="*/ 1094528 w 6058348"/>
              <a:gd name="connsiteY80" fmla="*/ 6100288 h 6858000"/>
              <a:gd name="connsiteX81" fmla="*/ 1036872 w 6058348"/>
              <a:gd name="connsiteY81" fmla="*/ 6016343 h 6858000"/>
              <a:gd name="connsiteX82" fmla="*/ 729934 w 6058348"/>
              <a:gd name="connsiteY82" fmla="*/ 5606776 h 6858000"/>
              <a:gd name="connsiteX83" fmla="*/ 738318 w 6058348"/>
              <a:gd name="connsiteY83" fmla="*/ 5619162 h 6858000"/>
              <a:gd name="connsiteX84" fmla="*/ 741534 w 6058348"/>
              <a:gd name="connsiteY84" fmla="*/ 5622080 h 6858000"/>
              <a:gd name="connsiteX85" fmla="*/ 864907 w 6058348"/>
              <a:gd name="connsiteY85" fmla="*/ 5288164 h 6858000"/>
              <a:gd name="connsiteX86" fmla="*/ 868725 w 6058348"/>
              <a:gd name="connsiteY86" fmla="*/ 5296695 h 6858000"/>
              <a:gd name="connsiteX87" fmla="*/ 869268 w 6058348"/>
              <a:gd name="connsiteY87" fmla="*/ 5295812 h 6858000"/>
              <a:gd name="connsiteX88" fmla="*/ 566239 w 6058348"/>
              <a:gd name="connsiteY88" fmla="*/ 5278338 h 6858000"/>
              <a:gd name="connsiteX89" fmla="*/ 640251 w 6058348"/>
              <a:gd name="connsiteY89" fmla="*/ 5436620 h 6858000"/>
              <a:gd name="connsiteX90" fmla="*/ 582093 w 6058348"/>
              <a:gd name="connsiteY90" fmla="*/ 5309152 h 6858000"/>
              <a:gd name="connsiteX91" fmla="*/ 457312 w 6058348"/>
              <a:gd name="connsiteY91" fmla="*/ 5107590 h 6858000"/>
              <a:gd name="connsiteX92" fmla="*/ 518858 w 6058348"/>
              <a:gd name="connsiteY92" fmla="*/ 5177012 h 6858000"/>
              <a:gd name="connsiteX93" fmla="*/ 521360 w 6058348"/>
              <a:gd name="connsiteY93" fmla="*/ 5182362 h 6858000"/>
              <a:gd name="connsiteX94" fmla="*/ 553395 w 6058348"/>
              <a:gd name="connsiteY94" fmla="*/ 5199108 h 6858000"/>
              <a:gd name="connsiteX95" fmla="*/ 611329 w 6058348"/>
              <a:gd name="connsiteY95" fmla="*/ 5292077 h 6858000"/>
              <a:gd name="connsiteX96" fmla="*/ 694396 w 6058348"/>
              <a:gd name="connsiteY96" fmla="*/ 5407740 h 6858000"/>
              <a:gd name="connsiteX97" fmla="*/ 723291 w 6058348"/>
              <a:gd name="connsiteY97" fmla="*/ 5483977 h 6858000"/>
              <a:gd name="connsiteX98" fmla="*/ 740612 w 6058348"/>
              <a:gd name="connsiteY98" fmla="*/ 5522869 h 6858000"/>
              <a:gd name="connsiteX99" fmla="*/ 824997 w 6058348"/>
              <a:gd name="connsiteY99" fmla="*/ 5645110 h 6858000"/>
              <a:gd name="connsiteX100" fmla="*/ 824949 w 6058348"/>
              <a:gd name="connsiteY100" fmla="*/ 5645134 h 6858000"/>
              <a:gd name="connsiteX101" fmla="*/ 786356 w 6058348"/>
              <a:gd name="connsiteY101" fmla="*/ 5662776 h 6858000"/>
              <a:gd name="connsiteX102" fmla="*/ 715179 w 6058348"/>
              <a:gd name="connsiteY102" fmla="*/ 5521277 h 6858000"/>
              <a:gd name="connsiteX103" fmla="*/ 710297 w 6058348"/>
              <a:gd name="connsiteY103" fmla="*/ 5520972 h 6858000"/>
              <a:gd name="connsiteX104" fmla="*/ 777654 w 6058348"/>
              <a:gd name="connsiteY104" fmla="*/ 5654875 h 6858000"/>
              <a:gd name="connsiteX105" fmla="*/ 786356 w 6058348"/>
              <a:gd name="connsiteY105" fmla="*/ 5662776 h 6858000"/>
              <a:gd name="connsiteX106" fmla="*/ 805384 w 6058348"/>
              <a:gd name="connsiteY106" fmla="*/ 5655033 h 6858000"/>
              <a:gd name="connsiteX107" fmla="*/ 824949 w 6058348"/>
              <a:gd name="connsiteY107" fmla="*/ 5645134 h 6858000"/>
              <a:gd name="connsiteX108" fmla="*/ 825000 w 6058348"/>
              <a:gd name="connsiteY108" fmla="*/ 5645111 h 6858000"/>
              <a:gd name="connsiteX109" fmla="*/ 1039854 w 6058348"/>
              <a:gd name="connsiteY109" fmla="*/ 5936188 h 6858000"/>
              <a:gd name="connsiteX110" fmla="*/ 980539 w 6058348"/>
              <a:gd name="connsiteY110" fmla="*/ 5938976 h 6858000"/>
              <a:gd name="connsiteX111" fmla="*/ 996779 w 6058348"/>
              <a:gd name="connsiteY111" fmla="*/ 5958896 h 6858000"/>
              <a:gd name="connsiteX112" fmla="*/ 915468 w 6058348"/>
              <a:gd name="connsiteY112" fmla="*/ 5940222 h 6858000"/>
              <a:gd name="connsiteX113" fmla="*/ 873038 w 6058348"/>
              <a:gd name="connsiteY113" fmla="*/ 5891490 h 6858000"/>
              <a:gd name="connsiteX114" fmla="*/ 834264 w 6058348"/>
              <a:gd name="connsiteY114" fmla="*/ 5840627 h 6858000"/>
              <a:gd name="connsiteX115" fmla="*/ 740709 w 6058348"/>
              <a:gd name="connsiteY115" fmla="*/ 5706587 h 6858000"/>
              <a:gd name="connsiteX116" fmla="*/ 655781 w 6058348"/>
              <a:gd name="connsiteY116" fmla="*/ 5574860 h 6858000"/>
              <a:gd name="connsiteX117" fmla="*/ 579484 w 6058348"/>
              <a:gd name="connsiteY117" fmla="*/ 5445444 h 6858000"/>
              <a:gd name="connsiteX118" fmla="*/ 543822 w 6058348"/>
              <a:gd name="connsiteY118" fmla="*/ 5382962 h 6858000"/>
              <a:gd name="connsiteX119" fmla="*/ 511815 w 6058348"/>
              <a:gd name="connsiteY119" fmla="*/ 5318344 h 6858000"/>
              <a:gd name="connsiteX120" fmla="*/ 535299 w 6058348"/>
              <a:gd name="connsiteY120" fmla="*/ 5299729 h 6858000"/>
              <a:gd name="connsiteX121" fmla="*/ 578811 w 6058348"/>
              <a:gd name="connsiteY121" fmla="*/ 5367430 h 6858000"/>
              <a:gd name="connsiteX122" fmla="*/ 628854 w 6058348"/>
              <a:gd name="connsiteY122" fmla="*/ 5433765 h 6858000"/>
              <a:gd name="connsiteX123" fmla="*/ 683935 w 6058348"/>
              <a:gd name="connsiteY123" fmla="*/ 5538817 h 6858000"/>
              <a:gd name="connsiteX124" fmla="*/ 689004 w 6058348"/>
              <a:gd name="connsiteY124" fmla="*/ 5546303 h 6858000"/>
              <a:gd name="connsiteX125" fmla="*/ 628854 w 6058348"/>
              <a:gd name="connsiteY125" fmla="*/ 5433765 h 6858000"/>
              <a:gd name="connsiteX126" fmla="*/ 581686 w 6058348"/>
              <a:gd name="connsiteY126" fmla="*/ 5368200 h 6858000"/>
              <a:gd name="connsiteX127" fmla="*/ 538174 w 6058348"/>
              <a:gd name="connsiteY127" fmla="*/ 5300498 h 6858000"/>
              <a:gd name="connsiteX128" fmla="*/ 495914 w 6058348"/>
              <a:gd name="connsiteY128" fmla="*/ 5205110 h 6858000"/>
              <a:gd name="connsiteX129" fmla="*/ 457312 w 6058348"/>
              <a:gd name="connsiteY129" fmla="*/ 5107590 h 6858000"/>
              <a:gd name="connsiteX130" fmla="*/ 869428 w 6058348"/>
              <a:gd name="connsiteY130" fmla="*/ 1149768 h 6858000"/>
              <a:gd name="connsiteX131" fmla="*/ 870666 w 6058348"/>
              <a:gd name="connsiteY131" fmla="*/ 1150875 h 6858000"/>
              <a:gd name="connsiteX132" fmla="*/ 870910 w 6058348"/>
              <a:gd name="connsiteY132" fmla="*/ 1150505 h 6858000"/>
              <a:gd name="connsiteX133" fmla="*/ 1154519 w 6058348"/>
              <a:gd name="connsiteY133" fmla="*/ 779895 h 6858000"/>
              <a:gd name="connsiteX134" fmla="*/ 1059331 w 6058348"/>
              <a:gd name="connsiteY134" fmla="*/ 882040 h 6858000"/>
              <a:gd name="connsiteX135" fmla="*/ 1030096 w 6058348"/>
              <a:gd name="connsiteY135" fmla="*/ 899115 h 6858000"/>
              <a:gd name="connsiteX136" fmla="*/ 1026538 w 6058348"/>
              <a:gd name="connsiteY136" fmla="*/ 900885 h 6858000"/>
              <a:gd name="connsiteX137" fmla="*/ 1026381 w 6058348"/>
              <a:gd name="connsiteY137" fmla="*/ 900955 h 6858000"/>
              <a:gd name="connsiteX138" fmla="*/ 995885 w 6058348"/>
              <a:gd name="connsiteY138" fmla="*/ 911744 h 6858000"/>
              <a:gd name="connsiteX139" fmla="*/ 995016 w 6058348"/>
              <a:gd name="connsiteY139" fmla="*/ 914492 h 6858000"/>
              <a:gd name="connsiteX140" fmla="*/ 960212 w 6058348"/>
              <a:gd name="connsiteY140" fmla="*/ 1024357 h 6858000"/>
              <a:gd name="connsiteX141" fmla="*/ 960428 w 6058348"/>
              <a:gd name="connsiteY141" fmla="*/ 1024130 h 6858000"/>
              <a:gd name="connsiteX142" fmla="*/ 995107 w 6058348"/>
              <a:gd name="connsiteY142" fmla="*/ 914646 h 6858000"/>
              <a:gd name="connsiteX143" fmla="*/ 1026381 w 6058348"/>
              <a:gd name="connsiteY143" fmla="*/ 900955 h 6858000"/>
              <a:gd name="connsiteX144" fmla="*/ 1027811 w 6058348"/>
              <a:gd name="connsiteY144" fmla="*/ 900448 h 6858000"/>
              <a:gd name="connsiteX145" fmla="*/ 1030096 w 6058348"/>
              <a:gd name="connsiteY145" fmla="*/ 899115 h 6858000"/>
              <a:gd name="connsiteX146" fmla="*/ 1058554 w 6058348"/>
              <a:gd name="connsiteY146" fmla="*/ 884944 h 6858000"/>
              <a:gd name="connsiteX147" fmla="*/ 1153741 w 6058348"/>
              <a:gd name="connsiteY147" fmla="*/ 782799 h 6858000"/>
              <a:gd name="connsiteX148" fmla="*/ 1155508 w 6058348"/>
              <a:gd name="connsiteY148" fmla="*/ 784829 h 6858000"/>
              <a:gd name="connsiteX149" fmla="*/ 1157170 w 6058348"/>
              <a:gd name="connsiteY149" fmla="*/ 782939 h 6858000"/>
              <a:gd name="connsiteX150" fmla="*/ 1256748 w 6058348"/>
              <a:gd name="connsiteY150" fmla="*/ 536415 h 6858000"/>
              <a:gd name="connsiteX151" fmla="*/ 1208698 w 6058348"/>
              <a:gd name="connsiteY151" fmla="*/ 554675 h 6858000"/>
              <a:gd name="connsiteX152" fmla="*/ 1114053 w 6058348"/>
              <a:gd name="connsiteY152" fmla="*/ 666307 h 6858000"/>
              <a:gd name="connsiteX153" fmla="*/ 1124878 w 6058348"/>
              <a:gd name="connsiteY153" fmla="*/ 681175 h 6858000"/>
              <a:gd name="connsiteX154" fmla="*/ 1125854 w 6058348"/>
              <a:gd name="connsiteY154" fmla="*/ 679334 h 6858000"/>
              <a:gd name="connsiteX155" fmla="*/ 1116931 w 6058348"/>
              <a:gd name="connsiteY155" fmla="*/ 667078 h 6858000"/>
              <a:gd name="connsiteX156" fmla="*/ 1211575 w 6058348"/>
              <a:gd name="connsiteY156" fmla="*/ 555446 h 6858000"/>
              <a:gd name="connsiteX157" fmla="*/ 1254123 w 6058348"/>
              <a:gd name="connsiteY157" fmla="*/ 539278 h 6858000"/>
              <a:gd name="connsiteX158" fmla="*/ 1522578 w 6058348"/>
              <a:gd name="connsiteY158" fmla="*/ 430179 h 6858000"/>
              <a:gd name="connsiteX159" fmla="*/ 1518158 w 6058348"/>
              <a:gd name="connsiteY159" fmla="*/ 432143 h 6858000"/>
              <a:gd name="connsiteX160" fmla="*/ 1486693 w 6058348"/>
              <a:gd name="connsiteY160" fmla="*/ 487893 h 6858000"/>
              <a:gd name="connsiteX161" fmla="*/ 1468909 w 6058348"/>
              <a:gd name="connsiteY161" fmla="*/ 515429 h 6858000"/>
              <a:gd name="connsiteX162" fmla="*/ 1073539 w 6058348"/>
              <a:gd name="connsiteY162" fmla="*/ 932551 h 6858000"/>
              <a:gd name="connsiteX163" fmla="*/ 1004235 w 6058348"/>
              <a:gd name="connsiteY163" fmla="*/ 1041631 h 6858000"/>
              <a:gd name="connsiteX164" fmla="*/ 937031 w 6058348"/>
              <a:gd name="connsiteY164" fmla="*/ 1154389 h 6858000"/>
              <a:gd name="connsiteX165" fmla="*/ 793754 w 6058348"/>
              <a:gd name="connsiteY165" fmla="*/ 1389983 h 6858000"/>
              <a:gd name="connsiteX166" fmla="*/ 698160 w 6058348"/>
              <a:gd name="connsiteY166" fmla="*/ 1551175 h 6858000"/>
              <a:gd name="connsiteX167" fmla="*/ 640124 w 6058348"/>
              <a:gd name="connsiteY167" fmla="*/ 1675732 h 6858000"/>
              <a:gd name="connsiteX168" fmla="*/ 610718 w 6058348"/>
              <a:gd name="connsiteY168" fmla="*/ 1739460 h 6858000"/>
              <a:gd name="connsiteX169" fmla="*/ 584185 w 6058348"/>
              <a:gd name="connsiteY169" fmla="*/ 1803962 h 6858000"/>
              <a:gd name="connsiteX170" fmla="*/ 510043 w 6058348"/>
              <a:gd name="connsiteY170" fmla="*/ 1977130 h 6858000"/>
              <a:gd name="connsiteX171" fmla="*/ 471836 w 6058348"/>
              <a:gd name="connsiteY171" fmla="*/ 2085204 h 6858000"/>
              <a:gd name="connsiteX172" fmla="*/ 455083 w 6058348"/>
              <a:gd name="connsiteY172" fmla="*/ 2205254 h 6858000"/>
              <a:gd name="connsiteX173" fmla="*/ 478787 w 6058348"/>
              <a:gd name="connsiteY173" fmla="*/ 2143746 h 6858000"/>
              <a:gd name="connsiteX174" fmla="*/ 483408 w 6058348"/>
              <a:gd name="connsiteY174" fmla="*/ 2122551 h 6858000"/>
              <a:gd name="connsiteX175" fmla="*/ 527603 w 6058348"/>
              <a:gd name="connsiteY175" fmla="*/ 2003628 h 6858000"/>
              <a:gd name="connsiteX176" fmla="*/ 601746 w 6058348"/>
              <a:gd name="connsiteY176" fmla="*/ 1830460 h 6858000"/>
              <a:gd name="connsiteX177" fmla="*/ 628944 w 6058348"/>
              <a:gd name="connsiteY177" fmla="*/ 1811079 h 6858000"/>
              <a:gd name="connsiteX178" fmla="*/ 712748 w 6058348"/>
              <a:gd name="connsiteY178" fmla="*/ 1617563 h 6858000"/>
              <a:gd name="connsiteX179" fmla="*/ 720695 w 6058348"/>
              <a:gd name="connsiteY179" fmla="*/ 1582121 h 6858000"/>
              <a:gd name="connsiteX180" fmla="*/ 771153 w 6058348"/>
              <a:gd name="connsiteY180" fmla="*/ 1507462 h 6858000"/>
              <a:gd name="connsiteX181" fmla="*/ 806568 w 6058348"/>
              <a:gd name="connsiteY181" fmla="*/ 1442918 h 6858000"/>
              <a:gd name="connsiteX182" fmla="*/ 798322 w 6058348"/>
              <a:gd name="connsiteY182" fmla="*/ 1453475 h 6858000"/>
              <a:gd name="connsiteX183" fmla="*/ 782622 w 6058348"/>
              <a:gd name="connsiteY183" fmla="*/ 1443042 h 6858000"/>
              <a:gd name="connsiteX184" fmla="*/ 706008 w 6058348"/>
              <a:gd name="connsiteY184" fmla="*/ 1556393 h 6858000"/>
              <a:gd name="connsiteX185" fmla="*/ 690205 w 6058348"/>
              <a:gd name="connsiteY185" fmla="*/ 1626882 h 6858000"/>
              <a:gd name="connsiteX186" fmla="*/ 634266 w 6058348"/>
              <a:gd name="connsiteY186" fmla="*/ 1755113 h 6858000"/>
              <a:gd name="connsiteX187" fmla="*/ 625165 w 6058348"/>
              <a:gd name="connsiteY187" fmla="*/ 1777582 h 6858000"/>
              <a:gd name="connsiteX188" fmla="*/ 587063 w 6058348"/>
              <a:gd name="connsiteY188" fmla="*/ 1804734 h 6858000"/>
              <a:gd name="connsiteX189" fmla="*/ 613593 w 6058348"/>
              <a:gd name="connsiteY189" fmla="*/ 1740230 h 6858000"/>
              <a:gd name="connsiteX190" fmla="*/ 642999 w 6058348"/>
              <a:gd name="connsiteY190" fmla="*/ 1676502 h 6858000"/>
              <a:gd name="connsiteX191" fmla="*/ 701035 w 6058348"/>
              <a:gd name="connsiteY191" fmla="*/ 1551945 h 6858000"/>
              <a:gd name="connsiteX192" fmla="*/ 796633 w 6058348"/>
              <a:gd name="connsiteY192" fmla="*/ 1390754 h 6858000"/>
              <a:gd name="connsiteX193" fmla="*/ 939908 w 6058348"/>
              <a:gd name="connsiteY193" fmla="*/ 1155160 h 6858000"/>
              <a:gd name="connsiteX194" fmla="*/ 1007113 w 6058348"/>
              <a:gd name="connsiteY194" fmla="*/ 1042402 h 6858000"/>
              <a:gd name="connsiteX195" fmla="*/ 1076414 w 6058348"/>
              <a:gd name="connsiteY195" fmla="*/ 933321 h 6858000"/>
              <a:gd name="connsiteX196" fmla="*/ 1471783 w 6058348"/>
              <a:gd name="connsiteY196" fmla="*/ 516199 h 6858000"/>
              <a:gd name="connsiteX197" fmla="*/ 1522578 w 6058348"/>
              <a:gd name="connsiteY197" fmla="*/ 430179 h 6858000"/>
              <a:gd name="connsiteX198" fmla="*/ 1652184 w 6058348"/>
              <a:gd name="connsiteY198" fmla="*/ 153561 h 6858000"/>
              <a:gd name="connsiteX199" fmla="*/ 1663450 w 6058348"/>
              <a:gd name="connsiteY199" fmla="*/ 169033 h 6858000"/>
              <a:gd name="connsiteX200" fmla="*/ 1663451 w 6058348"/>
              <a:gd name="connsiteY200" fmla="*/ 169031 h 6858000"/>
              <a:gd name="connsiteX201" fmla="*/ 1652188 w 6058348"/>
              <a:gd name="connsiteY201" fmla="*/ 153562 h 6858000"/>
              <a:gd name="connsiteX202" fmla="*/ 1691382 w 6058348"/>
              <a:gd name="connsiteY202" fmla="*/ 0 h 6858000"/>
              <a:gd name="connsiteX203" fmla="*/ 1855113 w 6058348"/>
              <a:gd name="connsiteY203" fmla="*/ 0 h 6858000"/>
              <a:gd name="connsiteX204" fmla="*/ 1804830 w 6058348"/>
              <a:gd name="connsiteY204" fmla="*/ 32563 h 6858000"/>
              <a:gd name="connsiteX205" fmla="*/ 1814541 w 6058348"/>
              <a:gd name="connsiteY205" fmla="*/ 53842 h 6858000"/>
              <a:gd name="connsiteX206" fmla="*/ 1814880 w 6058348"/>
              <a:gd name="connsiteY206" fmla="*/ 53671 h 6858000"/>
              <a:gd name="connsiteX207" fmla="*/ 1806927 w 6058348"/>
              <a:gd name="connsiteY207" fmla="*/ 36236 h 6858000"/>
              <a:gd name="connsiteX208" fmla="*/ 1864372 w 6058348"/>
              <a:gd name="connsiteY208" fmla="*/ 0 h 6858000"/>
              <a:gd name="connsiteX209" fmla="*/ 2008202 w 6058348"/>
              <a:gd name="connsiteY209" fmla="*/ 0 h 6858000"/>
              <a:gd name="connsiteX210" fmla="*/ 1899931 w 6058348"/>
              <a:gd name="connsiteY210" fmla="*/ 71664 h 6858000"/>
              <a:gd name="connsiteX211" fmla="*/ 1584031 w 6058348"/>
              <a:gd name="connsiteY211" fmla="*/ 315877 h 6858000"/>
              <a:gd name="connsiteX212" fmla="*/ 1446004 w 6058348"/>
              <a:gd name="connsiteY212" fmla="*/ 428338 h 6858000"/>
              <a:gd name="connsiteX213" fmla="*/ 1377413 w 6058348"/>
              <a:gd name="connsiteY213" fmla="*/ 500251 h 6858000"/>
              <a:gd name="connsiteX214" fmla="*/ 1310379 w 6058348"/>
              <a:gd name="connsiteY214" fmla="*/ 566352 h 6858000"/>
              <a:gd name="connsiteX215" fmla="*/ 1180507 w 6058348"/>
              <a:gd name="connsiteY215" fmla="*/ 705906 h 6858000"/>
              <a:gd name="connsiteX216" fmla="*/ 1046624 w 6058348"/>
              <a:gd name="connsiteY216" fmla="*/ 830137 h 6858000"/>
              <a:gd name="connsiteX217" fmla="*/ 1044341 w 6058348"/>
              <a:gd name="connsiteY217" fmla="*/ 834435 h 6858000"/>
              <a:gd name="connsiteX218" fmla="*/ 989352 w 6058348"/>
              <a:gd name="connsiteY218" fmla="*/ 913105 h 6858000"/>
              <a:gd name="connsiteX219" fmla="*/ 955446 w 6058348"/>
              <a:gd name="connsiteY219" fmla="*/ 947608 h 6858000"/>
              <a:gd name="connsiteX220" fmla="*/ 948137 w 6058348"/>
              <a:gd name="connsiteY220" fmla="*/ 951876 h 6858000"/>
              <a:gd name="connsiteX221" fmla="*/ 899650 w 6058348"/>
              <a:gd name="connsiteY221" fmla="*/ 1030733 h 6858000"/>
              <a:gd name="connsiteX222" fmla="*/ 879917 w 6058348"/>
              <a:gd name="connsiteY222" fmla="*/ 1079932 h 6858000"/>
              <a:gd name="connsiteX223" fmla="*/ 854707 w 6058348"/>
              <a:gd name="connsiteY223" fmla="*/ 1151011 h 6858000"/>
              <a:gd name="connsiteX224" fmla="*/ 782527 w 6058348"/>
              <a:gd name="connsiteY224" fmla="*/ 1259324 h 6858000"/>
              <a:gd name="connsiteX225" fmla="*/ 713223 w 6058348"/>
              <a:gd name="connsiteY225" fmla="*/ 1368405 h 6858000"/>
              <a:gd name="connsiteX226" fmla="*/ 626256 w 6058348"/>
              <a:gd name="connsiteY226" fmla="*/ 1531909 h 6858000"/>
              <a:gd name="connsiteX227" fmla="*/ 560436 w 6058348"/>
              <a:gd name="connsiteY227" fmla="*/ 1685514 h 6858000"/>
              <a:gd name="connsiteX228" fmla="*/ 503247 w 6058348"/>
              <a:gd name="connsiteY228" fmla="*/ 1841429 h 6858000"/>
              <a:gd name="connsiteX229" fmla="*/ 552956 w 6058348"/>
              <a:gd name="connsiteY229" fmla="*/ 1736437 h 6858000"/>
              <a:gd name="connsiteX230" fmla="*/ 557264 w 6058348"/>
              <a:gd name="connsiteY230" fmla="*/ 1727827 h 6858000"/>
              <a:gd name="connsiteX231" fmla="*/ 572719 w 6058348"/>
              <a:gd name="connsiteY231" fmla="*/ 1685690 h 6858000"/>
              <a:gd name="connsiteX232" fmla="*/ 638538 w 6058348"/>
              <a:gd name="connsiteY232" fmla="*/ 1532088 h 6858000"/>
              <a:gd name="connsiteX233" fmla="*/ 645092 w 6058348"/>
              <a:gd name="connsiteY233" fmla="*/ 1536446 h 6858000"/>
              <a:gd name="connsiteX234" fmla="*/ 646440 w 6058348"/>
              <a:gd name="connsiteY234" fmla="*/ 1533915 h 6858000"/>
              <a:gd name="connsiteX235" fmla="*/ 639320 w 6058348"/>
              <a:gd name="connsiteY235" fmla="*/ 1529182 h 6858000"/>
              <a:gd name="connsiteX236" fmla="*/ 726288 w 6058348"/>
              <a:gd name="connsiteY236" fmla="*/ 1365678 h 6858000"/>
              <a:gd name="connsiteX237" fmla="*/ 795590 w 6058348"/>
              <a:gd name="connsiteY237" fmla="*/ 1256593 h 6858000"/>
              <a:gd name="connsiteX238" fmla="*/ 867437 w 6058348"/>
              <a:gd name="connsiteY238" fmla="*/ 1148780 h 6858000"/>
              <a:gd name="connsiteX239" fmla="*/ 864893 w 6058348"/>
              <a:gd name="connsiteY239" fmla="*/ 1147514 h 6858000"/>
              <a:gd name="connsiteX240" fmla="*/ 890104 w 6058348"/>
              <a:gd name="connsiteY240" fmla="*/ 1076434 h 6858000"/>
              <a:gd name="connsiteX241" fmla="*/ 958323 w 6058348"/>
              <a:gd name="connsiteY241" fmla="*/ 948379 h 6858000"/>
              <a:gd name="connsiteX242" fmla="*/ 992230 w 6058348"/>
              <a:gd name="connsiteY242" fmla="*/ 913876 h 6858000"/>
              <a:gd name="connsiteX243" fmla="*/ 993571 w 6058348"/>
              <a:gd name="connsiteY243" fmla="*/ 911960 h 6858000"/>
              <a:gd name="connsiteX244" fmla="*/ 1047220 w 6058348"/>
              <a:gd name="connsiteY244" fmla="*/ 835207 h 6858000"/>
              <a:gd name="connsiteX245" fmla="*/ 1182605 w 6058348"/>
              <a:gd name="connsiteY245" fmla="*/ 709583 h 6858000"/>
              <a:gd name="connsiteX246" fmla="*/ 1312478 w 6058348"/>
              <a:gd name="connsiteY246" fmla="*/ 570029 h 6858000"/>
              <a:gd name="connsiteX247" fmla="*/ 1379511 w 6058348"/>
              <a:gd name="connsiteY247" fmla="*/ 503928 h 6858000"/>
              <a:gd name="connsiteX248" fmla="*/ 1448103 w 6058348"/>
              <a:gd name="connsiteY248" fmla="*/ 432016 h 6858000"/>
              <a:gd name="connsiteX249" fmla="*/ 1586130 w 6058348"/>
              <a:gd name="connsiteY249" fmla="*/ 319554 h 6858000"/>
              <a:gd name="connsiteX250" fmla="*/ 1902322 w 6058348"/>
              <a:gd name="connsiteY250" fmla="*/ 74252 h 6858000"/>
              <a:gd name="connsiteX251" fmla="*/ 2015076 w 6058348"/>
              <a:gd name="connsiteY251" fmla="*/ 0 h 6858000"/>
              <a:gd name="connsiteX252" fmla="*/ 2107911 w 6058348"/>
              <a:gd name="connsiteY252" fmla="*/ 0 h 6858000"/>
              <a:gd name="connsiteX253" fmla="*/ 2096656 w 6058348"/>
              <a:gd name="connsiteY253" fmla="*/ 7624 h 6858000"/>
              <a:gd name="connsiteX254" fmla="*/ 1980037 w 6058348"/>
              <a:gd name="connsiteY254" fmla="*/ 91963 h 6858000"/>
              <a:gd name="connsiteX255" fmla="*/ 1915575 w 6058348"/>
              <a:gd name="connsiteY255" fmla="*/ 136959 h 6858000"/>
              <a:gd name="connsiteX256" fmla="*/ 1850336 w 6058348"/>
              <a:gd name="connsiteY256" fmla="*/ 184860 h 6858000"/>
              <a:gd name="connsiteX257" fmla="*/ 1569461 w 6058348"/>
              <a:gd name="connsiteY257" fmla="*/ 368283 h 6858000"/>
              <a:gd name="connsiteX258" fmla="*/ 1853989 w 6058348"/>
              <a:gd name="connsiteY258" fmla="*/ 182727 h 6858000"/>
              <a:gd name="connsiteX259" fmla="*/ 1919227 w 6058348"/>
              <a:gd name="connsiteY259" fmla="*/ 134823 h 6858000"/>
              <a:gd name="connsiteX260" fmla="*/ 1983691 w 6058348"/>
              <a:gd name="connsiteY260" fmla="*/ 89827 h 6858000"/>
              <a:gd name="connsiteX261" fmla="*/ 2100017 w 6058348"/>
              <a:gd name="connsiteY261" fmla="*/ 6576 h 6858000"/>
              <a:gd name="connsiteX262" fmla="*/ 2109616 w 6058348"/>
              <a:gd name="connsiteY262" fmla="*/ 0 h 6858000"/>
              <a:gd name="connsiteX263" fmla="*/ 6058348 w 6058348"/>
              <a:gd name="connsiteY263" fmla="*/ 0 h 6858000"/>
              <a:gd name="connsiteX264" fmla="*/ 6058348 w 6058348"/>
              <a:gd name="connsiteY264" fmla="*/ 6619162 h 6858000"/>
              <a:gd name="connsiteX265" fmla="*/ 6031323 w 6058348"/>
              <a:gd name="connsiteY265" fmla="*/ 6635392 h 6858000"/>
              <a:gd name="connsiteX266" fmla="*/ 5893467 w 6058348"/>
              <a:gd name="connsiteY266" fmla="*/ 6701198 h 6858000"/>
              <a:gd name="connsiteX267" fmla="*/ 5880490 w 6058348"/>
              <a:gd name="connsiteY267" fmla="*/ 6706580 h 6858000"/>
              <a:gd name="connsiteX268" fmla="*/ 5874578 w 6058348"/>
              <a:gd name="connsiteY268" fmla="*/ 6710082 h 6858000"/>
              <a:gd name="connsiteX269" fmla="*/ 5817324 w 6058348"/>
              <a:gd name="connsiteY269" fmla="*/ 6736133 h 6858000"/>
              <a:gd name="connsiteX270" fmla="*/ 5767118 w 6058348"/>
              <a:gd name="connsiteY270" fmla="*/ 6770087 h 6858000"/>
              <a:gd name="connsiteX271" fmla="*/ 5597386 w 6058348"/>
              <a:gd name="connsiteY271" fmla="*/ 6839806 h 6858000"/>
              <a:gd name="connsiteX272" fmla="*/ 5571528 w 6058348"/>
              <a:gd name="connsiteY272" fmla="*/ 6847980 h 6858000"/>
              <a:gd name="connsiteX273" fmla="*/ 5549506 w 6058348"/>
              <a:gd name="connsiteY273" fmla="*/ 6858000 h 6858000"/>
              <a:gd name="connsiteX274" fmla="*/ 2319827 w 6058348"/>
              <a:gd name="connsiteY274" fmla="*/ 6858000 h 6858000"/>
              <a:gd name="connsiteX275" fmla="*/ 2291561 w 6058348"/>
              <a:gd name="connsiteY275" fmla="*/ 6844461 h 6858000"/>
              <a:gd name="connsiteX276" fmla="*/ 1999855 w 6058348"/>
              <a:gd name="connsiteY276" fmla="*/ 6679123 h 6858000"/>
              <a:gd name="connsiteX277" fmla="*/ 1854123 w 6058348"/>
              <a:gd name="connsiteY277" fmla="*/ 6590259 h 6858000"/>
              <a:gd name="connsiteX278" fmla="*/ 1819002 w 6058348"/>
              <a:gd name="connsiteY278" fmla="*/ 6537259 h 6858000"/>
              <a:gd name="connsiteX279" fmla="*/ 1718032 w 6058348"/>
              <a:gd name="connsiteY279" fmla="*/ 6488410 h 6858000"/>
              <a:gd name="connsiteX280" fmla="*/ 1581641 w 6058348"/>
              <a:gd name="connsiteY280" fmla="*/ 6364686 h 6858000"/>
              <a:gd name="connsiteX281" fmla="*/ 1534844 w 6058348"/>
              <a:gd name="connsiteY281" fmla="*/ 6355262 h 6858000"/>
              <a:gd name="connsiteX282" fmla="*/ 1393476 w 6058348"/>
              <a:gd name="connsiteY282" fmla="*/ 6227090 h 6858000"/>
              <a:gd name="connsiteX283" fmla="*/ 1378725 w 6058348"/>
              <a:gd name="connsiteY283" fmla="*/ 6167095 h 6858000"/>
              <a:gd name="connsiteX284" fmla="*/ 1385255 w 6058348"/>
              <a:gd name="connsiteY284" fmla="*/ 6165734 h 6858000"/>
              <a:gd name="connsiteX285" fmla="*/ 1471133 w 6058348"/>
              <a:gd name="connsiteY285" fmla="*/ 6247899 h 6858000"/>
              <a:gd name="connsiteX286" fmla="*/ 1557007 w 6058348"/>
              <a:gd name="connsiteY286" fmla="*/ 6330066 h 6858000"/>
              <a:gd name="connsiteX287" fmla="*/ 1590439 w 6058348"/>
              <a:gd name="connsiteY287" fmla="*/ 6320343 h 6858000"/>
              <a:gd name="connsiteX288" fmla="*/ 1493535 w 6058348"/>
              <a:gd name="connsiteY288" fmla="*/ 6210313 h 6858000"/>
              <a:gd name="connsiteX289" fmla="*/ 1407421 w 6058348"/>
              <a:gd name="connsiteY289" fmla="*/ 6140538 h 6858000"/>
              <a:gd name="connsiteX290" fmla="*/ 1293257 w 6058348"/>
              <a:gd name="connsiteY290" fmla="*/ 6025884 h 6858000"/>
              <a:gd name="connsiteX291" fmla="*/ 1198449 w 6058348"/>
              <a:gd name="connsiteY291" fmla="*/ 5919530 h 6858000"/>
              <a:gd name="connsiteX292" fmla="*/ 1038270 w 6058348"/>
              <a:gd name="connsiteY292" fmla="*/ 5792548 h 6858000"/>
              <a:gd name="connsiteX293" fmla="*/ 984810 w 6058348"/>
              <a:gd name="connsiteY293" fmla="*/ 5715956 h 6858000"/>
              <a:gd name="connsiteX294" fmla="*/ 1000746 w 6058348"/>
              <a:gd name="connsiteY294" fmla="*/ 5713998 h 6858000"/>
              <a:gd name="connsiteX295" fmla="*/ 1064325 w 6058348"/>
              <a:gd name="connsiteY295" fmla="*/ 5752826 h 6858000"/>
              <a:gd name="connsiteX296" fmla="*/ 960994 w 6058348"/>
              <a:gd name="connsiteY296" fmla="*/ 5563239 h 6858000"/>
              <a:gd name="connsiteX297" fmla="*/ 898364 w 6058348"/>
              <a:gd name="connsiteY297" fmla="*/ 5474850 h 6858000"/>
              <a:gd name="connsiteX298" fmla="*/ 841486 w 6058348"/>
              <a:gd name="connsiteY298" fmla="*/ 5387998 h 6858000"/>
              <a:gd name="connsiteX299" fmla="*/ 767591 w 6058348"/>
              <a:gd name="connsiteY299" fmla="*/ 5284136 h 6858000"/>
              <a:gd name="connsiteX300" fmla="*/ 670791 w 6058348"/>
              <a:gd name="connsiteY300" fmla="*/ 5093183 h 6858000"/>
              <a:gd name="connsiteX301" fmla="*/ 669329 w 6058348"/>
              <a:gd name="connsiteY301" fmla="*/ 5060745 h 6858000"/>
              <a:gd name="connsiteX302" fmla="*/ 648966 w 6058348"/>
              <a:gd name="connsiteY302" fmla="*/ 5025066 h 6858000"/>
              <a:gd name="connsiteX303" fmla="*/ 582077 w 6058348"/>
              <a:gd name="connsiteY303" fmla="*/ 4895059 h 6858000"/>
              <a:gd name="connsiteX304" fmla="*/ 584583 w 6058348"/>
              <a:gd name="connsiteY304" fmla="*/ 4839688 h 6858000"/>
              <a:gd name="connsiteX305" fmla="*/ 561202 w 6058348"/>
              <a:gd name="connsiteY305" fmla="*/ 4777381 h 6858000"/>
              <a:gd name="connsiteX306" fmla="*/ 558638 w 6058348"/>
              <a:gd name="connsiteY306" fmla="*/ 4769134 h 6858000"/>
              <a:gd name="connsiteX307" fmla="*/ 522425 w 6058348"/>
              <a:gd name="connsiteY307" fmla="*/ 4726514 h 6858000"/>
              <a:gd name="connsiteX308" fmla="*/ 469610 w 6058348"/>
              <a:gd name="connsiteY308" fmla="*/ 4578485 h 6858000"/>
              <a:gd name="connsiteX309" fmla="*/ 451853 w 6058348"/>
              <a:gd name="connsiteY309" fmla="*/ 4449188 h 6858000"/>
              <a:gd name="connsiteX310" fmla="*/ 446100 w 6058348"/>
              <a:gd name="connsiteY310" fmla="*/ 4447648 h 6858000"/>
              <a:gd name="connsiteX311" fmla="*/ 414199 w 6058348"/>
              <a:gd name="connsiteY311" fmla="*/ 4302108 h 6858000"/>
              <a:gd name="connsiteX312" fmla="*/ 385172 w 6058348"/>
              <a:gd name="connsiteY312" fmla="*/ 4157338 h 6858000"/>
              <a:gd name="connsiteX313" fmla="*/ 358715 w 6058348"/>
              <a:gd name="connsiteY313" fmla="*/ 3991463 h 6858000"/>
              <a:gd name="connsiteX314" fmla="*/ 338794 w 6058348"/>
              <a:gd name="connsiteY314" fmla="*/ 3824226 h 6858000"/>
              <a:gd name="connsiteX315" fmla="*/ 358106 w 6058348"/>
              <a:gd name="connsiteY315" fmla="*/ 3881535 h 6858000"/>
              <a:gd name="connsiteX316" fmla="*/ 358116 w 6058348"/>
              <a:gd name="connsiteY316" fmla="*/ 3881570 h 6858000"/>
              <a:gd name="connsiteX317" fmla="*/ 371948 w 6058348"/>
              <a:gd name="connsiteY317" fmla="*/ 3942079 h 6858000"/>
              <a:gd name="connsiteX318" fmla="*/ 398101 w 6058348"/>
              <a:gd name="connsiteY318" fmla="*/ 4086079 h 6858000"/>
              <a:gd name="connsiteX319" fmla="*/ 399551 w 6058348"/>
              <a:gd name="connsiteY319" fmla="*/ 4161191 h 6858000"/>
              <a:gd name="connsiteX320" fmla="*/ 404571 w 6058348"/>
              <a:gd name="connsiteY320" fmla="*/ 4175745 h 6858000"/>
              <a:gd name="connsiteX321" fmla="*/ 408739 w 6058348"/>
              <a:gd name="connsiteY321" fmla="*/ 4119217 h 6858000"/>
              <a:gd name="connsiteX322" fmla="*/ 395150 w 6058348"/>
              <a:gd name="connsiteY322" fmla="*/ 4063104 h 6858000"/>
              <a:gd name="connsiteX323" fmla="*/ 378130 w 6058348"/>
              <a:gd name="connsiteY323" fmla="*/ 3952715 h 6858000"/>
              <a:gd name="connsiteX324" fmla="*/ 358116 w 6058348"/>
              <a:gd name="connsiteY324" fmla="*/ 3881570 h 6858000"/>
              <a:gd name="connsiteX325" fmla="*/ 358111 w 6058348"/>
              <a:gd name="connsiteY325" fmla="*/ 3881552 h 6858000"/>
              <a:gd name="connsiteX326" fmla="*/ 358106 w 6058348"/>
              <a:gd name="connsiteY326" fmla="*/ 3881535 h 6858000"/>
              <a:gd name="connsiteX327" fmla="*/ 349821 w 6058348"/>
              <a:gd name="connsiteY327" fmla="*/ 3852086 h 6858000"/>
              <a:gd name="connsiteX328" fmla="*/ 333248 w 6058348"/>
              <a:gd name="connsiteY328" fmla="*/ 3660837 h 6858000"/>
              <a:gd name="connsiteX329" fmla="*/ 326912 w 6058348"/>
              <a:gd name="connsiteY329" fmla="*/ 3467641 h 6858000"/>
              <a:gd name="connsiteX330" fmla="*/ 323068 w 6058348"/>
              <a:gd name="connsiteY330" fmla="*/ 3410788 h 6858000"/>
              <a:gd name="connsiteX331" fmla="*/ 329288 w 6058348"/>
              <a:gd name="connsiteY331" fmla="*/ 3077450 h 6858000"/>
              <a:gd name="connsiteX332" fmla="*/ 355800 w 6058348"/>
              <a:gd name="connsiteY332" fmla="*/ 2841358 h 6858000"/>
              <a:gd name="connsiteX333" fmla="*/ 353884 w 6058348"/>
              <a:gd name="connsiteY333" fmla="*/ 2847530 h 6858000"/>
              <a:gd name="connsiteX334" fmla="*/ 344308 w 6058348"/>
              <a:gd name="connsiteY334" fmla="*/ 2894778 h 6858000"/>
              <a:gd name="connsiteX335" fmla="*/ 329888 w 6058348"/>
              <a:gd name="connsiteY335" fmla="*/ 3006114 h 6858000"/>
              <a:gd name="connsiteX336" fmla="*/ 317566 w 6058348"/>
              <a:gd name="connsiteY336" fmla="*/ 3121124 h 6858000"/>
              <a:gd name="connsiteX337" fmla="*/ 314491 w 6058348"/>
              <a:gd name="connsiteY337" fmla="*/ 3017554 h 6858000"/>
              <a:gd name="connsiteX338" fmla="*/ 327052 w 6058348"/>
              <a:gd name="connsiteY338" fmla="*/ 2890155 h 6858000"/>
              <a:gd name="connsiteX339" fmla="*/ 304043 w 6058348"/>
              <a:gd name="connsiteY339" fmla="*/ 2883989 h 6858000"/>
              <a:gd name="connsiteX340" fmla="*/ 319238 w 6058348"/>
              <a:gd name="connsiteY340" fmla="*/ 2769750 h 6858000"/>
              <a:gd name="connsiteX341" fmla="*/ 317788 w 6058348"/>
              <a:gd name="connsiteY341" fmla="*/ 2694638 h 6858000"/>
              <a:gd name="connsiteX342" fmla="*/ 318432 w 6058348"/>
              <a:gd name="connsiteY342" fmla="*/ 2623203 h 6858000"/>
              <a:gd name="connsiteX343" fmla="*/ 283547 w 6058348"/>
              <a:gd name="connsiteY343" fmla="*/ 2557812 h 6858000"/>
              <a:gd name="connsiteX344" fmla="*/ 269168 w 6058348"/>
              <a:gd name="connsiteY344" fmla="*/ 2553961 h 6858000"/>
              <a:gd name="connsiteX345" fmla="*/ 274246 w 6058348"/>
              <a:gd name="connsiteY345" fmla="*/ 2477483 h 6858000"/>
              <a:gd name="connsiteX346" fmla="*/ 293401 w 6058348"/>
              <a:gd name="connsiteY346" fmla="*/ 2382985 h 6858000"/>
              <a:gd name="connsiteX347" fmla="*/ 339932 w 6058348"/>
              <a:gd name="connsiteY347" fmla="*/ 2255348 h 6858000"/>
              <a:gd name="connsiteX348" fmla="*/ 358137 w 6058348"/>
              <a:gd name="connsiteY348" fmla="*/ 2210412 h 6858000"/>
              <a:gd name="connsiteX349" fmla="*/ 376475 w 6058348"/>
              <a:gd name="connsiteY349" fmla="*/ 2181158 h 6858000"/>
              <a:gd name="connsiteX350" fmla="*/ 391192 w 6058348"/>
              <a:gd name="connsiteY350" fmla="*/ 2107184 h 6858000"/>
              <a:gd name="connsiteX351" fmla="*/ 426464 w 6058348"/>
              <a:gd name="connsiteY351" fmla="*/ 2001436 h 6858000"/>
              <a:gd name="connsiteX352" fmla="*/ 443805 w 6058348"/>
              <a:gd name="connsiteY352" fmla="*/ 1982734 h 6858000"/>
              <a:gd name="connsiteX353" fmla="*/ 447309 w 6058348"/>
              <a:gd name="connsiteY353" fmla="*/ 1969660 h 6858000"/>
              <a:gd name="connsiteX354" fmla="*/ 412623 w 6058348"/>
              <a:gd name="connsiteY354" fmla="*/ 2007069 h 6858000"/>
              <a:gd name="connsiteX355" fmla="*/ 400275 w 6058348"/>
              <a:gd name="connsiteY355" fmla="*/ 1972625 h 6858000"/>
              <a:gd name="connsiteX356" fmla="*/ 376895 w 6058348"/>
              <a:gd name="connsiteY356" fmla="*/ 1910318 h 6858000"/>
              <a:gd name="connsiteX357" fmla="*/ 381156 w 6058348"/>
              <a:gd name="connsiteY357" fmla="*/ 1867094 h 6858000"/>
              <a:gd name="connsiteX358" fmla="*/ 378387 w 6058348"/>
              <a:gd name="connsiteY358" fmla="*/ 1870242 h 6858000"/>
              <a:gd name="connsiteX359" fmla="*/ 335749 w 6058348"/>
              <a:gd name="connsiteY359" fmla="*/ 1983355 h 6858000"/>
              <a:gd name="connsiteX360" fmla="*/ 295983 w 6058348"/>
              <a:gd name="connsiteY360" fmla="*/ 2097239 h 6858000"/>
              <a:gd name="connsiteX361" fmla="*/ 263226 w 6058348"/>
              <a:gd name="connsiteY361" fmla="*/ 2184981 h 6858000"/>
              <a:gd name="connsiteX362" fmla="*/ 213412 w 6058348"/>
              <a:gd name="connsiteY362" fmla="*/ 2370890 h 6858000"/>
              <a:gd name="connsiteX363" fmla="*/ 190600 w 6058348"/>
              <a:gd name="connsiteY363" fmla="*/ 2467525 h 6858000"/>
              <a:gd name="connsiteX364" fmla="*/ 170667 w 6058348"/>
              <a:gd name="connsiteY364" fmla="*/ 2564926 h 6858000"/>
              <a:gd name="connsiteX365" fmla="*/ 120653 w 6058348"/>
              <a:gd name="connsiteY365" fmla="*/ 2648044 h 6858000"/>
              <a:gd name="connsiteX366" fmla="*/ 114901 w 6058348"/>
              <a:gd name="connsiteY366" fmla="*/ 2646502 h 6858000"/>
              <a:gd name="connsiteX367" fmla="*/ 144347 w 6058348"/>
              <a:gd name="connsiteY367" fmla="*/ 2467584 h 6858000"/>
              <a:gd name="connsiteX368" fmla="*/ 192605 w 6058348"/>
              <a:gd name="connsiteY368" fmla="*/ 2287480 h 6858000"/>
              <a:gd name="connsiteX369" fmla="*/ 244346 w 6058348"/>
              <a:gd name="connsiteY369" fmla="*/ 2151898 h 6858000"/>
              <a:gd name="connsiteX370" fmla="*/ 263219 w 6058348"/>
              <a:gd name="connsiteY370" fmla="*/ 2184962 h 6858000"/>
              <a:gd name="connsiteX371" fmla="*/ 248001 w 6058348"/>
              <a:gd name="connsiteY371" fmla="*/ 2149765 h 6858000"/>
              <a:gd name="connsiteX372" fmla="*/ 270270 w 6058348"/>
              <a:gd name="connsiteY372" fmla="*/ 2043648 h 6858000"/>
              <a:gd name="connsiteX373" fmla="*/ 318832 w 6058348"/>
              <a:gd name="connsiteY373" fmla="*/ 1885419 h 6858000"/>
              <a:gd name="connsiteX374" fmla="*/ 333382 w 6058348"/>
              <a:gd name="connsiteY374" fmla="*/ 1842618 h 6858000"/>
              <a:gd name="connsiteX375" fmla="*/ 361472 w 6058348"/>
              <a:gd name="connsiteY375" fmla="*/ 1772306 h 6858000"/>
              <a:gd name="connsiteX376" fmla="*/ 431012 w 6058348"/>
              <a:gd name="connsiteY376" fmla="*/ 1650835 h 6858000"/>
              <a:gd name="connsiteX377" fmla="*/ 471476 w 6058348"/>
              <a:gd name="connsiteY377" fmla="*/ 1568604 h 6858000"/>
              <a:gd name="connsiteX378" fmla="*/ 471316 w 6058348"/>
              <a:gd name="connsiteY378" fmla="*/ 1546435 h 6858000"/>
              <a:gd name="connsiteX379" fmla="*/ 420047 w 6058348"/>
              <a:gd name="connsiteY379" fmla="*/ 1657236 h 6858000"/>
              <a:gd name="connsiteX380" fmla="*/ 350508 w 6058348"/>
              <a:gd name="connsiteY380" fmla="*/ 1778710 h 6858000"/>
              <a:gd name="connsiteX381" fmla="*/ 322421 w 6058348"/>
              <a:gd name="connsiteY381" fmla="*/ 1849019 h 6858000"/>
              <a:gd name="connsiteX382" fmla="*/ 307868 w 6058348"/>
              <a:gd name="connsiteY382" fmla="*/ 1891822 h 6858000"/>
              <a:gd name="connsiteX383" fmla="*/ 259306 w 6058348"/>
              <a:gd name="connsiteY383" fmla="*/ 2050050 h 6858000"/>
              <a:gd name="connsiteX384" fmla="*/ 237037 w 6058348"/>
              <a:gd name="connsiteY384" fmla="*/ 2156167 h 6858000"/>
              <a:gd name="connsiteX385" fmla="*/ 185296 w 6058348"/>
              <a:gd name="connsiteY385" fmla="*/ 2291749 h 6858000"/>
              <a:gd name="connsiteX386" fmla="*/ 137037 w 6058348"/>
              <a:gd name="connsiteY386" fmla="*/ 2471852 h 6858000"/>
              <a:gd name="connsiteX387" fmla="*/ 107592 w 6058348"/>
              <a:gd name="connsiteY387" fmla="*/ 2650771 h 6858000"/>
              <a:gd name="connsiteX388" fmla="*/ 113344 w 6058348"/>
              <a:gd name="connsiteY388" fmla="*/ 2652312 h 6858000"/>
              <a:gd name="connsiteX389" fmla="*/ 106365 w 6058348"/>
              <a:gd name="connsiteY389" fmla="*/ 2827910 h 6858000"/>
              <a:gd name="connsiteX390" fmla="*/ 89917 w 6058348"/>
              <a:gd name="connsiteY390" fmla="*/ 2969833 h 6858000"/>
              <a:gd name="connsiteX391" fmla="*/ 95697 w 6058348"/>
              <a:gd name="connsiteY391" fmla="*/ 3120829 h 6858000"/>
              <a:gd name="connsiteX392" fmla="*/ 83304 w 6058348"/>
              <a:gd name="connsiteY392" fmla="*/ 3438876 h 6858000"/>
              <a:gd name="connsiteX393" fmla="*/ 73836 w 6058348"/>
              <a:gd name="connsiteY393" fmla="*/ 3497928 h 6858000"/>
              <a:gd name="connsiteX394" fmla="*/ 86244 w 6058348"/>
              <a:gd name="connsiteY394" fmla="*/ 3501252 h 6858000"/>
              <a:gd name="connsiteX395" fmla="*/ 108266 w 6058348"/>
              <a:gd name="connsiteY395" fmla="*/ 3672165 h 6858000"/>
              <a:gd name="connsiteX396" fmla="*/ 110260 w 6058348"/>
              <a:gd name="connsiteY396" fmla="*/ 3756763 h 6858000"/>
              <a:gd name="connsiteX397" fmla="*/ 85019 w 6058348"/>
              <a:gd name="connsiteY397" fmla="*/ 3678390 h 6858000"/>
              <a:gd name="connsiteX398" fmla="*/ 67021 w 6058348"/>
              <a:gd name="connsiteY398" fmla="*/ 3561482 h 6858000"/>
              <a:gd name="connsiteX399" fmla="*/ 56363 w 6058348"/>
              <a:gd name="connsiteY399" fmla="*/ 3589761 h 6858000"/>
              <a:gd name="connsiteX400" fmla="*/ 52331 w 6058348"/>
              <a:gd name="connsiteY400" fmla="*/ 3504715 h 6858000"/>
              <a:gd name="connsiteX401" fmla="*/ 33457 w 6058348"/>
              <a:gd name="connsiteY401" fmla="*/ 3502673 h 6858000"/>
              <a:gd name="connsiteX402" fmla="*/ 31225 w 6058348"/>
              <a:gd name="connsiteY402" fmla="*/ 3430468 h 6858000"/>
              <a:gd name="connsiteX403" fmla="*/ 5008 w 6058348"/>
              <a:gd name="connsiteY403" fmla="*/ 3252201 h 6858000"/>
              <a:gd name="connsiteX404" fmla="*/ 7 w 6058348"/>
              <a:gd name="connsiteY404" fmla="*/ 3098303 h 6858000"/>
              <a:gd name="connsiteX405" fmla="*/ 29042 w 6058348"/>
              <a:gd name="connsiteY405" fmla="*/ 2978430 h 6858000"/>
              <a:gd name="connsiteX406" fmla="*/ 46273 w 6058348"/>
              <a:gd name="connsiteY406" fmla="*/ 2833601 h 6858000"/>
              <a:gd name="connsiteX407" fmla="*/ 69252 w 6058348"/>
              <a:gd name="connsiteY407" fmla="*/ 2690312 h 6858000"/>
              <a:gd name="connsiteX408" fmla="*/ 64858 w 6058348"/>
              <a:gd name="connsiteY408" fmla="*/ 2580166 h 6858000"/>
              <a:gd name="connsiteX409" fmla="*/ 229766 w 6058348"/>
              <a:gd name="connsiteY409" fmla="*/ 2045249 h 6858000"/>
              <a:gd name="connsiteX410" fmla="*/ 287261 w 6058348"/>
              <a:gd name="connsiteY410" fmla="*/ 1911209 h 6858000"/>
              <a:gd name="connsiteX411" fmla="*/ 290242 w 6058348"/>
              <a:gd name="connsiteY411" fmla="*/ 1831058 h 6858000"/>
              <a:gd name="connsiteX412" fmla="*/ 380798 w 6058348"/>
              <a:gd name="connsiteY412" fmla="*/ 1631153 h 6858000"/>
              <a:gd name="connsiteX413" fmla="*/ 402657 w 6058348"/>
              <a:gd name="connsiteY413" fmla="*/ 1584080 h 6858000"/>
              <a:gd name="connsiteX414" fmla="*/ 470811 w 6058348"/>
              <a:gd name="connsiteY414" fmla="*/ 1421761 h 6858000"/>
              <a:gd name="connsiteX415" fmla="*/ 563903 w 6058348"/>
              <a:gd name="connsiteY415" fmla="*/ 1315940 h 6858000"/>
              <a:gd name="connsiteX416" fmla="*/ 505154 w 6058348"/>
              <a:gd name="connsiteY416" fmla="*/ 1477668 h 6858000"/>
              <a:gd name="connsiteX417" fmla="*/ 527135 w 6058348"/>
              <a:gd name="connsiteY417" fmla="*/ 1453138 h 6858000"/>
              <a:gd name="connsiteX418" fmla="*/ 553946 w 6058348"/>
              <a:gd name="connsiteY418" fmla="*/ 1387606 h 6858000"/>
              <a:gd name="connsiteX419" fmla="*/ 576965 w 6058348"/>
              <a:gd name="connsiteY419" fmla="*/ 1313213 h 6858000"/>
              <a:gd name="connsiteX420" fmla="*/ 628534 w 6058348"/>
              <a:gd name="connsiteY420" fmla="*/ 1224285 h 6858000"/>
              <a:gd name="connsiteX421" fmla="*/ 707719 w 6058348"/>
              <a:gd name="connsiteY421" fmla="*/ 1089830 h 6858000"/>
              <a:gd name="connsiteX422" fmla="*/ 796310 w 6058348"/>
              <a:gd name="connsiteY422" fmla="*/ 954784 h 6858000"/>
              <a:gd name="connsiteX423" fmla="*/ 801089 w 6058348"/>
              <a:gd name="connsiteY423" fmla="*/ 951601 h 6858000"/>
              <a:gd name="connsiteX424" fmla="*/ 854888 w 6058348"/>
              <a:gd name="connsiteY424" fmla="*/ 839714 h 6858000"/>
              <a:gd name="connsiteX425" fmla="*/ 909097 w 6058348"/>
              <a:gd name="connsiteY425" fmla="*/ 763947 h 6858000"/>
              <a:gd name="connsiteX426" fmla="*/ 965169 w 6058348"/>
              <a:gd name="connsiteY426" fmla="*/ 704249 h 6858000"/>
              <a:gd name="connsiteX427" fmla="*/ 1078867 w 6058348"/>
              <a:gd name="connsiteY427" fmla="*/ 579041 h 6858000"/>
              <a:gd name="connsiteX428" fmla="*/ 1174291 w 6058348"/>
              <a:gd name="connsiteY428" fmla="*/ 464506 h 6858000"/>
              <a:gd name="connsiteX429" fmla="*/ 1305719 w 6058348"/>
              <a:gd name="connsiteY429" fmla="*/ 319141 h 6858000"/>
              <a:gd name="connsiteX430" fmla="*/ 1388454 w 6058348"/>
              <a:gd name="connsiteY430" fmla="*/ 263472 h 6858000"/>
              <a:gd name="connsiteX431" fmla="*/ 1467467 w 6058348"/>
              <a:gd name="connsiteY431" fmla="*/ 175674 h 6858000"/>
              <a:gd name="connsiteX432" fmla="*/ 1527735 w 6058348"/>
              <a:gd name="connsiteY432" fmla="*/ 123327 h 6858000"/>
              <a:gd name="connsiteX433" fmla="*/ 1579979 w 6058348"/>
              <a:gd name="connsiteY433" fmla="*/ 112418 h 6858000"/>
              <a:gd name="connsiteX434" fmla="*/ 1596155 w 6058348"/>
              <a:gd name="connsiteY434" fmla="*/ 98071 h 6858000"/>
              <a:gd name="connsiteX435" fmla="*/ 1667080 w 6058348"/>
              <a:gd name="connsiteY435" fmla="*/ 1744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</a:cxnLst>
            <a:rect l="l" t="t" r="r" b="b"/>
            <a:pathLst>
              <a:path w="6058348" h="6858000">
                <a:moveTo>
                  <a:pt x="5775314" y="6830929"/>
                </a:moveTo>
                <a:lnTo>
                  <a:pt x="5755157" y="6838228"/>
                </a:lnTo>
                <a:lnTo>
                  <a:pt x="5751312" y="6840574"/>
                </a:lnTo>
                <a:lnTo>
                  <a:pt x="5764972" y="6836167"/>
                </a:lnTo>
                <a:close/>
                <a:moveTo>
                  <a:pt x="6058348" y="6809240"/>
                </a:moveTo>
                <a:lnTo>
                  <a:pt x="6058348" y="6858000"/>
                </a:lnTo>
                <a:lnTo>
                  <a:pt x="5977136" y="6858000"/>
                </a:lnTo>
                <a:lnTo>
                  <a:pt x="5977921" y="6857705"/>
                </a:lnTo>
                <a:cubicBezTo>
                  <a:pt x="5992539" y="6849168"/>
                  <a:pt x="6008071" y="6840098"/>
                  <a:pt x="6025527" y="6829598"/>
                </a:cubicBezTo>
                <a:close/>
                <a:moveTo>
                  <a:pt x="6018182" y="6739091"/>
                </a:moveTo>
                <a:lnTo>
                  <a:pt x="6017901" y="6739114"/>
                </a:lnTo>
                <a:lnTo>
                  <a:pt x="6012472" y="6751767"/>
                </a:lnTo>
                <a:cubicBezTo>
                  <a:pt x="5983236" y="6768840"/>
                  <a:pt x="5970715" y="6781051"/>
                  <a:pt x="5952444" y="6791725"/>
                </a:cubicBezTo>
                <a:cubicBezTo>
                  <a:pt x="5937047" y="6803165"/>
                  <a:pt x="5917994" y="6816740"/>
                  <a:pt x="5881449" y="6838083"/>
                </a:cubicBezTo>
                <a:lnTo>
                  <a:pt x="5884949" y="6838200"/>
                </a:lnTo>
                <a:lnTo>
                  <a:pt x="5951666" y="6794627"/>
                </a:lnTo>
                <a:cubicBezTo>
                  <a:pt x="5967061" y="6783188"/>
                  <a:pt x="5982458" y="6771743"/>
                  <a:pt x="6011694" y="6754670"/>
                </a:cubicBezTo>
                <a:cubicBezTo>
                  <a:pt x="6017819" y="6746195"/>
                  <a:pt x="6019722" y="6741256"/>
                  <a:pt x="6018182" y="6739091"/>
                </a:cubicBezTo>
                <a:close/>
                <a:moveTo>
                  <a:pt x="1828503" y="6699175"/>
                </a:moveTo>
                <a:cubicBezTo>
                  <a:pt x="1835682" y="6699347"/>
                  <a:pt x="1845291" y="6702311"/>
                  <a:pt x="1858008" y="6708052"/>
                </a:cubicBezTo>
                <a:cubicBezTo>
                  <a:pt x="1883446" y="6719539"/>
                  <a:pt x="1921317" y="6742141"/>
                  <a:pt x="1977044" y="6775753"/>
                </a:cubicBezTo>
                <a:cubicBezTo>
                  <a:pt x="1993522" y="6783280"/>
                  <a:pt x="2013657" y="6788675"/>
                  <a:pt x="2030914" y="6793299"/>
                </a:cubicBezTo>
                <a:lnTo>
                  <a:pt x="2104411" y="6858000"/>
                </a:lnTo>
                <a:lnTo>
                  <a:pt x="2029236" y="6858000"/>
                </a:lnTo>
                <a:lnTo>
                  <a:pt x="1978430" y="6816601"/>
                </a:lnTo>
                <a:cubicBezTo>
                  <a:pt x="1949129" y="6799408"/>
                  <a:pt x="1922703" y="6782988"/>
                  <a:pt x="1897054" y="6763661"/>
                </a:cubicBezTo>
                <a:cubicBezTo>
                  <a:pt x="1868529" y="6743565"/>
                  <a:pt x="1842104" y="6727142"/>
                  <a:pt x="1813581" y="6707045"/>
                </a:cubicBezTo>
                <a:cubicBezTo>
                  <a:pt x="1816576" y="6701621"/>
                  <a:pt x="1821325" y="6699001"/>
                  <a:pt x="1828503" y="6699175"/>
                </a:cubicBezTo>
                <a:close/>
                <a:moveTo>
                  <a:pt x="6058348" y="6646154"/>
                </a:moveTo>
                <a:lnTo>
                  <a:pt x="6058348" y="6798878"/>
                </a:lnTo>
                <a:lnTo>
                  <a:pt x="6007790" y="6831072"/>
                </a:lnTo>
                <a:lnTo>
                  <a:pt x="5960666" y="6858000"/>
                </a:lnTo>
                <a:lnTo>
                  <a:pt x="5702396" y="6858000"/>
                </a:lnTo>
                <a:lnTo>
                  <a:pt x="5701558" y="6857641"/>
                </a:lnTo>
                <a:lnTo>
                  <a:pt x="5700561" y="6858000"/>
                </a:lnTo>
                <a:lnTo>
                  <a:pt x="5617693" y="6858000"/>
                </a:lnTo>
                <a:lnTo>
                  <a:pt x="5769518" y="6795637"/>
                </a:lnTo>
                <a:cubicBezTo>
                  <a:pt x="5797672" y="6759593"/>
                  <a:pt x="5861661" y="6739376"/>
                  <a:pt x="5895870" y="6726747"/>
                </a:cubicBezTo>
                <a:cubicBezTo>
                  <a:pt x="5941820" y="6704813"/>
                  <a:pt x="5987774" y="6682877"/>
                  <a:pt x="6033724" y="6660942"/>
                </a:cubicBezTo>
                <a:close/>
                <a:moveTo>
                  <a:pt x="1704192" y="6494042"/>
                </a:moveTo>
                <a:cubicBezTo>
                  <a:pt x="1739249" y="6512775"/>
                  <a:pt x="1772206" y="6527832"/>
                  <a:pt x="1805163" y="6542890"/>
                </a:cubicBezTo>
                <a:cubicBezTo>
                  <a:pt x="1818528" y="6562040"/>
                  <a:pt x="1829793" y="6577513"/>
                  <a:pt x="1840284" y="6595890"/>
                </a:cubicBezTo>
                <a:cubicBezTo>
                  <a:pt x="1878214" y="6615395"/>
                  <a:pt x="1916684" y="6644384"/>
                  <a:pt x="1986015" y="6684753"/>
                </a:cubicBezTo>
                <a:cubicBezTo>
                  <a:pt x="2089385" y="6759155"/>
                  <a:pt x="2178851" y="6804919"/>
                  <a:pt x="2277722" y="6850092"/>
                </a:cubicBezTo>
                <a:lnTo>
                  <a:pt x="2294231" y="6858000"/>
                </a:lnTo>
                <a:lnTo>
                  <a:pt x="2184392" y="6858000"/>
                </a:lnTo>
                <a:lnTo>
                  <a:pt x="2137094" y="6834206"/>
                </a:lnTo>
                <a:cubicBezTo>
                  <a:pt x="2104915" y="6816243"/>
                  <a:pt x="2074835" y="6801956"/>
                  <a:pt x="2043974" y="6790575"/>
                </a:cubicBezTo>
                <a:cubicBezTo>
                  <a:pt x="2011256" y="6763128"/>
                  <a:pt x="1975661" y="6734909"/>
                  <a:pt x="1940844" y="6703784"/>
                </a:cubicBezTo>
                <a:cubicBezTo>
                  <a:pt x="1904470" y="6678471"/>
                  <a:pt x="1865997" y="6649482"/>
                  <a:pt x="1808948" y="6609289"/>
                </a:cubicBezTo>
                <a:cubicBezTo>
                  <a:pt x="1762627" y="6575081"/>
                  <a:pt x="1716304" y="6540876"/>
                  <a:pt x="1672861" y="6507439"/>
                </a:cubicBezTo>
                <a:cubicBezTo>
                  <a:pt x="1691131" y="6496770"/>
                  <a:pt x="1697662" y="6495405"/>
                  <a:pt x="1704192" y="6494042"/>
                </a:cubicBezTo>
                <a:close/>
                <a:moveTo>
                  <a:pt x="1413162" y="6406719"/>
                </a:moveTo>
                <a:cubicBezTo>
                  <a:pt x="1550808" y="6502755"/>
                  <a:pt x="1635363" y="6578343"/>
                  <a:pt x="1705777" y="6637683"/>
                </a:cubicBezTo>
                <a:cubicBezTo>
                  <a:pt x="1739276" y="6662228"/>
                  <a:pt x="1776428" y="6684637"/>
                  <a:pt x="1813581" y="6707045"/>
                </a:cubicBezTo>
                <a:cubicBezTo>
                  <a:pt x="1842104" y="6727142"/>
                  <a:pt x="1868529" y="6743562"/>
                  <a:pt x="1894178" y="6762888"/>
                </a:cubicBezTo>
                <a:cubicBezTo>
                  <a:pt x="1919825" y="6782214"/>
                  <a:pt x="1946251" y="6798637"/>
                  <a:pt x="1975555" y="6815827"/>
                </a:cubicBezTo>
                <a:lnTo>
                  <a:pt x="2027311" y="6858000"/>
                </a:lnTo>
                <a:lnTo>
                  <a:pt x="1975650" y="6858000"/>
                </a:lnTo>
                <a:lnTo>
                  <a:pt x="1904949" y="6808974"/>
                </a:lnTo>
                <a:cubicBezTo>
                  <a:pt x="1880448" y="6791122"/>
                  <a:pt x="1856043" y="6772908"/>
                  <a:pt x="1831444" y="6755421"/>
                </a:cubicBezTo>
                <a:lnTo>
                  <a:pt x="1759476" y="6701886"/>
                </a:lnTo>
                <a:cubicBezTo>
                  <a:pt x="1736702" y="6683331"/>
                  <a:pt x="1711054" y="6664005"/>
                  <a:pt x="1688284" y="6645449"/>
                </a:cubicBezTo>
                <a:cubicBezTo>
                  <a:pt x="1654006" y="6623811"/>
                  <a:pt x="1623384" y="6600041"/>
                  <a:pt x="1591984" y="6579173"/>
                </a:cubicBezTo>
                <a:cubicBezTo>
                  <a:pt x="1564240" y="6556170"/>
                  <a:pt x="1535715" y="6536073"/>
                  <a:pt x="1510844" y="6513843"/>
                </a:cubicBezTo>
                <a:cubicBezTo>
                  <a:pt x="1485197" y="6494517"/>
                  <a:pt x="1466080" y="6473826"/>
                  <a:pt x="1449063" y="6456811"/>
                </a:cubicBezTo>
                <a:cubicBezTo>
                  <a:pt x="1432819" y="6436894"/>
                  <a:pt x="1421554" y="6421422"/>
                  <a:pt x="1413162" y="6406719"/>
                </a:cubicBezTo>
                <a:close/>
                <a:moveTo>
                  <a:pt x="1521005" y="6360893"/>
                </a:moveTo>
                <a:cubicBezTo>
                  <a:pt x="1538261" y="6365516"/>
                  <a:pt x="1549766" y="6368599"/>
                  <a:pt x="1567801" y="6370320"/>
                </a:cubicBezTo>
                <a:cubicBezTo>
                  <a:pt x="1614662" y="6414011"/>
                  <a:pt x="1653676" y="6452484"/>
                  <a:pt x="1704192" y="6494042"/>
                </a:cubicBezTo>
                <a:cubicBezTo>
                  <a:pt x="1697662" y="6495405"/>
                  <a:pt x="1691131" y="6496770"/>
                  <a:pt x="1680948" y="6500268"/>
                </a:cubicBezTo>
                <a:cubicBezTo>
                  <a:pt x="1628331" y="6455034"/>
                  <a:pt x="1573619" y="6406125"/>
                  <a:pt x="1521005" y="6360893"/>
                </a:cubicBezTo>
                <a:close/>
                <a:moveTo>
                  <a:pt x="1399798" y="6033698"/>
                </a:moveTo>
                <a:lnTo>
                  <a:pt x="1399604" y="6034532"/>
                </a:lnTo>
                <a:lnTo>
                  <a:pt x="1406136" y="6049010"/>
                </a:lnTo>
                <a:lnTo>
                  <a:pt x="1408539" y="6044319"/>
                </a:lnTo>
                <a:close/>
                <a:moveTo>
                  <a:pt x="1036872" y="6016343"/>
                </a:moveTo>
                <a:cubicBezTo>
                  <a:pt x="1120887" y="6082443"/>
                  <a:pt x="1159664" y="6133306"/>
                  <a:pt x="1202872" y="6179134"/>
                </a:cubicBezTo>
                <a:cubicBezTo>
                  <a:pt x="1210485" y="6196739"/>
                  <a:pt x="1240090" y="6235807"/>
                  <a:pt x="1230684" y="6236401"/>
                </a:cubicBezTo>
                <a:cubicBezTo>
                  <a:pt x="1200841" y="6209724"/>
                  <a:pt x="1173094" y="6186720"/>
                  <a:pt x="1151880" y="6162355"/>
                </a:cubicBezTo>
                <a:cubicBezTo>
                  <a:pt x="1129885" y="6140896"/>
                  <a:pt x="1110768" y="6120204"/>
                  <a:pt x="1094528" y="6100288"/>
                </a:cubicBezTo>
                <a:cubicBezTo>
                  <a:pt x="1064143" y="6064123"/>
                  <a:pt x="1046582" y="6037626"/>
                  <a:pt x="1036872" y="6016343"/>
                </a:cubicBezTo>
                <a:close/>
                <a:moveTo>
                  <a:pt x="729934" y="5606776"/>
                </a:moveTo>
                <a:lnTo>
                  <a:pt x="738318" y="5619162"/>
                </a:lnTo>
                <a:lnTo>
                  <a:pt x="741534" y="5622080"/>
                </a:lnTo>
                <a:close/>
                <a:moveTo>
                  <a:pt x="864907" y="5288164"/>
                </a:moveTo>
                <a:lnTo>
                  <a:pt x="868725" y="5296695"/>
                </a:lnTo>
                <a:lnTo>
                  <a:pt x="869268" y="5295812"/>
                </a:lnTo>
                <a:close/>
                <a:moveTo>
                  <a:pt x="566239" y="5278338"/>
                </a:moveTo>
                <a:lnTo>
                  <a:pt x="640251" y="5436620"/>
                </a:lnTo>
                <a:lnTo>
                  <a:pt x="582093" y="5309152"/>
                </a:lnTo>
                <a:close/>
                <a:moveTo>
                  <a:pt x="457312" y="5107590"/>
                </a:moveTo>
                <a:cubicBezTo>
                  <a:pt x="468273" y="5101188"/>
                  <a:pt x="493143" y="5123418"/>
                  <a:pt x="518858" y="5177012"/>
                </a:cubicBezTo>
                <a:lnTo>
                  <a:pt x="521360" y="5182362"/>
                </a:lnTo>
                <a:lnTo>
                  <a:pt x="553395" y="5199108"/>
                </a:lnTo>
                <a:cubicBezTo>
                  <a:pt x="567801" y="5215812"/>
                  <a:pt x="585495" y="5244683"/>
                  <a:pt x="611329" y="5292077"/>
                </a:cubicBezTo>
                <a:cubicBezTo>
                  <a:pt x="640157" y="5334052"/>
                  <a:pt x="672640" y="5373890"/>
                  <a:pt x="694396" y="5407740"/>
                </a:cubicBezTo>
                <a:cubicBezTo>
                  <a:pt x="716152" y="5441591"/>
                  <a:pt x="727181" y="5469454"/>
                  <a:pt x="723291" y="5483977"/>
                </a:cubicBezTo>
                <a:cubicBezTo>
                  <a:pt x="728804" y="5497908"/>
                  <a:pt x="732220" y="5508166"/>
                  <a:pt x="740612" y="5522869"/>
                </a:cubicBezTo>
                <a:cubicBezTo>
                  <a:pt x="769441" y="5564840"/>
                  <a:pt x="793293" y="5602365"/>
                  <a:pt x="824997" y="5645110"/>
                </a:cubicBezTo>
                <a:lnTo>
                  <a:pt x="824949" y="5645134"/>
                </a:lnTo>
                <a:lnTo>
                  <a:pt x="786356" y="5662776"/>
                </a:lnTo>
                <a:lnTo>
                  <a:pt x="715179" y="5521277"/>
                </a:lnTo>
                <a:lnTo>
                  <a:pt x="710297" y="5520972"/>
                </a:lnTo>
                <a:lnTo>
                  <a:pt x="777654" y="5654875"/>
                </a:lnTo>
                <a:lnTo>
                  <a:pt x="786356" y="5662776"/>
                </a:lnTo>
                <a:cubicBezTo>
                  <a:pt x="791837" y="5659575"/>
                  <a:pt x="798562" y="5657486"/>
                  <a:pt x="805384" y="5655033"/>
                </a:cubicBezTo>
                <a:lnTo>
                  <a:pt x="824949" y="5645134"/>
                </a:lnTo>
                <a:lnTo>
                  <a:pt x="825000" y="5645111"/>
                </a:lnTo>
                <a:cubicBezTo>
                  <a:pt x="891047" y="5743758"/>
                  <a:pt x="962846" y="5843946"/>
                  <a:pt x="1039854" y="5936188"/>
                </a:cubicBezTo>
                <a:cubicBezTo>
                  <a:pt x="1021040" y="5937375"/>
                  <a:pt x="1005105" y="5939332"/>
                  <a:pt x="980539" y="5938976"/>
                </a:cubicBezTo>
                <a:cubicBezTo>
                  <a:pt x="987609" y="5947097"/>
                  <a:pt x="989709" y="5950775"/>
                  <a:pt x="996779" y="5958896"/>
                </a:cubicBezTo>
                <a:cubicBezTo>
                  <a:pt x="968017" y="5951189"/>
                  <a:pt x="944230" y="5947927"/>
                  <a:pt x="915468" y="5940222"/>
                </a:cubicBezTo>
                <a:cubicBezTo>
                  <a:pt x="901326" y="5923977"/>
                  <a:pt x="887182" y="5907733"/>
                  <a:pt x="873038" y="5891490"/>
                </a:cubicBezTo>
                <a:cubicBezTo>
                  <a:pt x="858895" y="5875247"/>
                  <a:pt x="848407" y="5856871"/>
                  <a:pt x="834264" y="5840627"/>
                </a:cubicBezTo>
                <a:cubicBezTo>
                  <a:pt x="803339" y="5794979"/>
                  <a:pt x="768757" y="5751464"/>
                  <a:pt x="740709" y="5706587"/>
                </a:cubicBezTo>
                <a:cubicBezTo>
                  <a:pt x="712659" y="5661709"/>
                  <a:pt x="684611" y="5616832"/>
                  <a:pt x="655781" y="5574860"/>
                </a:cubicBezTo>
                <a:cubicBezTo>
                  <a:pt x="627733" y="5529984"/>
                  <a:pt x="605434" y="5486648"/>
                  <a:pt x="579484" y="5445444"/>
                </a:cubicBezTo>
                <a:cubicBezTo>
                  <a:pt x="566897" y="5423392"/>
                  <a:pt x="554310" y="5401338"/>
                  <a:pt x="543822" y="5382962"/>
                </a:cubicBezTo>
                <a:cubicBezTo>
                  <a:pt x="534111" y="5361679"/>
                  <a:pt x="521523" y="5339626"/>
                  <a:pt x="511815" y="5318344"/>
                </a:cubicBezTo>
                <a:cubicBezTo>
                  <a:pt x="516246" y="5313304"/>
                  <a:pt x="540337" y="5338440"/>
                  <a:pt x="535299" y="5299729"/>
                </a:cubicBezTo>
                <a:cubicBezTo>
                  <a:pt x="550760" y="5322552"/>
                  <a:pt x="566224" y="5345376"/>
                  <a:pt x="578811" y="5367430"/>
                </a:cubicBezTo>
                <a:cubicBezTo>
                  <a:pt x="597149" y="5391024"/>
                  <a:pt x="612611" y="5413848"/>
                  <a:pt x="628854" y="5433765"/>
                </a:cubicBezTo>
                <a:cubicBezTo>
                  <a:pt x="646954" y="5469751"/>
                  <a:pt x="665835" y="5502832"/>
                  <a:pt x="683935" y="5538817"/>
                </a:cubicBezTo>
                <a:lnTo>
                  <a:pt x="689004" y="5546303"/>
                </a:lnTo>
                <a:lnTo>
                  <a:pt x="628854" y="5433765"/>
                </a:lnTo>
                <a:cubicBezTo>
                  <a:pt x="613390" y="5410941"/>
                  <a:pt x="597149" y="5391024"/>
                  <a:pt x="581686" y="5368200"/>
                </a:cubicBezTo>
                <a:cubicBezTo>
                  <a:pt x="566224" y="5345376"/>
                  <a:pt x="553637" y="5323323"/>
                  <a:pt x="538174" y="5300498"/>
                </a:cubicBezTo>
                <a:cubicBezTo>
                  <a:pt x="525048" y="5268958"/>
                  <a:pt x="509043" y="5236651"/>
                  <a:pt x="495914" y="5205110"/>
                </a:cubicBezTo>
                <a:cubicBezTo>
                  <a:pt x="482789" y="5173573"/>
                  <a:pt x="470437" y="5139130"/>
                  <a:pt x="457312" y="5107590"/>
                </a:cubicBezTo>
                <a:close/>
                <a:moveTo>
                  <a:pt x="869428" y="1149768"/>
                </a:moveTo>
                <a:lnTo>
                  <a:pt x="870666" y="1150875"/>
                </a:lnTo>
                <a:lnTo>
                  <a:pt x="870910" y="1150505"/>
                </a:lnTo>
                <a:close/>
                <a:moveTo>
                  <a:pt x="1154519" y="779895"/>
                </a:moveTo>
                <a:cubicBezTo>
                  <a:pt x="1088263" y="843092"/>
                  <a:pt x="1073407" y="864020"/>
                  <a:pt x="1059331" y="882040"/>
                </a:cubicBezTo>
                <a:lnTo>
                  <a:pt x="1030096" y="899115"/>
                </a:lnTo>
                <a:lnTo>
                  <a:pt x="1026538" y="900885"/>
                </a:lnTo>
                <a:lnTo>
                  <a:pt x="1026381" y="900955"/>
                </a:lnTo>
                <a:lnTo>
                  <a:pt x="995885" y="911744"/>
                </a:lnTo>
                <a:lnTo>
                  <a:pt x="995016" y="914492"/>
                </a:lnTo>
                <a:lnTo>
                  <a:pt x="960212" y="1024357"/>
                </a:lnTo>
                <a:lnTo>
                  <a:pt x="960428" y="1024130"/>
                </a:lnTo>
                <a:lnTo>
                  <a:pt x="995107" y="914646"/>
                </a:lnTo>
                <a:lnTo>
                  <a:pt x="1026381" y="900955"/>
                </a:lnTo>
                <a:lnTo>
                  <a:pt x="1027811" y="900448"/>
                </a:lnTo>
                <a:lnTo>
                  <a:pt x="1030096" y="899115"/>
                </a:lnTo>
                <a:lnTo>
                  <a:pt x="1058554" y="884944"/>
                </a:lnTo>
                <a:cubicBezTo>
                  <a:pt x="1072629" y="866923"/>
                  <a:pt x="1090360" y="846766"/>
                  <a:pt x="1153741" y="782799"/>
                </a:cubicBezTo>
                <a:lnTo>
                  <a:pt x="1155508" y="784829"/>
                </a:lnTo>
                <a:lnTo>
                  <a:pt x="1157170" y="782939"/>
                </a:lnTo>
                <a:close/>
                <a:moveTo>
                  <a:pt x="1256748" y="536415"/>
                </a:moveTo>
                <a:cubicBezTo>
                  <a:pt x="1242907" y="542049"/>
                  <a:pt x="1226194" y="546909"/>
                  <a:pt x="1208698" y="554675"/>
                </a:cubicBezTo>
                <a:cubicBezTo>
                  <a:pt x="1178448" y="587047"/>
                  <a:pt x="1155504" y="615144"/>
                  <a:pt x="1114053" y="666307"/>
                </a:cubicBezTo>
                <a:lnTo>
                  <a:pt x="1124878" y="681175"/>
                </a:lnTo>
                <a:lnTo>
                  <a:pt x="1125854" y="679334"/>
                </a:lnTo>
                <a:lnTo>
                  <a:pt x="1116931" y="667078"/>
                </a:lnTo>
                <a:cubicBezTo>
                  <a:pt x="1158381" y="615915"/>
                  <a:pt x="1181326" y="587814"/>
                  <a:pt x="1211575" y="555446"/>
                </a:cubicBezTo>
                <a:lnTo>
                  <a:pt x="1254123" y="539278"/>
                </a:lnTo>
                <a:close/>
                <a:moveTo>
                  <a:pt x="1522578" y="430179"/>
                </a:moveTo>
                <a:lnTo>
                  <a:pt x="1518158" y="432143"/>
                </a:lnTo>
                <a:lnTo>
                  <a:pt x="1486693" y="487893"/>
                </a:lnTo>
                <a:cubicBezTo>
                  <a:pt x="1479137" y="500266"/>
                  <a:pt x="1474121" y="507487"/>
                  <a:pt x="1468909" y="515429"/>
                </a:cubicBezTo>
                <a:cubicBezTo>
                  <a:pt x="1319920" y="634293"/>
                  <a:pt x="1203715" y="814870"/>
                  <a:pt x="1073539" y="932551"/>
                </a:cubicBezTo>
                <a:cubicBezTo>
                  <a:pt x="1051916" y="967231"/>
                  <a:pt x="1029514" y="1004816"/>
                  <a:pt x="1004235" y="1041631"/>
                </a:cubicBezTo>
                <a:cubicBezTo>
                  <a:pt x="978959" y="1078447"/>
                  <a:pt x="959433" y="1116803"/>
                  <a:pt x="937031" y="1154389"/>
                </a:cubicBezTo>
                <a:cubicBezTo>
                  <a:pt x="884918" y="1233829"/>
                  <a:pt x="816870" y="1315226"/>
                  <a:pt x="793754" y="1389983"/>
                </a:cubicBezTo>
                <a:cubicBezTo>
                  <a:pt x="760931" y="1443456"/>
                  <a:pt x="728107" y="1496930"/>
                  <a:pt x="698160" y="1551175"/>
                </a:cubicBezTo>
                <a:cubicBezTo>
                  <a:pt x="677855" y="1592439"/>
                  <a:pt x="660427" y="1634469"/>
                  <a:pt x="640124" y="1675732"/>
                </a:cubicBezTo>
                <a:lnTo>
                  <a:pt x="610718" y="1739460"/>
                </a:lnTo>
                <a:cubicBezTo>
                  <a:pt x="601614" y="1761928"/>
                  <a:pt x="593290" y="1781494"/>
                  <a:pt x="584185" y="1803962"/>
                </a:cubicBezTo>
                <a:cubicBezTo>
                  <a:pt x="559213" y="1862652"/>
                  <a:pt x="532141" y="1917667"/>
                  <a:pt x="510043" y="1977130"/>
                </a:cubicBezTo>
                <a:cubicBezTo>
                  <a:pt x="497047" y="2014122"/>
                  <a:pt x="485609" y="2045307"/>
                  <a:pt x="471836" y="2085204"/>
                </a:cubicBezTo>
                <a:cubicBezTo>
                  <a:pt x="466930" y="2115024"/>
                  <a:pt x="464898" y="2145614"/>
                  <a:pt x="455083" y="2205254"/>
                </a:cubicBezTo>
                <a:lnTo>
                  <a:pt x="478787" y="2143746"/>
                </a:lnTo>
                <a:lnTo>
                  <a:pt x="483408" y="2122551"/>
                </a:lnTo>
                <a:cubicBezTo>
                  <a:pt x="497179" y="2082653"/>
                  <a:pt x="514609" y="2040619"/>
                  <a:pt x="527603" y="2003628"/>
                </a:cubicBezTo>
                <a:cubicBezTo>
                  <a:pt x="549702" y="1944165"/>
                  <a:pt x="576774" y="1889150"/>
                  <a:pt x="601746" y="1830460"/>
                </a:cubicBezTo>
                <a:lnTo>
                  <a:pt x="628944" y="1811079"/>
                </a:lnTo>
                <a:lnTo>
                  <a:pt x="712748" y="1617563"/>
                </a:lnTo>
                <a:lnTo>
                  <a:pt x="720695" y="1582121"/>
                </a:lnTo>
                <a:lnTo>
                  <a:pt x="771153" y="1507462"/>
                </a:lnTo>
                <a:lnTo>
                  <a:pt x="806568" y="1442918"/>
                </a:lnTo>
                <a:lnTo>
                  <a:pt x="798322" y="1453475"/>
                </a:lnTo>
                <a:cubicBezTo>
                  <a:pt x="793348" y="1449030"/>
                  <a:pt x="788374" y="1444583"/>
                  <a:pt x="782622" y="1443042"/>
                </a:cubicBezTo>
                <a:cubicBezTo>
                  <a:pt x="758121" y="1476953"/>
                  <a:pt x="732067" y="1516673"/>
                  <a:pt x="706008" y="1556393"/>
                </a:cubicBezTo>
                <a:cubicBezTo>
                  <a:pt x="700560" y="1576726"/>
                  <a:pt x="694333" y="1599966"/>
                  <a:pt x="690205" y="1626882"/>
                </a:cubicBezTo>
                <a:cubicBezTo>
                  <a:pt x="669122" y="1671048"/>
                  <a:pt x="652472" y="1710175"/>
                  <a:pt x="634266" y="1755113"/>
                </a:cubicBezTo>
                <a:cubicBezTo>
                  <a:pt x="632710" y="1760922"/>
                  <a:pt x="627501" y="1768865"/>
                  <a:pt x="625165" y="1777582"/>
                </a:cubicBezTo>
                <a:cubicBezTo>
                  <a:pt x="610546" y="1786118"/>
                  <a:pt x="601681" y="1796196"/>
                  <a:pt x="587063" y="1804734"/>
                </a:cubicBezTo>
                <a:cubicBezTo>
                  <a:pt x="596165" y="1782265"/>
                  <a:pt x="604491" y="1762699"/>
                  <a:pt x="613593" y="1740230"/>
                </a:cubicBezTo>
                <a:lnTo>
                  <a:pt x="642999" y="1676502"/>
                </a:lnTo>
                <a:cubicBezTo>
                  <a:pt x="663304" y="1635240"/>
                  <a:pt x="680732" y="1593210"/>
                  <a:pt x="701035" y="1551945"/>
                </a:cubicBezTo>
                <a:cubicBezTo>
                  <a:pt x="733860" y="1498472"/>
                  <a:pt x="766683" y="1444997"/>
                  <a:pt x="796633" y="1390754"/>
                </a:cubicBezTo>
                <a:cubicBezTo>
                  <a:pt x="819745" y="1315996"/>
                  <a:pt x="887017" y="1237506"/>
                  <a:pt x="939908" y="1155160"/>
                </a:cubicBezTo>
                <a:cubicBezTo>
                  <a:pt x="962310" y="1117574"/>
                  <a:pt x="981834" y="1079217"/>
                  <a:pt x="1007113" y="1042402"/>
                </a:cubicBezTo>
                <a:cubicBezTo>
                  <a:pt x="1029514" y="1004816"/>
                  <a:pt x="1054012" y="970907"/>
                  <a:pt x="1076414" y="933321"/>
                </a:cubicBezTo>
                <a:cubicBezTo>
                  <a:pt x="1206590" y="815641"/>
                  <a:pt x="1319920" y="634293"/>
                  <a:pt x="1471783" y="516199"/>
                </a:cubicBezTo>
                <a:cubicBezTo>
                  <a:pt x="1482985" y="497404"/>
                  <a:pt x="1491851" y="487327"/>
                  <a:pt x="1522578" y="430179"/>
                </a:cubicBezTo>
                <a:close/>
                <a:moveTo>
                  <a:pt x="1652184" y="153561"/>
                </a:moveTo>
                <a:lnTo>
                  <a:pt x="1663450" y="169033"/>
                </a:lnTo>
                <a:lnTo>
                  <a:pt x="1663451" y="169031"/>
                </a:lnTo>
                <a:lnTo>
                  <a:pt x="1652188" y="153562"/>
                </a:lnTo>
                <a:close/>
                <a:moveTo>
                  <a:pt x="1691382" y="0"/>
                </a:moveTo>
                <a:lnTo>
                  <a:pt x="1855113" y="0"/>
                </a:lnTo>
                <a:lnTo>
                  <a:pt x="1804830" y="32563"/>
                </a:lnTo>
                <a:lnTo>
                  <a:pt x="1814541" y="53842"/>
                </a:lnTo>
                <a:lnTo>
                  <a:pt x="1814880" y="53671"/>
                </a:lnTo>
                <a:lnTo>
                  <a:pt x="1806927" y="36236"/>
                </a:lnTo>
                <a:lnTo>
                  <a:pt x="1864372" y="0"/>
                </a:lnTo>
                <a:lnTo>
                  <a:pt x="2008202" y="0"/>
                </a:lnTo>
                <a:lnTo>
                  <a:pt x="1899931" y="71664"/>
                </a:lnTo>
                <a:cubicBezTo>
                  <a:pt x="1790875" y="147911"/>
                  <a:pt x="1685782" y="229501"/>
                  <a:pt x="1584031" y="315877"/>
                </a:cubicBezTo>
                <a:cubicBezTo>
                  <a:pt x="1524541" y="365321"/>
                  <a:pt x="1478353" y="399644"/>
                  <a:pt x="1446004" y="428338"/>
                </a:cubicBezTo>
                <a:cubicBezTo>
                  <a:pt x="1413654" y="457032"/>
                  <a:pt x="1392269" y="479324"/>
                  <a:pt x="1377413" y="500251"/>
                </a:cubicBezTo>
                <a:cubicBezTo>
                  <a:pt x="1356029" y="522541"/>
                  <a:pt x="1331766" y="544063"/>
                  <a:pt x="1310379" y="566352"/>
                </a:cubicBezTo>
                <a:cubicBezTo>
                  <a:pt x="1266828" y="613840"/>
                  <a:pt x="1223279" y="661324"/>
                  <a:pt x="1180507" y="705906"/>
                </a:cubicBezTo>
                <a:lnTo>
                  <a:pt x="1046624" y="830137"/>
                </a:lnTo>
                <a:lnTo>
                  <a:pt x="1044341" y="834435"/>
                </a:lnTo>
                <a:cubicBezTo>
                  <a:pt x="1025831" y="857499"/>
                  <a:pt x="1008640" y="887139"/>
                  <a:pt x="989352" y="913105"/>
                </a:cubicBezTo>
                <a:cubicBezTo>
                  <a:pt x="976055" y="928222"/>
                  <a:pt x="967189" y="938301"/>
                  <a:pt x="955446" y="947608"/>
                </a:cubicBezTo>
                <a:lnTo>
                  <a:pt x="948137" y="951876"/>
                </a:lnTo>
                <a:lnTo>
                  <a:pt x="899650" y="1030733"/>
                </a:lnTo>
                <a:cubicBezTo>
                  <a:pt x="889141" y="1051269"/>
                  <a:pt x="883420" y="1066860"/>
                  <a:pt x="879917" y="1079932"/>
                </a:cubicBezTo>
                <a:cubicBezTo>
                  <a:pt x="872913" y="1106074"/>
                  <a:pt x="871117" y="1124274"/>
                  <a:pt x="854707" y="1151011"/>
                </a:cubicBezTo>
                <a:cubicBezTo>
                  <a:pt x="829427" y="1187826"/>
                  <a:pt x="807803" y="1222508"/>
                  <a:pt x="782527" y="1259324"/>
                </a:cubicBezTo>
                <a:cubicBezTo>
                  <a:pt x="760126" y="1296910"/>
                  <a:pt x="735625" y="1330818"/>
                  <a:pt x="713223" y="1368405"/>
                </a:cubicBezTo>
                <a:cubicBezTo>
                  <a:pt x="682498" y="1425556"/>
                  <a:pt x="656205" y="1477664"/>
                  <a:pt x="626256" y="1531909"/>
                </a:cubicBezTo>
                <a:cubicBezTo>
                  <a:pt x="602840" y="1584792"/>
                  <a:pt x="583076" y="1635539"/>
                  <a:pt x="560436" y="1685514"/>
                </a:cubicBezTo>
                <a:cubicBezTo>
                  <a:pt x="537798" y="1735491"/>
                  <a:pt x="520133" y="1789912"/>
                  <a:pt x="503247" y="1841429"/>
                </a:cubicBezTo>
                <a:cubicBezTo>
                  <a:pt x="522771" y="1803072"/>
                  <a:pt x="538642" y="1766851"/>
                  <a:pt x="552956" y="1736437"/>
                </a:cubicBezTo>
                <a:lnTo>
                  <a:pt x="557264" y="1727827"/>
                </a:lnTo>
                <a:lnTo>
                  <a:pt x="572719" y="1685690"/>
                </a:lnTo>
                <a:cubicBezTo>
                  <a:pt x="595360" y="1635714"/>
                  <a:pt x="615901" y="1582065"/>
                  <a:pt x="638538" y="1532088"/>
                </a:cubicBezTo>
                <a:lnTo>
                  <a:pt x="645092" y="1536446"/>
                </a:lnTo>
                <a:lnTo>
                  <a:pt x="646440" y="1533915"/>
                </a:lnTo>
                <a:lnTo>
                  <a:pt x="639320" y="1529182"/>
                </a:lnTo>
                <a:cubicBezTo>
                  <a:pt x="670045" y="1472031"/>
                  <a:pt x="696338" y="1419922"/>
                  <a:pt x="726288" y="1365678"/>
                </a:cubicBezTo>
                <a:cubicBezTo>
                  <a:pt x="748689" y="1328092"/>
                  <a:pt x="771091" y="1290506"/>
                  <a:pt x="795590" y="1256593"/>
                </a:cubicBezTo>
                <a:lnTo>
                  <a:pt x="867437" y="1148780"/>
                </a:lnTo>
                <a:lnTo>
                  <a:pt x="864893" y="1147514"/>
                </a:lnTo>
                <a:cubicBezTo>
                  <a:pt x="881303" y="1120776"/>
                  <a:pt x="883099" y="1102576"/>
                  <a:pt x="890104" y="1076434"/>
                </a:cubicBezTo>
                <a:cubicBezTo>
                  <a:pt x="897109" y="1050289"/>
                  <a:pt x="910102" y="1013296"/>
                  <a:pt x="958323" y="948379"/>
                </a:cubicBezTo>
                <a:cubicBezTo>
                  <a:pt x="967189" y="938301"/>
                  <a:pt x="976832" y="925319"/>
                  <a:pt x="992230" y="913876"/>
                </a:cubicBezTo>
                <a:lnTo>
                  <a:pt x="993571" y="911960"/>
                </a:lnTo>
                <a:lnTo>
                  <a:pt x="1047220" y="835207"/>
                </a:lnTo>
                <a:cubicBezTo>
                  <a:pt x="1092866" y="791395"/>
                  <a:pt x="1134860" y="749720"/>
                  <a:pt x="1182605" y="709583"/>
                </a:cubicBezTo>
                <a:cubicBezTo>
                  <a:pt x="1226155" y="662098"/>
                  <a:pt x="1266831" y="613841"/>
                  <a:pt x="1312478" y="570029"/>
                </a:cubicBezTo>
                <a:cubicBezTo>
                  <a:pt x="1333087" y="550643"/>
                  <a:pt x="1358128" y="526218"/>
                  <a:pt x="1379511" y="503928"/>
                </a:cubicBezTo>
                <a:cubicBezTo>
                  <a:pt x="1394368" y="483002"/>
                  <a:pt x="1415753" y="460710"/>
                  <a:pt x="1448103" y="432016"/>
                </a:cubicBezTo>
                <a:cubicBezTo>
                  <a:pt x="1480451" y="403323"/>
                  <a:pt x="1526641" y="368998"/>
                  <a:pt x="1586130" y="319554"/>
                </a:cubicBezTo>
                <a:cubicBezTo>
                  <a:pt x="1688271" y="231725"/>
                  <a:pt x="1793363" y="150135"/>
                  <a:pt x="1902322" y="74252"/>
                </a:cubicBezTo>
                <a:lnTo>
                  <a:pt x="2015076" y="0"/>
                </a:lnTo>
                <a:lnTo>
                  <a:pt x="2107911" y="0"/>
                </a:lnTo>
                <a:lnTo>
                  <a:pt x="2096656" y="7624"/>
                </a:lnTo>
                <a:cubicBezTo>
                  <a:pt x="2057932" y="34220"/>
                  <a:pt x="2018917" y="61906"/>
                  <a:pt x="1980037" y="91963"/>
                </a:cubicBezTo>
                <a:cubicBezTo>
                  <a:pt x="1957333" y="107672"/>
                  <a:pt x="1935405" y="120477"/>
                  <a:pt x="1915575" y="136959"/>
                </a:cubicBezTo>
                <a:cubicBezTo>
                  <a:pt x="1892869" y="152668"/>
                  <a:pt x="1873041" y="169151"/>
                  <a:pt x="1850336" y="184860"/>
                </a:cubicBezTo>
                <a:lnTo>
                  <a:pt x="1569461" y="368283"/>
                </a:lnTo>
                <a:lnTo>
                  <a:pt x="1853989" y="182727"/>
                </a:lnTo>
                <a:cubicBezTo>
                  <a:pt x="1876695" y="167015"/>
                  <a:pt x="1896522" y="150535"/>
                  <a:pt x="1919227" y="134823"/>
                </a:cubicBezTo>
                <a:cubicBezTo>
                  <a:pt x="1941933" y="119114"/>
                  <a:pt x="1963859" y="106309"/>
                  <a:pt x="1983691" y="89827"/>
                </a:cubicBezTo>
                <a:cubicBezTo>
                  <a:pt x="2022571" y="59769"/>
                  <a:pt x="2061391" y="32810"/>
                  <a:pt x="2100017" y="6576"/>
                </a:cubicBezTo>
                <a:lnTo>
                  <a:pt x="2109616" y="0"/>
                </a:lnTo>
                <a:lnTo>
                  <a:pt x="6058348" y="0"/>
                </a:lnTo>
                <a:lnTo>
                  <a:pt x="6058348" y="6619162"/>
                </a:lnTo>
                <a:lnTo>
                  <a:pt x="6031323" y="6635392"/>
                </a:lnTo>
                <a:cubicBezTo>
                  <a:pt x="5985371" y="6657328"/>
                  <a:pt x="5939420" y="6679262"/>
                  <a:pt x="5893467" y="6701198"/>
                </a:cubicBezTo>
                <a:lnTo>
                  <a:pt x="5880490" y="6706580"/>
                </a:lnTo>
                <a:lnTo>
                  <a:pt x="5874578" y="6710082"/>
                </a:lnTo>
                <a:lnTo>
                  <a:pt x="5817324" y="6736133"/>
                </a:lnTo>
                <a:lnTo>
                  <a:pt x="5767118" y="6770087"/>
                </a:lnTo>
                <a:cubicBezTo>
                  <a:pt x="5710980" y="6795521"/>
                  <a:pt x="5655622" y="6818049"/>
                  <a:pt x="5597386" y="6839806"/>
                </a:cubicBezTo>
                <a:lnTo>
                  <a:pt x="5571528" y="6847980"/>
                </a:lnTo>
                <a:lnTo>
                  <a:pt x="5549506" y="6858000"/>
                </a:lnTo>
                <a:lnTo>
                  <a:pt x="2319827" y="6858000"/>
                </a:lnTo>
                <a:lnTo>
                  <a:pt x="2291561" y="6844461"/>
                </a:lnTo>
                <a:cubicBezTo>
                  <a:pt x="2192691" y="6799289"/>
                  <a:pt x="2103225" y="6753522"/>
                  <a:pt x="1999855" y="6679123"/>
                </a:cubicBezTo>
                <a:cubicBezTo>
                  <a:pt x="1929746" y="6641656"/>
                  <a:pt x="1891276" y="6612668"/>
                  <a:pt x="1854123" y="6590259"/>
                </a:cubicBezTo>
                <a:cubicBezTo>
                  <a:pt x="1839980" y="6574015"/>
                  <a:pt x="1829490" y="6555635"/>
                  <a:pt x="1819002" y="6537259"/>
                </a:cubicBezTo>
                <a:cubicBezTo>
                  <a:pt x="1786045" y="6522202"/>
                  <a:pt x="1753088" y="6507144"/>
                  <a:pt x="1718032" y="6488410"/>
                </a:cubicBezTo>
                <a:cubicBezTo>
                  <a:pt x="1670392" y="6447625"/>
                  <a:pt x="1628502" y="6408377"/>
                  <a:pt x="1581641" y="6364686"/>
                </a:cubicBezTo>
                <a:cubicBezTo>
                  <a:pt x="1564384" y="6360062"/>
                  <a:pt x="1552101" y="6359886"/>
                  <a:pt x="1534844" y="6355262"/>
                </a:cubicBezTo>
                <a:cubicBezTo>
                  <a:pt x="1485105" y="6310800"/>
                  <a:pt x="1440339" y="6270782"/>
                  <a:pt x="1393476" y="6227090"/>
                </a:cubicBezTo>
                <a:cubicBezTo>
                  <a:pt x="1389519" y="6207349"/>
                  <a:pt x="1382684" y="6186837"/>
                  <a:pt x="1378725" y="6167095"/>
                </a:cubicBezTo>
                <a:cubicBezTo>
                  <a:pt x="1378725" y="6167095"/>
                  <a:pt x="1381603" y="6167866"/>
                  <a:pt x="1385255" y="6165734"/>
                </a:cubicBezTo>
                <a:cubicBezTo>
                  <a:pt x="1411446" y="6194544"/>
                  <a:pt x="1441290" y="6221222"/>
                  <a:pt x="1471133" y="6247899"/>
                </a:cubicBezTo>
                <a:cubicBezTo>
                  <a:pt x="1500977" y="6274576"/>
                  <a:pt x="1527942" y="6300482"/>
                  <a:pt x="1557007" y="6330066"/>
                </a:cubicBezTo>
                <a:cubicBezTo>
                  <a:pt x="1570068" y="6327339"/>
                  <a:pt x="1580255" y="6323841"/>
                  <a:pt x="1590439" y="6320343"/>
                </a:cubicBezTo>
                <a:cubicBezTo>
                  <a:pt x="1542799" y="6279556"/>
                  <a:pt x="1516069" y="6241259"/>
                  <a:pt x="1493535" y="6210313"/>
                </a:cubicBezTo>
                <a:cubicBezTo>
                  <a:pt x="1471000" y="6179367"/>
                  <a:pt x="1446130" y="6157138"/>
                  <a:pt x="1407421" y="6140538"/>
                </a:cubicBezTo>
                <a:cubicBezTo>
                  <a:pt x="1342456" y="6060863"/>
                  <a:pt x="1316570" y="6053925"/>
                  <a:pt x="1293257" y="6025884"/>
                </a:cubicBezTo>
                <a:cubicBezTo>
                  <a:pt x="1259996" y="5988952"/>
                  <a:pt x="1228835" y="5955694"/>
                  <a:pt x="1198449" y="5919530"/>
                </a:cubicBezTo>
                <a:cubicBezTo>
                  <a:pt x="1120423" y="5842581"/>
                  <a:pt x="1131521" y="5904711"/>
                  <a:pt x="1038270" y="5792548"/>
                </a:cubicBezTo>
                <a:cubicBezTo>
                  <a:pt x="1019931" y="5768953"/>
                  <a:pt x="1004467" y="5746129"/>
                  <a:pt x="984810" y="5715956"/>
                </a:cubicBezTo>
                <a:cubicBezTo>
                  <a:pt x="990562" y="5717497"/>
                  <a:pt x="997094" y="5716131"/>
                  <a:pt x="1000746" y="5713998"/>
                </a:cubicBezTo>
                <a:cubicBezTo>
                  <a:pt x="1024298" y="5729648"/>
                  <a:pt x="1042872" y="5740850"/>
                  <a:pt x="1064325" y="5752826"/>
                </a:cubicBezTo>
                <a:cubicBezTo>
                  <a:pt x="1030221" y="5684534"/>
                  <a:pt x="1027818" y="5658982"/>
                  <a:pt x="960994" y="5563239"/>
                </a:cubicBezTo>
                <a:cubicBezTo>
                  <a:pt x="938459" y="5532293"/>
                  <a:pt x="918802" y="5502118"/>
                  <a:pt x="898364" y="5474850"/>
                </a:cubicBezTo>
                <a:cubicBezTo>
                  <a:pt x="878707" y="5444675"/>
                  <a:pt x="858269" y="5417402"/>
                  <a:pt x="841486" y="5387998"/>
                </a:cubicBezTo>
                <a:cubicBezTo>
                  <a:pt x="828900" y="5365945"/>
                  <a:pt x="787553" y="5336185"/>
                  <a:pt x="767591" y="5284136"/>
                </a:cubicBezTo>
                <a:cubicBezTo>
                  <a:pt x="732706" y="5218746"/>
                  <a:pt x="705672" y="5158572"/>
                  <a:pt x="670791" y="5093183"/>
                </a:cubicBezTo>
                <a:lnTo>
                  <a:pt x="669329" y="5060745"/>
                </a:lnTo>
                <a:lnTo>
                  <a:pt x="648966" y="5025066"/>
                </a:lnTo>
                <a:cubicBezTo>
                  <a:pt x="625893" y="4984637"/>
                  <a:pt x="603594" y="4941301"/>
                  <a:pt x="582077" y="4895059"/>
                </a:cubicBezTo>
                <a:cubicBezTo>
                  <a:pt x="581773" y="4873185"/>
                  <a:pt x="553419" y="4806430"/>
                  <a:pt x="584583" y="4839688"/>
                </a:cubicBezTo>
                <a:cubicBezTo>
                  <a:pt x="574871" y="4818406"/>
                  <a:pt x="568814" y="4794990"/>
                  <a:pt x="561202" y="4777381"/>
                </a:cubicBezTo>
                <a:lnTo>
                  <a:pt x="558638" y="4769134"/>
                </a:lnTo>
                <a:lnTo>
                  <a:pt x="522425" y="4726514"/>
                </a:lnTo>
                <a:cubicBezTo>
                  <a:pt x="498809" y="4676598"/>
                  <a:pt x="481722" y="4625320"/>
                  <a:pt x="469610" y="4578485"/>
                </a:cubicBezTo>
                <a:cubicBezTo>
                  <a:pt x="458278" y="4528746"/>
                  <a:pt x="451918" y="4483452"/>
                  <a:pt x="451853" y="4449188"/>
                </a:cubicBezTo>
                <a:lnTo>
                  <a:pt x="446100" y="4447648"/>
                </a:lnTo>
                <a:cubicBezTo>
                  <a:pt x="433988" y="4400815"/>
                  <a:pt x="422654" y="4351077"/>
                  <a:pt x="414199" y="4302108"/>
                </a:cubicBezTo>
                <a:cubicBezTo>
                  <a:pt x="405739" y="4253141"/>
                  <a:pt x="393627" y="4206307"/>
                  <a:pt x="385172" y="4157338"/>
                </a:cubicBezTo>
                <a:cubicBezTo>
                  <a:pt x="375395" y="4101791"/>
                  <a:pt x="365618" y="4046240"/>
                  <a:pt x="358715" y="3991463"/>
                </a:cubicBezTo>
                <a:cubicBezTo>
                  <a:pt x="351817" y="3936685"/>
                  <a:pt x="345693" y="3879001"/>
                  <a:pt x="338794" y="3824226"/>
                </a:cubicBezTo>
                <a:lnTo>
                  <a:pt x="358106" y="3881535"/>
                </a:lnTo>
                <a:lnTo>
                  <a:pt x="358116" y="3881570"/>
                </a:lnTo>
                <a:lnTo>
                  <a:pt x="371948" y="3942079"/>
                </a:lnTo>
                <a:cubicBezTo>
                  <a:pt x="379085" y="3984469"/>
                  <a:pt x="385446" y="4029761"/>
                  <a:pt x="398101" y="4086079"/>
                </a:cubicBezTo>
                <a:cubicBezTo>
                  <a:pt x="404935" y="4106591"/>
                  <a:pt x="400026" y="4136409"/>
                  <a:pt x="399551" y="4161191"/>
                </a:cubicBezTo>
                <a:lnTo>
                  <a:pt x="404571" y="4175745"/>
                </a:lnTo>
                <a:lnTo>
                  <a:pt x="408739" y="4119217"/>
                </a:lnTo>
                <a:lnTo>
                  <a:pt x="395150" y="4063104"/>
                </a:lnTo>
                <a:lnTo>
                  <a:pt x="378130" y="3952715"/>
                </a:lnTo>
                <a:lnTo>
                  <a:pt x="358116" y="3881570"/>
                </a:lnTo>
                <a:lnTo>
                  <a:pt x="358111" y="3881552"/>
                </a:lnTo>
                <a:lnTo>
                  <a:pt x="358106" y="3881535"/>
                </a:lnTo>
                <a:lnTo>
                  <a:pt x="349821" y="3852086"/>
                </a:lnTo>
                <a:cubicBezTo>
                  <a:pt x="345256" y="3788592"/>
                  <a:pt x="337815" y="3724330"/>
                  <a:pt x="333248" y="3660837"/>
                </a:cubicBezTo>
                <a:lnTo>
                  <a:pt x="326912" y="3467641"/>
                </a:lnTo>
                <a:lnTo>
                  <a:pt x="323068" y="3410788"/>
                </a:lnTo>
                <a:cubicBezTo>
                  <a:pt x="320345" y="3300298"/>
                  <a:pt x="322371" y="3189096"/>
                  <a:pt x="329288" y="3077450"/>
                </a:cubicBezTo>
                <a:lnTo>
                  <a:pt x="355800" y="2841358"/>
                </a:lnTo>
                <a:lnTo>
                  <a:pt x="353884" y="2847530"/>
                </a:lnTo>
                <a:cubicBezTo>
                  <a:pt x="349992" y="2862055"/>
                  <a:pt x="346879" y="2873675"/>
                  <a:pt x="344308" y="2894778"/>
                </a:cubicBezTo>
                <a:cubicBezTo>
                  <a:pt x="340720" y="2931178"/>
                  <a:pt x="337132" y="2967578"/>
                  <a:pt x="329888" y="3006114"/>
                </a:cubicBezTo>
                <a:cubicBezTo>
                  <a:pt x="325522" y="3045418"/>
                  <a:pt x="321155" y="3084724"/>
                  <a:pt x="317566" y="3121124"/>
                </a:cubicBezTo>
                <a:cubicBezTo>
                  <a:pt x="310193" y="3091125"/>
                  <a:pt x="313782" y="3054726"/>
                  <a:pt x="314491" y="3017554"/>
                </a:cubicBezTo>
                <a:cubicBezTo>
                  <a:pt x="318858" y="2978251"/>
                  <a:pt x="324002" y="2936042"/>
                  <a:pt x="327052" y="2890155"/>
                </a:cubicBezTo>
                <a:cubicBezTo>
                  <a:pt x="312669" y="2886301"/>
                  <a:pt x="309795" y="2885531"/>
                  <a:pt x="304043" y="2883989"/>
                </a:cubicBezTo>
                <a:cubicBezTo>
                  <a:pt x="309727" y="2851266"/>
                  <a:pt x="314636" y="2821447"/>
                  <a:pt x="319238" y="2769750"/>
                </a:cubicBezTo>
                <a:cubicBezTo>
                  <a:pt x="319713" y="2744969"/>
                  <a:pt x="317313" y="2719418"/>
                  <a:pt x="317788" y="2694638"/>
                </a:cubicBezTo>
                <a:cubicBezTo>
                  <a:pt x="318261" y="2669858"/>
                  <a:pt x="318736" y="2645077"/>
                  <a:pt x="318432" y="2623203"/>
                </a:cubicBezTo>
                <a:cubicBezTo>
                  <a:pt x="306624" y="2598244"/>
                  <a:pt x="296134" y="2579867"/>
                  <a:pt x="283547" y="2557812"/>
                </a:cubicBezTo>
                <a:cubicBezTo>
                  <a:pt x="277796" y="2556272"/>
                  <a:pt x="274920" y="2555502"/>
                  <a:pt x="269168" y="2553961"/>
                </a:cubicBezTo>
                <a:cubicBezTo>
                  <a:pt x="268087" y="2534990"/>
                  <a:pt x="269340" y="2507303"/>
                  <a:pt x="274246" y="2477483"/>
                </a:cubicBezTo>
                <a:cubicBezTo>
                  <a:pt x="279155" y="2447663"/>
                  <a:pt x="284838" y="2414940"/>
                  <a:pt x="293401" y="2382985"/>
                </a:cubicBezTo>
                <a:cubicBezTo>
                  <a:pt x="309747" y="2321983"/>
                  <a:pt x="327414" y="2267560"/>
                  <a:pt x="339932" y="2255348"/>
                </a:cubicBezTo>
                <a:cubicBezTo>
                  <a:pt x="347479" y="2238691"/>
                  <a:pt x="351371" y="2224164"/>
                  <a:pt x="358137" y="2210412"/>
                </a:cubicBezTo>
                <a:lnTo>
                  <a:pt x="376475" y="2181158"/>
                </a:lnTo>
                <a:lnTo>
                  <a:pt x="391192" y="2107184"/>
                </a:lnTo>
                <a:cubicBezTo>
                  <a:pt x="401640" y="2071066"/>
                  <a:pt x="414634" y="2034072"/>
                  <a:pt x="426464" y="2001436"/>
                </a:cubicBezTo>
                <a:lnTo>
                  <a:pt x="443805" y="1982734"/>
                </a:lnTo>
                <a:lnTo>
                  <a:pt x="447309" y="1969660"/>
                </a:lnTo>
                <a:cubicBezTo>
                  <a:pt x="436886" y="1985547"/>
                  <a:pt x="425145" y="1994856"/>
                  <a:pt x="412623" y="2007069"/>
                </a:cubicBezTo>
                <a:cubicBezTo>
                  <a:pt x="409984" y="1993908"/>
                  <a:pt x="402913" y="1985787"/>
                  <a:pt x="400275" y="1972625"/>
                </a:cubicBezTo>
                <a:cubicBezTo>
                  <a:pt x="393441" y="1952114"/>
                  <a:pt x="438347" y="1796020"/>
                  <a:pt x="376895" y="1910318"/>
                </a:cubicBezTo>
                <a:lnTo>
                  <a:pt x="381156" y="1867094"/>
                </a:lnTo>
                <a:lnTo>
                  <a:pt x="378387" y="1870242"/>
                </a:lnTo>
                <a:cubicBezTo>
                  <a:pt x="365390" y="1907236"/>
                  <a:pt x="348740" y="1946363"/>
                  <a:pt x="335749" y="1983355"/>
                </a:cubicBezTo>
                <a:cubicBezTo>
                  <a:pt x="322751" y="2020349"/>
                  <a:pt x="306102" y="2059477"/>
                  <a:pt x="295983" y="2097239"/>
                </a:cubicBezTo>
                <a:cubicBezTo>
                  <a:pt x="285325" y="2125518"/>
                  <a:pt x="273885" y="2156702"/>
                  <a:pt x="263226" y="2184981"/>
                </a:cubicBezTo>
                <a:lnTo>
                  <a:pt x="213412" y="2370890"/>
                </a:lnTo>
                <a:cubicBezTo>
                  <a:pt x="204850" y="2402845"/>
                  <a:pt x="196289" y="2434798"/>
                  <a:pt x="190600" y="2467525"/>
                </a:cubicBezTo>
                <a:cubicBezTo>
                  <a:pt x="184917" y="2500247"/>
                  <a:pt x="179228" y="2532973"/>
                  <a:pt x="170667" y="2564926"/>
                </a:cubicBezTo>
                <a:cubicBezTo>
                  <a:pt x="158384" y="2564749"/>
                  <a:pt x="132462" y="2672999"/>
                  <a:pt x="120653" y="2648044"/>
                </a:cubicBezTo>
                <a:cubicBezTo>
                  <a:pt x="117775" y="2647272"/>
                  <a:pt x="117775" y="2647272"/>
                  <a:pt x="114901" y="2646502"/>
                </a:cubicBezTo>
                <a:cubicBezTo>
                  <a:pt x="114769" y="2577971"/>
                  <a:pt x="129559" y="2522775"/>
                  <a:pt x="144347" y="2467584"/>
                </a:cubicBezTo>
                <a:cubicBezTo>
                  <a:pt x="159136" y="2412390"/>
                  <a:pt x="182551" y="2359509"/>
                  <a:pt x="192605" y="2287480"/>
                </a:cubicBezTo>
                <a:cubicBezTo>
                  <a:pt x="208712" y="2238866"/>
                  <a:pt x="226140" y="2196835"/>
                  <a:pt x="244346" y="2151898"/>
                </a:cubicBezTo>
                <a:lnTo>
                  <a:pt x="263219" y="2184962"/>
                </a:lnTo>
                <a:lnTo>
                  <a:pt x="248001" y="2149765"/>
                </a:lnTo>
                <a:cubicBezTo>
                  <a:pt x="250032" y="2119176"/>
                  <a:pt x="258595" y="2087221"/>
                  <a:pt x="270270" y="2043648"/>
                </a:cubicBezTo>
                <a:cubicBezTo>
                  <a:pt x="281946" y="2000074"/>
                  <a:pt x="298831" y="1948555"/>
                  <a:pt x="318832" y="1885419"/>
                </a:cubicBezTo>
                <a:cubicBezTo>
                  <a:pt x="322724" y="1870896"/>
                  <a:pt x="329491" y="1857140"/>
                  <a:pt x="333382" y="1842618"/>
                </a:cubicBezTo>
                <a:cubicBezTo>
                  <a:pt x="342487" y="1820149"/>
                  <a:pt x="352367" y="1794774"/>
                  <a:pt x="361472" y="1772306"/>
                </a:cubicBezTo>
                <a:cubicBezTo>
                  <a:pt x="383874" y="1734720"/>
                  <a:pt x="408609" y="1688421"/>
                  <a:pt x="431012" y="1650835"/>
                </a:cubicBezTo>
                <a:lnTo>
                  <a:pt x="471476" y="1568604"/>
                </a:lnTo>
                <a:lnTo>
                  <a:pt x="471316" y="1546435"/>
                </a:lnTo>
                <a:cubicBezTo>
                  <a:pt x="455444" y="1582659"/>
                  <a:pt x="437474" y="1615205"/>
                  <a:pt x="420047" y="1657236"/>
                </a:cubicBezTo>
                <a:cubicBezTo>
                  <a:pt x="397645" y="1694822"/>
                  <a:pt x="372908" y="1741124"/>
                  <a:pt x="350508" y="1778710"/>
                </a:cubicBezTo>
                <a:cubicBezTo>
                  <a:pt x="341404" y="1801179"/>
                  <a:pt x="331523" y="1826550"/>
                  <a:pt x="322421" y="1849019"/>
                </a:cubicBezTo>
                <a:cubicBezTo>
                  <a:pt x="318529" y="1863545"/>
                  <a:pt x="311760" y="1877297"/>
                  <a:pt x="307868" y="1891822"/>
                </a:cubicBezTo>
                <a:cubicBezTo>
                  <a:pt x="290743" y="1955731"/>
                  <a:pt x="273858" y="2007248"/>
                  <a:pt x="259306" y="2050050"/>
                </a:cubicBezTo>
                <a:cubicBezTo>
                  <a:pt x="247630" y="2093624"/>
                  <a:pt x="241946" y="2126348"/>
                  <a:pt x="237037" y="2156167"/>
                </a:cubicBezTo>
                <a:cubicBezTo>
                  <a:pt x="218052" y="2204011"/>
                  <a:pt x="200625" y="2246041"/>
                  <a:pt x="185296" y="2291749"/>
                </a:cubicBezTo>
                <a:cubicBezTo>
                  <a:pt x="175243" y="2363779"/>
                  <a:pt x="151826" y="2416660"/>
                  <a:pt x="137037" y="2471852"/>
                </a:cubicBezTo>
                <a:cubicBezTo>
                  <a:pt x="122247" y="2527047"/>
                  <a:pt x="107459" y="2582238"/>
                  <a:pt x="107592" y="2650771"/>
                </a:cubicBezTo>
                <a:cubicBezTo>
                  <a:pt x="107592" y="2650771"/>
                  <a:pt x="110467" y="2651541"/>
                  <a:pt x="113344" y="2652312"/>
                </a:cubicBezTo>
                <a:cubicBezTo>
                  <a:pt x="110060" y="2710589"/>
                  <a:pt x="107554" y="2765959"/>
                  <a:pt x="106365" y="2827910"/>
                </a:cubicBezTo>
                <a:cubicBezTo>
                  <a:pt x="99126" y="2866443"/>
                  <a:pt x="98412" y="2903614"/>
                  <a:pt x="89917" y="2969833"/>
                </a:cubicBezTo>
                <a:cubicBezTo>
                  <a:pt x="91064" y="3023072"/>
                  <a:pt x="92992" y="3073404"/>
                  <a:pt x="95697" y="3120829"/>
                </a:cubicBezTo>
                <a:cubicBezTo>
                  <a:pt x="79984" y="3205351"/>
                  <a:pt x="88347" y="3348866"/>
                  <a:pt x="83304" y="3438876"/>
                </a:cubicBezTo>
                <a:lnTo>
                  <a:pt x="73836" y="3497928"/>
                </a:lnTo>
                <a:lnTo>
                  <a:pt x="86244" y="3501252"/>
                </a:lnTo>
                <a:cubicBezTo>
                  <a:pt x="96086" y="3591066"/>
                  <a:pt x="104545" y="3640033"/>
                  <a:pt x="108266" y="3672165"/>
                </a:cubicBezTo>
                <a:cubicBezTo>
                  <a:pt x="114862" y="3705066"/>
                  <a:pt x="115165" y="3726944"/>
                  <a:pt x="110260" y="3756763"/>
                </a:cubicBezTo>
                <a:cubicBezTo>
                  <a:pt x="99533" y="3750775"/>
                  <a:pt x="92934" y="3717872"/>
                  <a:pt x="85019" y="3678390"/>
                </a:cubicBezTo>
                <a:cubicBezTo>
                  <a:pt x="77102" y="3638906"/>
                  <a:pt x="73620" y="3594385"/>
                  <a:pt x="67021" y="3561482"/>
                </a:cubicBezTo>
                <a:cubicBezTo>
                  <a:pt x="62761" y="3519868"/>
                  <a:pt x="60623" y="3631380"/>
                  <a:pt x="56363" y="3589761"/>
                </a:cubicBezTo>
                <a:lnTo>
                  <a:pt x="52331" y="3504715"/>
                </a:lnTo>
                <a:lnTo>
                  <a:pt x="33457" y="3502673"/>
                </a:lnTo>
                <a:cubicBezTo>
                  <a:pt x="31054" y="3477122"/>
                  <a:pt x="31528" y="3452342"/>
                  <a:pt x="31225" y="3430468"/>
                </a:cubicBezTo>
                <a:cubicBezTo>
                  <a:pt x="8151" y="3390035"/>
                  <a:pt x="3044" y="3317059"/>
                  <a:pt x="5008" y="3252201"/>
                </a:cubicBezTo>
                <a:cubicBezTo>
                  <a:pt x="6974" y="3187347"/>
                  <a:pt x="11037" y="3126166"/>
                  <a:pt x="7" y="3098303"/>
                </a:cubicBezTo>
                <a:cubicBezTo>
                  <a:pt x="-365" y="3042161"/>
                  <a:pt x="14425" y="2986968"/>
                  <a:pt x="29042" y="2978430"/>
                </a:cubicBezTo>
                <a:cubicBezTo>
                  <a:pt x="35744" y="2930411"/>
                  <a:pt x="39571" y="2881621"/>
                  <a:pt x="46273" y="2833601"/>
                </a:cubicBezTo>
                <a:cubicBezTo>
                  <a:pt x="52974" y="2785581"/>
                  <a:pt x="62551" y="2738332"/>
                  <a:pt x="69252" y="2690312"/>
                </a:cubicBezTo>
                <a:cubicBezTo>
                  <a:pt x="67088" y="2652371"/>
                  <a:pt x="63366" y="2620239"/>
                  <a:pt x="64858" y="2580166"/>
                </a:cubicBezTo>
                <a:cubicBezTo>
                  <a:pt x="100530" y="2378009"/>
                  <a:pt x="159144" y="2147750"/>
                  <a:pt x="229766" y="2045249"/>
                </a:cubicBezTo>
                <a:cubicBezTo>
                  <a:pt x="245876" y="1996635"/>
                  <a:pt x="265095" y="1936404"/>
                  <a:pt x="287261" y="1911209"/>
                </a:cubicBezTo>
                <a:cubicBezTo>
                  <a:pt x="288515" y="1883522"/>
                  <a:pt x="288990" y="1858742"/>
                  <a:pt x="290242" y="1831058"/>
                </a:cubicBezTo>
                <a:cubicBezTo>
                  <a:pt x="309227" y="1783214"/>
                  <a:pt x="333830" y="1668384"/>
                  <a:pt x="380798" y="1631153"/>
                </a:cubicBezTo>
                <a:cubicBezTo>
                  <a:pt x="389122" y="1611587"/>
                  <a:pt x="395890" y="1597836"/>
                  <a:pt x="402657" y="1584080"/>
                </a:cubicBezTo>
                <a:cubicBezTo>
                  <a:pt x="427868" y="1513000"/>
                  <a:pt x="446854" y="1465158"/>
                  <a:pt x="470811" y="1421761"/>
                </a:cubicBezTo>
                <a:cubicBezTo>
                  <a:pt x="501843" y="1386488"/>
                  <a:pt x="545628" y="1326612"/>
                  <a:pt x="563903" y="1315940"/>
                </a:cubicBezTo>
                <a:cubicBezTo>
                  <a:pt x="569719" y="1351748"/>
                  <a:pt x="513412" y="1423838"/>
                  <a:pt x="505154" y="1477668"/>
                </a:cubicBezTo>
                <a:lnTo>
                  <a:pt x="527135" y="1453138"/>
                </a:lnTo>
                <a:lnTo>
                  <a:pt x="553946" y="1387606"/>
                </a:lnTo>
                <a:cubicBezTo>
                  <a:pt x="567970" y="1358281"/>
                  <a:pt x="579873" y="1331118"/>
                  <a:pt x="576965" y="1313213"/>
                </a:cubicBezTo>
                <a:cubicBezTo>
                  <a:pt x="594932" y="1280666"/>
                  <a:pt x="610567" y="1256833"/>
                  <a:pt x="628534" y="1224285"/>
                </a:cubicBezTo>
                <a:cubicBezTo>
                  <a:pt x="655371" y="1181660"/>
                  <a:pt x="680107" y="1135362"/>
                  <a:pt x="707719" y="1089830"/>
                </a:cubicBezTo>
                <a:cubicBezTo>
                  <a:pt x="735332" y="1044302"/>
                  <a:pt x="765821" y="999541"/>
                  <a:pt x="796310" y="954784"/>
                </a:cubicBezTo>
                <a:lnTo>
                  <a:pt x="801089" y="951601"/>
                </a:lnTo>
                <a:lnTo>
                  <a:pt x="854888" y="839714"/>
                </a:lnTo>
                <a:cubicBezTo>
                  <a:pt x="872620" y="819557"/>
                  <a:pt x="892687" y="790685"/>
                  <a:pt x="909097" y="763947"/>
                </a:cubicBezTo>
                <a:cubicBezTo>
                  <a:pt x="928386" y="737981"/>
                  <a:pt x="948995" y="718595"/>
                  <a:pt x="965169" y="704249"/>
                </a:cubicBezTo>
                <a:cubicBezTo>
                  <a:pt x="1004285" y="661803"/>
                  <a:pt x="1037652" y="617812"/>
                  <a:pt x="1078867" y="579041"/>
                </a:cubicBezTo>
                <a:cubicBezTo>
                  <a:pt x="1111452" y="537956"/>
                  <a:pt x="1141705" y="505590"/>
                  <a:pt x="1174291" y="464506"/>
                </a:cubicBezTo>
                <a:cubicBezTo>
                  <a:pt x="1188066" y="424608"/>
                  <a:pt x="1265825" y="364494"/>
                  <a:pt x="1305719" y="319141"/>
                </a:cubicBezTo>
                <a:cubicBezTo>
                  <a:pt x="1324772" y="305566"/>
                  <a:pt x="1346699" y="292760"/>
                  <a:pt x="1388454" y="263472"/>
                </a:cubicBezTo>
                <a:cubicBezTo>
                  <a:pt x="1420263" y="225295"/>
                  <a:pt x="1446083" y="197964"/>
                  <a:pt x="1467467" y="175674"/>
                </a:cubicBezTo>
                <a:cubicBezTo>
                  <a:pt x="1488855" y="153382"/>
                  <a:pt x="1507904" y="139805"/>
                  <a:pt x="1527735" y="123327"/>
                </a:cubicBezTo>
                <a:cubicBezTo>
                  <a:pt x="1549661" y="110521"/>
                  <a:pt x="1583329" y="88408"/>
                  <a:pt x="1579979" y="112418"/>
                </a:cubicBezTo>
                <a:cubicBezTo>
                  <a:pt x="1583633" y="110282"/>
                  <a:pt x="1591719" y="103110"/>
                  <a:pt x="1596155" y="98071"/>
                </a:cubicBezTo>
                <a:cubicBezTo>
                  <a:pt x="1619096" y="69968"/>
                  <a:pt x="1641261" y="44773"/>
                  <a:pt x="1667080" y="17446"/>
                </a:cubicBezTo>
                <a:close/>
              </a:path>
            </a:pathLst>
          </a:custGeom>
          <a:gradFill flip="none" rotWithShape="1">
            <a:gsLst>
              <a:gs pos="0">
                <a:schemeClr val="tx2">
                  <a:lumMod val="75000"/>
                </a:schemeClr>
              </a:gs>
              <a:gs pos="100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sz="2399" noProof="0">
              <a:solidFill>
                <a:schemeClr val="tx1"/>
              </a:solidFill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70C5F94B-D0C9-41CA-8885-CBEA4C917545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32001" y="3674372"/>
            <a:ext cx="4444801" cy="2728844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62CB52-4C6A-4211-B67A-762BFD7F8FF3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CE190A-EF0B-44D3-9960-A1C0A9EE7F9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solidFill>
            <a:schemeClr val="tx1"/>
          </a:solidFill>
        </p:spPr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C087D11E-35D8-4494-9E6F-1861236AEEE2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564610" y="196033"/>
            <a:ext cx="3475177" cy="3555252"/>
          </a:xfrm>
          <a:custGeom>
            <a:avLst/>
            <a:gdLst>
              <a:gd name="connsiteX0" fmla="*/ 3249753 w 3475177"/>
              <a:gd name="connsiteY0" fmla="*/ 1073266 h 3555252"/>
              <a:gd name="connsiteX1" fmla="*/ 3250964 w 3475177"/>
              <a:gd name="connsiteY1" fmla="*/ 1073266 h 3555252"/>
              <a:gd name="connsiteX2" fmla="*/ 3275203 w 3475177"/>
              <a:gd name="connsiteY2" fmla="*/ 1131440 h 3555252"/>
              <a:gd name="connsiteX3" fmla="*/ 3249753 w 3475177"/>
              <a:gd name="connsiteY3" fmla="*/ 1073266 h 3555252"/>
              <a:gd name="connsiteX4" fmla="*/ 3346710 w 3475177"/>
              <a:gd name="connsiteY4" fmla="*/ 1030848 h 3555252"/>
              <a:gd name="connsiteX5" fmla="*/ 3347921 w 3475177"/>
              <a:gd name="connsiteY5" fmla="*/ 1030848 h 3555252"/>
              <a:gd name="connsiteX6" fmla="*/ 3373373 w 3475177"/>
              <a:gd name="connsiteY6" fmla="*/ 1092657 h 3555252"/>
              <a:gd name="connsiteX7" fmla="*/ 3346710 w 3475177"/>
              <a:gd name="connsiteY7" fmla="*/ 1030848 h 3555252"/>
              <a:gd name="connsiteX8" fmla="*/ 3150151 w 3475177"/>
              <a:gd name="connsiteY8" fmla="*/ 887586 h 3555252"/>
              <a:gd name="connsiteX9" fmla="*/ 3167338 w 3475177"/>
              <a:gd name="connsiteY9" fmla="*/ 913287 h 3555252"/>
              <a:gd name="connsiteX10" fmla="*/ 3166127 w 3475177"/>
              <a:gd name="connsiteY10" fmla="*/ 913287 h 3555252"/>
              <a:gd name="connsiteX11" fmla="*/ 3110897 w 3475177"/>
              <a:gd name="connsiteY11" fmla="*/ 828890 h 3555252"/>
              <a:gd name="connsiteX12" fmla="*/ 3123708 w 3475177"/>
              <a:gd name="connsiteY12" fmla="*/ 846628 h 3555252"/>
              <a:gd name="connsiteX13" fmla="*/ 3138251 w 3475177"/>
              <a:gd name="connsiteY13" fmla="*/ 868444 h 3555252"/>
              <a:gd name="connsiteX14" fmla="*/ 3150151 w 3475177"/>
              <a:gd name="connsiteY14" fmla="*/ 887586 h 3555252"/>
              <a:gd name="connsiteX15" fmla="*/ 486486 w 3475177"/>
              <a:gd name="connsiteY15" fmla="*/ 719373 h 3555252"/>
              <a:gd name="connsiteX16" fmla="*/ 462247 w 3475177"/>
              <a:gd name="connsiteY16" fmla="*/ 763004 h 3555252"/>
              <a:gd name="connsiteX17" fmla="*/ 439220 w 3475177"/>
              <a:gd name="connsiteY17" fmla="*/ 809058 h 3555252"/>
              <a:gd name="connsiteX18" fmla="*/ 428312 w 3475177"/>
              <a:gd name="connsiteY18" fmla="*/ 832085 h 3555252"/>
              <a:gd name="connsiteX19" fmla="*/ 417405 w 3475177"/>
              <a:gd name="connsiteY19" fmla="*/ 855113 h 3555252"/>
              <a:gd name="connsiteX20" fmla="*/ 396801 w 3475177"/>
              <a:gd name="connsiteY20" fmla="*/ 902378 h 3555252"/>
              <a:gd name="connsiteX21" fmla="*/ 171377 w 3475177"/>
              <a:gd name="connsiteY21" fmla="*/ 1561685 h 3555252"/>
              <a:gd name="connsiteX22" fmla="*/ 168953 w 3475177"/>
              <a:gd name="connsiteY22" fmla="*/ 1911942 h 3555252"/>
              <a:gd name="connsiteX23" fmla="*/ 241670 w 3475177"/>
              <a:gd name="connsiteY23" fmla="*/ 2254925 h 3555252"/>
              <a:gd name="connsiteX24" fmla="*/ 596775 w 3475177"/>
              <a:gd name="connsiteY24" fmla="*/ 2853633 h 3555252"/>
              <a:gd name="connsiteX25" fmla="*/ 1170031 w 3475177"/>
              <a:gd name="connsiteY25" fmla="*/ 3248732 h 3555252"/>
              <a:gd name="connsiteX26" fmla="*/ 1856000 w 3475177"/>
              <a:gd name="connsiteY26" fmla="*/ 3366293 h 3555252"/>
              <a:gd name="connsiteX27" fmla="*/ 2528637 w 3475177"/>
              <a:gd name="connsiteY27" fmla="*/ 3185710 h 3555252"/>
              <a:gd name="connsiteX28" fmla="*/ 3063111 w 3475177"/>
              <a:gd name="connsiteY28" fmla="*/ 2739709 h 3555252"/>
              <a:gd name="connsiteX29" fmla="*/ 3362464 w 3475177"/>
              <a:gd name="connsiteY29" fmla="*/ 2110703 h 3555252"/>
              <a:gd name="connsiteX30" fmla="*/ 3409730 w 3475177"/>
              <a:gd name="connsiteY30" fmla="*/ 2260986 h 3555252"/>
              <a:gd name="connsiteX31" fmla="*/ 3031600 w 3475177"/>
              <a:gd name="connsiteY31" fmla="*/ 2898477 h 3555252"/>
              <a:gd name="connsiteX32" fmla="*/ 2421984 w 3475177"/>
              <a:gd name="connsiteY32" fmla="*/ 3314178 h 3555252"/>
              <a:gd name="connsiteX33" fmla="*/ 1696021 w 3475177"/>
              <a:gd name="connsiteY33" fmla="*/ 3431739 h 3555252"/>
              <a:gd name="connsiteX34" fmla="*/ 991873 w 3475177"/>
              <a:gd name="connsiteY34" fmla="*/ 3230554 h 3555252"/>
              <a:gd name="connsiteX35" fmla="*/ 441644 w 3475177"/>
              <a:gd name="connsiteY35" fmla="*/ 2751829 h 3555252"/>
              <a:gd name="connsiteX36" fmla="*/ 148350 w 3475177"/>
              <a:gd name="connsiteY36" fmla="*/ 2087675 h 3555252"/>
              <a:gd name="connsiteX37" fmla="*/ 165317 w 3475177"/>
              <a:gd name="connsiteY37" fmla="*/ 1364136 h 3555252"/>
              <a:gd name="connsiteX38" fmla="*/ 290149 w 3475177"/>
              <a:gd name="connsiteY38" fmla="*/ 1023575 h 3555252"/>
              <a:gd name="connsiteX39" fmla="*/ 486486 w 3475177"/>
              <a:gd name="connsiteY39" fmla="*/ 719373 h 3555252"/>
              <a:gd name="connsiteX40" fmla="*/ 3090986 w 3475177"/>
              <a:gd name="connsiteY40" fmla="*/ 629688 h 3555252"/>
              <a:gd name="connsiteX41" fmla="*/ 3098257 w 3475177"/>
              <a:gd name="connsiteY41" fmla="*/ 633323 h 3555252"/>
              <a:gd name="connsiteX42" fmla="*/ 3106740 w 3475177"/>
              <a:gd name="connsiteY42" fmla="*/ 638171 h 3555252"/>
              <a:gd name="connsiteX43" fmla="*/ 3140675 w 3475177"/>
              <a:gd name="connsiteY43" fmla="*/ 680591 h 3555252"/>
              <a:gd name="connsiteX44" fmla="*/ 3173399 w 3475177"/>
              <a:gd name="connsiteY44" fmla="*/ 724221 h 3555252"/>
              <a:gd name="connsiteX45" fmla="*/ 3214605 w 3475177"/>
              <a:gd name="connsiteY45" fmla="*/ 784819 h 3555252"/>
              <a:gd name="connsiteX46" fmla="*/ 3263084 w 3475177"/>
              <a:gd name="connsiteY46" fmla="*/ 863596 h 3555252"/>
              <a:gd name="connsiteX47" fmla="*/ 3286110 w 3475177"/>
              <a:gd name="connsiteY47" fmla="*/ 904802 h 3555252"/>
              <a:gd name="connsiteX48" fmla="*/ 3297019 w 3475177"/>
              <a:gd name="connsiteY48" fmla="*/ 925406 h 3555252"/>
              <a:gd name="connsiteX49" fmla="*/ 3306714 w 3475177"/>
              <a:gd name="connsiteY49" fmla="*/ 946009 h 3555252"/>
              <a:gd name="connsiteX50" fmla="*/ 3304290 w 3475177"/>
              <a:gd name="connsiteY50" fmla="*/ 944798 h 3555252"/>
              <a:gd name="connsiteX51" fmla="*/ 3281262 w 3475177"/>
              <a:gd name="connsiteY51" fmla="*/ 902378 h 3555252"/>
              <a:gd name="connsiteX52" fmla="*/ 3257023 w 3475177"/>
              <a:gd name="connsiteY52" fmla="*/ 859961 h 3555252"/>
              <a:gd name="connsiteX53" fmla="*/ 3204910 w 3475177"/>
              <a:gd name="connsiteY53" fmla="*/ 777547 h 3555252"/>
              <a:gd name="connsiteX54" fmla="*/ 3163703 w 3475177"/>
              <a:gd name="connsiteY54" fmla="*/ 720585 h 3555252"/>
              <a:gd name="connsiteX55" fmla="*/ 3128556 w 3475177"/>
              <a:gd name="connsiteY55" fmla="*/ 674530 h 3555252"/>
              <a:gd name="connsiteX56" fmla="*/ 3110377 w 3475177"/>
              <a:gd name="connsiteY56" fmla="*/ 651503 h 3555252"/>
              <a:gd name="connsiteX57" fmla="*/ 2901920 w 3475177"/>
              <a:gd name="connsiteY57" fmla="*/ 583634 h 3555252"/>
              <a:gd name="connsiteX58" fmla="*/ 2922523 w 3475177"/>
              <a:gd name="connsiteY58" fmla="*/ 592117 h 3555252"/>
              <a:gd name="connsiteX59" fmla="*/ 3054475 w 3475177"/>
              <a:gd name="connsiteY59" fmla="*/ 744521 h 3555252"/>
              <a:gd name="connsiteX60" fmla="*/ 3110897 w 3475177"/>
              <a:gd name="connsiteY60" fmla="*/ 828890 h 3555252"/>
              <a:gd name="connsiteX61" fmla="*/ 3107953 w 3475177"/>
              <a:gd name="connsiteY61" fmla="*/ 824813 h 3555252"/>
              <a:gd name="connsiteX62" fmla="*/ 3077653 w 3475177"/>
              <a:gd name="connsiteY62" fmla="*/ 781183 h 3555252"/>
              <a:gd name="connsiteX63" fmla="*/ 3044931 w 3475177"/>
              <a:gd name="connsiteY63" fmla="*/ 739976 h 3555252"/>
              <a:gd name="connsiteX64" fmla="*/ 3027964 w 3475177"/>
              <a:gd name="connsiteY64" fmla="*/ 719373 h 3555252"/>
              <a:gd name="connsiteX65" fmla="*/ 3010996 w 3475177"/>
              <a:gd name="connsiteY65" fmla="*/ 698769 h 3555252"/>
              <a:gd name="connsiteX66" fmla="*/ 2975849 w 3475177"/>
              <a:gd name="connsiteY66" fmla="*/ 658775 h 3555252"/>
              <a:gd name="connsiteX67" fmla="*/ 2901920 w 3475177"/>
              <a:gd name="connsiteY67" fmla="*/ 583634 h 3555252"/>
              <a:gd name="connsiteX68" fmla="*/ 1780859 w 3475177"/>
              <a:gd name="connsiteY68" fmla="*/ 195807 h 3555252"/>
              <a:gd name="connsiteX69" fmla="*/ 3332166 w 3475177"/>
              <a:gd name="connsiteY69" fmla="*/ 1747115 h 3555252"/>
              <a:gd name="connsiteX70" fmla="*/ 3324156 w 3475177"/>
              <a:gd name="connsiteY70" fmla="*/ 1905727 h 3555252"/>
              <a:gd name="connsiteX71" fmla="*/ 3303087 w 3475177"/>
              <a:gd name="connsiteY71" fmla="*/ 2043782 h 3555252"/>
              <a:gd name="connsiteX72" fmla="*/ 3306714 w 3475177"/>
              <a:gd name="connsiteY72" fmla="*/ 2051316 h 3555252"/>
              <a:gd name="connsiteX73" fmla="*/ 3334590 w 3475177"/>
              <a:gd name="connsiteY73" fmla="*/ 2121610 h 3555252"/>
              <a:gd name="connsiteX74" fmla="*/ 3064323 w 3475177"/>
              <a:gd name="connsiteY74" fmla="*/ 2687596 h 3555252"/>
              <a:gd name="connsiteX75" fmla="*/ 2597718 w 3475177"/>
              <a:gd name="connsiteY75" fmla="*/ 3104510 h 3555252"/>
              <a:gd name="connsiteX76" fmla="*/ 2008706 w 3475177"/>
              <a:gd name="connsiteY76" fmla="*/ 3308119 h 3555252"/>
              <a:gd name="connsiteX77" fmla="*/ 1389396 w 3475177"/>
              <a:gd name="connsiteY77" fmla="*/ 3269336 h 3555252"/>
              <a:gd name="connsiteX78" fmla="*/ 835530 w 3475177"/>
              <a:gd name="connsiteY78" fmla="*/ 2994221 h 3555252"/>
              <a:gd name="connsiteX79" fmla="*/ 431948 w 3475177"/>
              <a:gd name="connsiteY79" fmla="*/ 2528828 h 3555252"/>
              <a:gd name="connsiteX80" fmla="*/ 240459 w 3475177"/>
              <a:gd name="connsiteY80" fmla="*/ 1945876 h 3555252"/>
              <a:gd name="connsiteX81" fmla="*/ 237747 w 3475177"/>
              <a:gd name="connsiteY81" fmla="*/ 1906951 h 3555252"/>
              <a:gd name="connsiteX82" fmla="*/ 237562 w 3475177"/>
              <a:gd name="connsiteY82" fmla="*/ 1905727 h 3555252"/>
              <a:gd name="connsiteX83" fmla="*/ 237293 w 3475177"/>
              <a:gd name="connsiteY83" fmla="*/ 1900425 h 3555252"/>
              <a:gd name="connsiteX84" fmla="*/ 229778 w 3475177"/>
              <a:gd name="connsiteY84" fmla="*/ 1792526 h 3555252"/>
              <a:gd name="connsiteX85" fmla="*/ 230518 w 3475177"/>
              <a:gd name="connsiteY85" fmla="*/ 1766237 h 3555252"/>
              <a:gd name="connsiteX86" fmla="*/ 229552 w 3475177"/>
              <a:gd name="connsiteY86" fmla="*/ 1747115 h 3555252"/>
              <a:gd name="connsiteX87" fmla="*/ 232943 w 3475177"/>
              <a:gd name="connsiteY87" fmla="*/ 1679963 h 3555252"/>
              <a:gd name="connsiteX88" fmla="*/ 234096 w 3475177"/>
              <a:gd name="connsiteY88" fmla="*/ 1638948 h 3555252"/>
              <a:gd name="connsiteX89" fmla="*/ 235621 w 3475177"/>
              <a:gd name="connsiteY89" fmla="*/ 1626932 h 3555252"/>
              <a:gd name="connsiteX90" fmla="*/ 237562 w 3475177"/>
              <a:gd name="connsiteY90" fmla="*/ 1588503 h 3555252"/>
              <a:gd name="connsiteX91" fmla="*/ 1780859 w 3475177"/>
              <a:gd name="connsiteY91" fmla="*/ 195807 h 3555252"/>
              <a:gd name="connsiteX92" fmla="*/ 1047623 w 3475177"/>
              <a:gd name="connsiteY92" fmla="*/ 143693 h 3555252"/>
              <a:gd name="connsiteX93" fmla="*/ 879162 w 3475177"/>
              <a:gd name="connsiteY93" fmla="*/ 263676 h 3555252"/>
              <a:gd name="connsiteX94" fmla="*/ 549509 w 3475177"/>
              <a:gd name="connsiteY94" fmla="*/ 523036 h 3555252"/>
              <a:gd name="connsiteX95" fmla="*/ 291361 w 3475177"/>
              <a:gd name="connsiteY95" fmla="*/ 852689 h 3555252"/>
              <a:gd name="connsiteX96" fmla="*/ 119263 w 3475177"/>
              <a:gd name="connsiteY96" fmla="*/ 1235668 h 3555252"/>
              <a:gd name="connsiteX97" fmla="*/ 45334 w 3475177"/>
              <a:gd name="connsiteY97" fmla="*/ 1647734 h 3555252"/>
              <a:gd name="connsiteX98" fmla="*/ 70785 w 3475177"/>
              <a:gd name="connsiteY98" fmla="*/ 2065861 h 3555252"/>
              <a:gd name="connsiteX99" fmla="*/ 92600 w 3475177"/>
              <a:gd name="connsiteY99" fmla="*/ 2168877 h 3555252"/>
              <a:gd name="connsiteX100" fmla="*/ 105932 w 3475177"/>
              <a:gd name="connsiteY100" fmla="*/ 2219779 h 3555252"/>
              <a:gd name="connsiteX101" fmla="*/ 120476 w 3475177"/>
              <a:gd name="connsiteY101" fmla="*/ 2270682 h 3555252"/>
              <a:gd name="connsiteX102" fmla="*/ 195617 w 3475177"/>
              <a:gd name="connsiteY102" fmla="*/ 2467019 h 3555252"/>
              <a:gd name="connsiteX103" fmla="*/ 293785 w 3475177"/>
              <a:gd name="connsiteY103" fmla="*/ 2652449 h 3555252"/>
              <a:gd name="connsiteX104" fmla="*/ 413770 w 3475177"/>
              <a:gd name="connsiteY104" fmla="*/ 2824548 h 3555252"/>
              <a:gd name="connsiteX105" fmla="*/ 553144 w 3475177"/>
              <a:gd name="connsiteY105" fmla="*/ 2982102 h 3555252"/>
              <a:gd name="connsiteX106" fmla="*/ 710699 w 3475177"/>
              <a:gd name="connsiteY106" fmla="*/ 3120266 h 3555252"/>
              <a:gd name="connsiteX107" fmla="*/ 882797 w 3475177"/>
              <a:gd name="connsiteY107" fmla="*/ 3240249 h 3555252"/>
              <a:gd name="connsiteX108" fmla="*/ 928851 w 3475177"/>
              <a:gd name="connsiteY108" fmla="*/ 3266912 h 3555252"/>
              <a:gd name="connsiteX109" fmla="*/ 951879 w 3475177"/>
              <a:gd name="connsiteY109" fmla="*/ 3280245 h 3555252"/>
              <a:gd name="connsiteX110" fmla="*/ 974906 w 3475177"/>
              <a:gd name="connsiteY110" fmla="*/ 3292364 h 3555252"/>
              <a:gd name="connsiteX111" fmla="*/ 1022173 w 3475177"/>
              <a:gd name="connsiteY111" fmla="*/ 3316603 h 3555252"/>
              <a:gd name="connsiteX112" fmla="*/ 1069439 w 3475177"/>
              <a:gd name="connsiteY112" fmla="*/ 3338419 h 3555252"/>
              <a:gd name="connsiteX113" fmla="*/ 1265776 w 3475177"/>
              <a:gd name="connsiteY113" fmla="*/ 3413560 h 3555252"/>
              <a:gd name="connsiteX114" fmla="*/ 1470598 w 3475177"/>
              <a:gd name="connsiteY114" fmla="*/ 3463250 h 3555252"/>
              <a:gd name="connsiteX115" fmla="*/ 2300789 w 3475177"/>
              <a:gd name="connsiteY115" fmla="*/ 3412348 h 3555252"/>
              <a:gd name="connsiteX116" fmla="*/ 2682556 w 3475177"/>
              <a:gd name="connsiteY116" fmla="*/ 3239038 h 3555252"/>
              <a:gd name="connsiteX117" fmla="*/ 3012209 w 3475177"/>
              <a:gd name="connsiteY117" fmla="*/ 2979679 h 3555252"/>
              <a:gd name="connsiteX118" fmla="*/ 3270355 w 3475177"/>
              <a:gd name="connsiteY118" fmla="*/ 2650026 h 3555252"/>
              <a:gd name="connsiteX119" fmla="*/ 3442454 w 3475177"/>
              <a:gd name="connsiteY119" fmla="*/ 2267046 h 3555252"/>
              <a:gd name="connsiteX120" fmla="*/ 3475177 w 3475177"/>
              <a:gd name="connsiteY120" fmla="*/ 2428236 h 3555252"/>
              <a:gd name="connsiteX121" fmla="*/ 3430334 w 3475177"/>
              <a:gd name="connsiteY121" fmla="*/ 2530041 h 3555252"/>
              <a:gd name="connsiteX122" fmla="*/ 3404884 w 3475177"/>
              <a:gd name="connsiteY122" fmla="*/ 2579732 h 3555252"/>
              <a:gd name="connsiteX123" fmla="*/ 3378220 w 3475177"/>
              <a:gd name="connsiteY123" fmla="*/ 2628210 h 3555252"/>
              <a:gd name="connsiteX124" fmla="*/ 3321258 w 3475177"/>
              <a:gd name="connsiteY124" fmla="*/ 2722743 h 3555252"/>
              <a:gd name="connsiteX125" fmla="*/ 3290959 w 3475177"/>
              <a:gd name="connsiteY125" fmla="*/ 2768798 h 3555252"/>
              <a:gd name="connsiteX126" fmla="*/ 3258236 w 3475177"/>
              <a:gd name="connsiteY126" fmla="*/ 2813639 h 3555252"/>
              <a:gd name="connsiteX127" fmla="*/ 2955246 w 3475177"/>
              <a:gd name="connsiteY127" fmla="*/ 3136021 h 3555252"/>
              <a:gd name="connsiteX128" fmla="*/ 2166262 w 3475177"/>
              <a:gd name="connsiteY128" fmla="*/ 3517789 h 3555252"/>
              <a:gd name="connsiteX129" fmla="*/ 1728744 w 3475177"/>
              <a:gd name="connsiteY129" fmla="*/ 3554147 h 3555252"/>
              <a:gd name="connsiteX130" fmla="*/ 1509380 w 3475177"/>
              <a:gd name="connsiteY130" fmla="*/ 3533543 h 3555252"/>
              <a:gd name="connsiteX131" fmla="*/ 1454841 w 3475177"/>
              <a:gd name="connsiteY131" fmla="*/ 3523848 h 3555252"/>
              <a:gd name="connsiteX132" fmla="*/ 1401515 w 3475177"/>
              <a:gd name="connsiteY132" fmla="*/ 3512941 h 3555252"/>
              <a:gd name="connsiteX133" fmla="*/ 1294863 w 3475177"/>
              <a:gd name="connsiteY133" fmla="*/ 3485065 h 3555252"/>
              <a:gd name="connsiteX134" fmla="*/ 1242749 w 3475177"/>
              <a:gd name="connsiteY134" fmla="*/ 3469310 h 3555252"/>
              <a:gd name="connsiteX135" fmla="*/ 1190634 w 3475177"/>
              <a:gd name="connsiteY135" fmla="*/ 3451130 h 3555252"/>
              <a:gd name="connsiteX136" fmla="*/ 1087619 w 3475177"/>
              <a:gd name="connsiteY136" fmla="*/ 3411136 h 3555252"/>
              <a:gd name="connsiteX137" fmla="*/ 1037928 w 3475177"/>
              <a:gd name="connsiteY137" fmla="*/ 3388108 h 3555252"/>
              <a:gd name="connsiteX138" fmla="*/ 988238 w 3475177"/>
              <a:gd name="connsiteY138" fmla="*/ 3363869 h 3555252"/>
              <a:gd name="connsiteX139" fmla="*/ 891281 w 3475177"/>
              <a:gd name="connsiteY139" fmla="*/ 3311755 h 3555252"/>
              <a:gd name="connsiteX140" fmla="*/ 844014 w 3475177"/>
              <a:gd name="connsiteY140" fmla="*/ 3283880 h 3555252"/>
              <a:gd name="connsiteX141" fmla="*/ 797960 w 3475177"/>
              <a:gd name="connsiteY141" fmla="*/ 3253581 h 3555252"/>
              <a:gd name="connsiteX142" fmla="*/ 774933 w 3475177"/>
              <a:gd name="connsiteY142" fmla="*/ 3239038 h 3555252"/>
              <a:gd name="connsiteX143" fmla="*/ 753118 w 3475177"/>
              <a:gd name="connsiteY143" fmla="*/ 3223282 h 3555252"/>
              <a:gd name="connsiteX144" fmla="*/ 708275 w 3475177"/>
              <a:gd name="connsiteY144" fmla="*/ 3190560 h 3555252"/>
              <a:gd name="connsiteX145" fmla="*/ 542237 w 3475177"/>
              <a:gd name="connsiteY145" fmla="*/ 3047548 h 3555252"/>
              <a:gd name="connsiteX146" fmla="*/ 394378 w 3475177"/>
              <a:gd name="connsiteY146" fmla="*/ 2886357 h 3555252"/>
              <a:gd name="connsiteX147" fmla="*/ 268335 w 3475177"/>
              <a:gd name="connsiteY147" fmla="*/ 2708200 h 3555252"/>
              <a:gd name="connsiteX148" fmla="*/ 213796 w 3475177"/>
              <a:gd name="connsiteY148" fmla="*/ 2613667 h 3555252"/>
              <a:gd name="connsiteX149" fmla="*/ 188345 w 3475177"/>
              <a:gd name="connsiteY149" fmla="*/ 2565188 h 3555252"/>
              <a:gd name="connsiteX150" fmla="*/ 164106 w 3475177"/>
              <a:gd name="connsiteY150" fmla="*/ 2516710 h 3555252"/>
              <a:gd name="connsiteX151" fmla="*/ 142291 w 3475177"/>
              <a:gd name="connsiteY151" fmla="*/ 2467019 h 3555252"/>
              <a:gd name="connsiteX152" fmla="*/ 131383 w 3475177"/>
              <a:gd name="connsiteY152" fmla="*/ 2441568 h 3555252"/>
              <a:gd name="connsiteX153" fmla="*/ 121687 w 3475177"/>
              <a:gd name="connsiteY153" fmla="*/ 2416117 h 3555252"/>
              <a:gd name="connsiteX154" fmla="*/ 102296 w 3475177"/>
              <a:gd name="connsiteY154" fmla="*/ 2365214 h 3555252"/>
              <a:gd name="connsiteX155" fmla="*/ 85328 w 3475177"/>
              <a:gd name="connsiteY155" fmla="*/ 2313101 h 3555252"/>
              <a:gd name="connsiteX156" fmla="*/ 55030 w 3475177"/>
              <a:gd name="connsiteY156" fmla="*/ 2208872 h 3555252"/>
              <a:gd name="connsiteX157" fmla="*/ 42910 w 3475177"/>
              <a:gd name="connsiteY157" fmla="*/ 2155546 h 3555252"/>
              <a:gd name="connsiteX158" fmla="*/ 32002 w 3475177"/>
              <a:gd name="connsiteY158" fmla="*/ 2102220 h 3555252"/>
              <a:gd name="connsiteX159" fmla="*/ 4128 w 3475177"/>
              <a:gd name="connsiteY159" fmla="*/ 1886491 h 3555252"/>
              <a:gd name="connsiteX160" fmla="*/ 27154 w 3475177"/>
              <a:gd name="connsiteY160" fmla="*/ 1453821 h 3555252"/>
              <a:gd name="connsiteX161" fmla="*/ 36850 w 3475177"/>
              <a:gd name="connsiteY161" fmla="*/ 1400495 h 3555252"/>
              <a:gd name="connsiteX162" fmla="*/ 48969 w 3475177"/>
              <a:gd name="connsiteY162" fmla="*/ 1347168 h 3555252"/>
              <a:gd name="connsiteX163" fmla="*/ 62302 w 3475177"/>
              <a:gd name="connsiteY163" fmla="*/ 1295055 h 3555252"/>
              <a:gd name="connsiteX164" fmla="*/ 78056 w 3475177"/>
              <a:gd name="connsiteY164" fmla="*/ 1242940 h 3555252"/>
              <a:gd name="connsiteX165" fmla="*/ 85328 w 3475177"/>
              <a:gd name="connsiteY165" fmla="*/ 1217489 h 3555252"/>
              <a:gd name="connsiteX166" fmla="*/ 93813 w 3475177"/>
              <a:gd name="connsiteY166" fmla="*/ 1190826 h 3555252"/>
              <a:gd name="connsiteX167" fmla="*/ 111991 w 3475177"/>
              <a:gd name="connsiteY167" fmla="*/ 1139924 h 3555252"/>
              <a:gd name="connsiteX168" fmla="*/ 132595 w 3475177"/>
              <a:gd name="connsiteY168" fmla="*/ 1089022 h 3555252"/>
              <a:gd name="connsiteX169" fmla="*/ 153198 w 3475177"/>
              <a:gd name="connsiteY169" fmla="*/ 1039331 h 3555252"/>
              <a:gd name="connsiteX170" fmla="*/ 200465 w 3475177"/>
              <a:gd name="connsiteY170" fmla="*/ 942374 h 3555252"/>
              <a:gd name="connsiteX171" fmla="*/ 225915 w 3475177"/>
              <a:gd name="connsiteY171" fmla="*/ 895108 h 3555252"/>
              <a:gd name="connsiteX172" fmla="*/ 253791 w 3475177"/>
              <a:gd name="connsiteY172" fmla="*/ 847841 h 3555252"/>
              <a:gd name="connsiteX173" fmla="*/ 282878 w 3475177"/>
              <a:gd name="connsiteY173" fmla="*/ 801787 h 3555252"/>
              <a:gd name="connsiteX174" fmla="*/ 311965 w 3475177"/>
              <a:gd name="connsiteY174" fmla="*/ 756945 h 3555252"/>
              <a:gd name="connsiteX175" fmla="*/ 343476 w 3475177"/>
              <a:gd name="connsiteY175" fmla="*/ 713314 h 3555252"/>
              <a:gd name="connsiteX176" fmla="*/ 376198 w 3475177"/>
              <a:gd name="connsiteY176" fmla="*/ 669684 h 3555252"/>
              <a:gd name="connsiteX177" fmla="*/ 679188 w 3475177"/>
              <a:gd name="connsiteY177" fmla="*/ 365481 h 3555252"/>
              <a:gd name="connsiteX178" fmla="*/ 1047623 w 3475177"/>
              <a:gd name="connsiteY178" fmla="*/ 143693 h 3555252"/>
              <a:gd name="connsiteX179" fmla="*/ 2391686 w 3475177"/>
              <a:gd name="connsiteY179" fmla="*/ 138845 h 3555252"/>
              <a:gd name="connsiteX180" fmla="*/ 2458343 w 3475177"/>
              <a:gd name="connsiteY180" fmla="*/ 158237 h 3555252"/>
              <a:gd name="connsiteX181" fmla="*/ 2525002 w 3475177"/>
              <a:gd name="connsiteY181" fmla="*/ 181263 h 3555252"/>
              <a:gd name="connsiteX182" fmla="*/ 3061899 w 3475177"/>
              <a:gd name="connsiteY182" fmla="*/ 584846 h 3555252"/>
              <a:gd name="connsiteX183" fmla="*/ 3024329 w 3475177"/>
              <a:gd name="connsiteY183" fmla="*/ 550912 h 3555252"/>
              <a:gd name="connsiteX184" fmla="*/ 2985546 w 3475177"/>
              <a:gd name="connsiteY184" fmla="*/ 518188 h 3555252"/>
              <a:gd name="connsiteX185" fmla="*/ 2391686 w 3475177"/>
              <a:gd name="connsiteY185" fmla="*/ 138845 h 3555252"/>
              <a:gd name="connsiteX186" fmla="*/ 2031734 w 3475177"/>
              <a:gd name="connsiteY186" fmla="*/ 136421 h 3555252"/>
              <a:gd name="connsiteX187" fmla="*/ 2059608 w 3475177"/>
              <a:gd name="connsiteY187" fmla="*/ 136421 h 3555252"/>
              <a:gd name="connsiteX188" fmla="*/ 2110510 w 3475177"/>
              <a:gd name="connsiteY188" fmla="*/ 146117 h 3555252"/>
              <a:gd name="connsiteX189" fmla="*/ 2161413 w 3475177"/>
              <a:gd name="connsiteY189" fmla="*/ 158237 h 3555252"/>
              <a:gd name="connsiteX190" fmla="*/ 2186864 w 3475177"/>
              <a:gd name="connsiteY190" fmla="*/ 164296 h 3555252"/>
              <a:gd name="connsiteX191" fmla="*/ 2212315 w 3475177"/>
              <a:gd name="connsiteY191" fmla="*/ 171567 h 3555252"/>
              <a:gd name="connsiteX192" fmla="*/ 2262006 w 3475177"/>
              <a:gd name="connsiteY192" fmla="*/ 186111 h 3555252"/>
              <a:gd name="connsiteX193" fmla="*/ 2455919 w 3475177"/>
              <a:gd name="connsiteY193" fmla="*/ 262465 h 3555252"/>
              <a:gd name="connsiteX194" fmla="*/ 2807387 w 3475177"/>
              <a:gd name="connsiteY194" fmla="*/ 485466 h 3555252"/>
              <a:gd name="connsiteX195" fmla="*/ 2780724 w 3475177"/>
              <a:gd name="connsiteY195" fmla="*/ 472134 h 3555252"/>
              <a:gd name="connsiteX196" fmla="*/ 2768605 w 3475177"/>
              <a:gd name="connsiteY196" fmla="*/ 464862 h 3555252"/>
              <a:gd name="connsiteX197" fmla="*/ 1949321 w 3475177"/>
              <a:gd name="connsiteY197" fmla="*/ 137633 h 3555252"/>
              <a:gd name="connsiteX198" fmla="*/ 2003858 w 3475177"/>
              <a:gd name="connsiteY198" fmla="*/ 137633 h 3555252"/>
              <a:gd name="connsiteX199" fmla="*/ 1780858 w 3475177"/>
              <a:gd name="connsiteY199" fmla="*/ 103698 h 3555252"/>
              <a:gd name="connsiteX200" fmla="*/ 1715412 w 3475177"/>
              <a:gd name="connsiteY200" fmla="*/ 113393 h 3555252"/>
              <a:gd name="connsiteX201" fmla="*/ 1698445 w 3475177"/>
              <a:gd name="connsiteY201" fmla="*/ 115817 h 3555252"/>
              <a:gd name="connsiteX202" fmla="*/ 1681477 w 3475177"/>
              <a:gd name="connsiteY202" fmla="*/ 119453 h 3555252"/>
              <a:gd name="connsiteX203" fmla="*/ 1648755 w 3475177"/>
              <a:gd name="connsiteY203" fmla="*/ 126724 h 3555252"/>
              <a:gd name="connsiteX204" fmla="*/ 1086406 w 3475177"/>
              <a:gd name="connsiteY204" fmla="*/ 277007 h 3555252"/>
              <a:gd name="connsiteX205" fmla="*/ 613742 w 3475177"/>
              <a:gd name="connsiteY205" fmla="*/ 615145 h 3555252"/>
              <a:gd name="connsiteX206" fmla="*/ 796747 w 3475177"/>
              <a:gd name="connsiteY206" fmla="*/ 416383 h 3555252"/>
              <a:gd name="connsiteX207" fmla="*/ 1020960 w 3475177"/>
              <a:gd name="connsiteY207" fmla="*/ 279431 h 3555252"/>
              <a:gd name="connsiteX208" fmla="*/ 1140944 w 3475177"/>
              <a:gd name="connsiteY208" fmla="*/ 224894 h 3555252"/>
              <a:gd name="connsiteX209" fmla="*/ 1202754 w 3475177"/>
              <a:gd name="connsiteY209" fmla="*/ 201866 h 3555252"/>
              <a:gd name="connsiteX210" fmla="*/ 1264563 w 3475177"/>
              <a:gd name="connsiteY210" fmla="*/ 181263 h 3555252"/>
              <a:gd name="connsiteX211" fmla="*/ 1520287 w 3475177"/>
              <a:gd name="connsiteY211" fmla="*/ 121876 h 3555252"/>
              <a:gd name="connsiteX212" fmla="*/ 1780858 w 3475177"/>
              <a:gd name="connsiteY212" fmla="*/ 103698 h 3555252"/>
              <a:gd name="connsiteX213" fmla="*/ 1733611 w 3475177"/>
              <a:gd name="connsiteY213" fmla="*/ 284 h 3555252"/>
              <a:gd name="connsiteX214" fmla="*/ 2269278 w 3475177"/>
              <a:gd name="connsiteY214" fmla="*/ 73399 h 3555252"/>
              <a:gd name="connsiteX215" fmla="*/ 2224436 w 3475177"/>
              <a:gd name="connsiteY215" fmla="*/ 66128 h 3555252"/>
              <a:gd name="connsiteX216" fmla="*/ 2177169 w 3475177"/>
              <a:gd name="connsiteY216" fmla="*/ 61280 h 3555252"/>
              <a:gd name="connsiteX217" fmla="*/ 2051125 w 3475177"/>
              <a:gd name="connsiteY217" fmla="*/ 35828 h 3555252"/>
              <a:gd name="connsiteX218" fmla="*/ 1986892 w 3475177"/>
              <a:gd name="connsiteY218" fmla="*/ 27345 h 3555252"/>
              <a:gd name="connsiteX219" fmla="*/ 1922658 w 3475177"/>
              <a:gd name="connsiteY219" fmla="*/ 21285 h 3555252"/>
              <a:gd name="connsiteX220" fmla="*/ 1858424 w 3475177"/>
              <a:gd name="connsiteY220" fmla="*/ 16437 h 3555252"/>
              <a:gd name="connsiteX221" fmla="*/ 1794190 w 3475177"/>
              <a:gd name="connsiteY221" fmla="*/ 14013 h 3555252"/>
              <a:gd name="connsiteX222" fmla="*/ 1729957 w 3475177"/>
              <a:gd name="connsiteY222" fmla="*/ 15225 h 3555252"/>
              <a:gd name="connsiteX223" fmla="*/ 1697233 w 3475177"/>
              <a:gd name="connsiteY223" fmla="*/ 16437 h 3555252"/>
              <a:gd name="connsiteX224" fmla="*/ 1665722 w 3475177"/>
              <a:gd name="connsiteY224" fmla="*/ 18861 h 3555252"/>
              <a:gd name="connsiteX225" fmla="*/ 1162760 w 3475177"/>
              <a:gd name="connsiteY225" fmla="*/ 125513 h 3555252"/>
              <a:gd name="connsiteX226" fmla="*/ 1185787 w 3475177"/>
              <a:gd name="connsiteY226" fmla="*/ 113393 h 3555252"/>
              <a:gd name="connsiteX227" fmla="*/ 1203967 w 3475177"/>
              <a:gd name="connsiteY227" fmla="*/ 104910 h 3555252"/>
              <a:gd name="connsiteX228" fmla="*/ 1250021 w 3475177"/>
              <a:gd name="connsiteY228" fmla="*/ 84306 h 3555252"/>
              <a:gd name="connsiteX229" fmla="*/ 1290015 w 3475177"/>
              <a:gd name="connsiteY229" fmla="*/ 69763 h 3555252"/>
              <a:gd name="connsiteX230" fmla="*/ 1349402 w 3475177"/>
              <a:gd name="connsiteY230" fmla="*/ 51584 h 3555252"/>
              <a:gd name="connsiteX231" fmla="*/ 1435450 w 3475177"/>
              <a:gd name="connsiteY231" fmla="*/ 30980 h 3555252"/>
              <a:gd name="connsiteX232" fmla="*/ 1489989 w 3475177"/>
              <a:gd name="connsiteY232" fmla="*/ 21285 h 3555252"/>
              <a:gd name="connsiteX233" fmla="*/ 1520287 w 3475177"/>
              <a:gd name="connsiteY233" fmla="*/ 16437 h 3555252"/>
              <a:gd name="connsiteX234" fmla="*/ 1553011 w 3475177"/>
              <a:gd name="connsiteY234" fmla="*/ 12801 h 3555252"/>
              <a:gd name="connsiteX235" fmla="*/ 1733611 w 3475177"/>
              <a:gd name="connsiteY235" fmla="*/ 284 h 3555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3475177" h="3555252">
                <a:moveTo>
                  <a:pt x="3249753" y="1073266"/>
                </a:moveTo>
                <a:cubicBezTo>
                  <a:pt x="3249753" y="1073266"/>
                  <a:pt x="3250964" y="1073266"/>
                  <a:pt x="3250964" y="1073266"/>
                </a:cubicBezTo>
                <a:cubicBezTo>
                  <a:pt x="3259448" y="1092657"/>
                  <a:pt x="3267932" y="1110836"/>
                  <a:pt x="3275203" y="1131440"/>
                </a:cubicBezTo>
                <a:cubicBezTo>
                  <a:pt x="3267932" y="1110836"/>
                  <a:pt x="3258236" y="1092657"/>
                  <a:pt x="3249753" y="1073266"/>
                </a:cubicBezTo>
                <a:close/>
                <a:moveTo>
                  <a:pt x="3346710" y="1030848"/>
                </a:moveTo>
                <a:cubicBezTo>
                  <a:pt x="3346710" y="1030848"/>
                  <a:pt x="3347921" y="1030848"/>
                  <a:pt x="3347921" y="1030848"/>
                </a:cubicBezTo>
                <a:cubicBezTo>
                  <a:pt x="3356405" y="1051450"/>
                  <a:pt x="3366101" y="1070842"/>
                  <a:pt x="3373373" y="1092657"/>
                </a:cubicBezTo>
                <a:cubicBezTo>
                  <a:pt x="3366101" y="1070842"/>
                  <a:pt x="3355193" y="1051450"/>
                  <a:pt x="3346710" y="1030848"/>
                </a:cubicBezTo>
                <a:close/>
                <a:moveTo>
                  <a:pt x="3150151" y="887586"/>
                </a:moveTo>
                <a:lnTo>
                  <a:pt x="3167338" y="913287"/>
                </a:lnTo>
                <a:cubicBezTo>
                  <a:pt x="3167338" y="913287"/>
                  <a:pt x="3166127" y="913287"/>
                  <a:pt x="3166127" y="913287"/>
                </a:cubicBezTo>
                <a:close/>
                <a:moveTo>
                  <a:pt x="3110897" y="828890"/>
                </a:moveTo>
                <a:lnTo>
                  <a:pt x="3123708" y="846628"/>
                </a:lnTo>
                <a:lnTo>
                  <a:pt x="3138251" y="868444"/>
                </a:lnTo>
                <a:lnTo>
                  <a:pt x="3150151" y="887586"/>
                </a:lnTo>
                <a:close/>
                <a:moveTo>
                  <a:pt x="486486" y="719373"/>
                </a:moveTo>
                <a:cubicBezTo>
                  <a:pt x="478003" y="735128"/>
                  <a:pt x="469518" y="749672"/>
                  <a:pt x="462247" y="763004"/>
                </a:cubicBezTo>
                <a:cubicBezTo>
                  <a:pt x="454975" y="778759"/>
                  <a:pt x="446492" y="793302"/>
                  <a:pt x="439220" y="809058"/>
                </a:cubicBezTo>
                <a:lnTo>
                  <a:pt x="428312" y="832085"/>
                </a:lnTo>
                <a:lnTo>
                  <a:pt x="417405" y="855113"/>
                </a:lnTo>
                <a:cubicBezTo>
                  <a:pt x="410133" y="870868"/>
                  <a:pt x="404073" y="886624"/>
                  <a:pt x="396801" y="902378"/>
                </a:cubicBezTo>
                <a:cubicBezTo>
                  <a:pt x="275605" y="1102353"/>
                  <a:pt x="198040" y="1328988"/>
                  <a:pt x="171377" y="1561685"/>
                </a:cubicBezTo>
                <a:cubicBezTo>
                  <a:pt x="158046" y="1678033"/>
                  <a:pt x="156833" y="1795593"/>
                  <a:pt x="168953" y="1911942"/>
                </a:cubicBezTo>
                <a:cubicBezTo>
                  <a:pt x="179861" y="2028290"/>
                  <a:pt x="205311" y="2143425"/>
                  <a:pt x="241670" y="2254925"/>
                </a:cubicBezTo>
                <a:cubicBezTo>
                  <a:pt x="314388" y="2476715"/>
                  <a:pt x="436796" y="2682748"/>
                  <a:pt x="596775" y="2853633"/>
                </a:cubicBezTo>
                <a:cubicBezTo>
                  <a:pt x="756753" y="3024520"/>
                  <a:pt x="953091" y="3161471"/>
                  <a:pt x="1170031" y="3248732"/>
                </a:cubicBezTo>
                <a:cubicBezTo>
                  <a:pt x="1385759" y="3337206"/>
                  <a:pt x="1622092" y="3377200"/>
                  <a:pt x="1856000" y="3366293"/>
                </a:cubicBezTo>
                <a:cubicBezTo>
                  <a:pt x="2089908" y="3356597"/>
                  <a:pt x="2321391" y="3293575"/>
                  <a:pt x="2528637" y="3185710"/>
                </a:cubicBezTo>
                <a:cubicBezTo>
                  <a:pt x="2735881" y="3079058"/>
                  <a:pt x="2920100" y="2925140"/>
                  <a:pt x="3063111" y="2739709"/>
                </a:cubicBezTo>
                <a:cubicBezTo>
                  <a:pt x="3207334" y="2555491"/>
                  <a:pt x="3310351" y="2338551"/>
                  <a:pt x="3362464" y="2110703"/>
                </a:cubicBezTo>
                <a:cubicBezTo>
                  <a:pt x="3380644" y="2159181"/>
                  <a:pt x="3395188" y="2208871"/>
                  <a:pt x="3409730" y="2260986"/>
                </a:cubicBezTo>
                <a:cubicBezTo>
                  <a:pt x="3332166" y="2497317"/>
                  <a:pt x="3202486" y="2717894"/>
                  <a:pt x="3031600" y="2898477"/>
                </a:cubicBezTo>
                <a:cubicBezTo>
                  <a:pt x="2861926" y="3079058"/>
                  <a:pt x="2652257" y="3223282"/>
                  <a:pt x="2421984" y="3314178"/>
                </a:cubicBezTo>
                <a:cubicBezTo>
                  <a:pt x="2191712" y="3406287"/>
                  <a:pt x="1942049" y="3446282"/>
                  <a:pt x="1696021" y="3431739"/>
                </a:cubicBezTo>
                <a:cubicBezTo>
                  <a:pt x="1449994" y="3417195"/>
                  <a:pt x="1207602" y="3348113"/>
                  <a:pt x="991873" y="3230554"/>
                </a:cubicBezTo>
                <a:cubicBezTo>
                  <a:pt x="774932" y="3114205"/>
                  <a:pt x="587079" y="2948166"/>
                  <a:pt x="441644" y="2751829"/>
                </a:cubicBezTo>
                <a:cubicBezTo>
                  <a:pt x="297420" y="2555491"/>
                  <a:pt x="195616" y="2326432"/>
                  <a:pt x="148350" y="2087675"/>
                </a:cubicBezTo>
                <a:cubicBezTo>
                  <a:pt x="101083" y="1847707"/>
                  <a:pt x="107143" y="1600467"/>
                  <a:pt x="165317" y="1364136"/>
                </a:cubicBezTo>
                <a:cubicBezTo>
                  <a:pt x="194405" y="1246575"/>
                  <a:pt x="235611" y="1131440"/>
                  <a:pt x="290149" y="1023575"/>
                </a:cubicBezTo>
                <a:cubicBezTo>
                  <a:pt x="344687" y="915711"/>
                  <a:pt x="410133" y="812694"/>
                  <a:pt x="486486" y="719373"/>
                </a:cubicBezTo>
                <a:close/>
                <a:moveTo>
                  <a:pt x="3090986" y="629688"/>
                </a:moveTo>
                <a:cubicBezTo>
                  <a:pt x="3093410" y="630900"/>
                  <a:pt x="3095833" y="632112"/>
                  <a:pt x="3098257" y="633323"/>
                </a:cubicBezTo>
                <a:cubicBezTo>
                  <a:pt x="3100681" y="635747"/>
                  <a:pt x="3104317" y="636960"/>
                  <a:pt x="3106740" y="638171"/>
                </a:cubicBezTo>
                <a:cubicBezTo>
                  <a:pt x="3118860" y="651503"/>
                  <a:pt x="3129768" y="666047"/>
                  <a:pt x="3140675" y="680591"/>
                </a:cubicBezTo>
                <a:cubicBezTo>
                  <a:pt x="3151584" y="695134"/>
                  <a:pt x="3163703" y="709678"/>
                  <a:pt x="3173399" y="724221"/>
                </a:cubicBezTo>
                <a:cubicBezTo>
                  <a:pt x="3186730" y="743612"/>
                  <a:pt x="3201273" y="764215"/>
                  <a:pt x="3214605" y="784819"/>
                </a:cubicBezTo>
                <a:cubicBezTo>
                  <a:pt x="3231573" y="811482"/>
                  <a:pt x="3248540" y="836933"/>
                  <a:pt x="3263084" y="863596"/>
                </a:cubicBezTo>
                <a:lnTo>
                  <a:pt x="3286110" y="904802"/>
                </a:lnTo>
                <a:lnTo>
                  <a:pt x="3297019" y="925406"/>
                </a:lnTo>
                <a:lnTo>
                  <a:pt x="3306714" y="946009"/>
                </a:lnTo>
                <a:cubicBezTo>
                  <a:pt x="3305502" y="946009"/>
                  <a:pt x="3305502" y="944798"/>
                  <a:pt x="3304290" y="944798"/>
                </a:cubicBezTo>
                <a:cubicBezTo>
                  <a:pt x="3297019" y="930254"/>
                  <a:pt x="3289747" y="916922"/>
                  <a:pt x="3281262" y="902378"/>
                </a:cubicBezTo>
                <a:lnTo>
                  <a:pt x="3257023" y="859961"/>
                </a:lnTo>
                <a:cubicBezTo>
                  <a:pt x="3240056" y="832085"/>
                  <a:pt x="3223088" y="804210"/>
                  <a:pt x="3204910" y="777547"/>
                </a:cubicBezTo>
                <a:lnTo>
                  <a:pt x="3163703" y="720585"/>
                </a:lnTo>
                <a:cubicBezTo>
                  <a:pt x="3152795" y="704830"/>
                  <a:pt x="3140675" y="690286"/>
                  <a:pt x="3128556" y="674530"/>
                </a:cubicBezTo>
                <a:lnTo>
                  <a:pt x="3110377" y="651503"/>
                </a:lnTo>
                <a:close/>
                <a:moveTo>
                  <a:pt x="2901920" y="583634"/>
                </a:moveTo>
                <a:cubicBezTo>
                  <a:pt x="2907979" y="586058"/>
                  <a:pt x="2915251" y="588482"/>
                  <a:pt x="2922523" y="592117"/>
                </a:cubicBezTo>
                <a:cubicBezTo>
                  <a:pt x="2969790" y="639990"/>
                  <a:pt x="3013723" y="690892"/>
                  <a:pt x="3054475" y="744521"/>
                </a:cubicBezTo>
                <a:lnTo>
                  <a:pt x="3110897" y="828890"/>
                </a:lnTo>
                <a:lnTo>
                  <a:pt x="3107953" y="824813"/>
                </a:lnTo>
                <a:lnTo>
                  <a:pt x="3077653" y="781183"/>
                </a:lnTo>
                <a:lnTo>
                  <a:pt x="3044931" y="739976"/>
                </a:lnTo>
                <a:lnTo>
                  <a:pt x="3027964" y="719373"/>
                </a:lnTo>
                <a:lnTo>
                  <a:pt x="3010996" y="698769"/>
                </a:lnTo>
                <a:cubicBezTo>
                  <a:pt x="2998877" y="685438"/>
                  <a:pt x="2987968" y="672106"/>
                  <a:pt x="2975849" y="658775"/>
                </a:cubicBezTo>
                <a:cubicBezTo>
                  <a:pt x="2951610" y="633323"/>
                  <a:pt x="2927371" y="607873"/>
                  <a:pt x="2901920" y="583634"/>
                </a:cubicBezTo>
                <a:close/>
                <a:moveTo>
                  <a:pt x="1780859" y="195807"/>
                </a:moveTo>
                <a:cubicBezTo>
                  <a:pt x="2637621" y="195807"/>
                  <a:pt x="3332166" y="890351"/>
                  <a:pt x="3332166" y="1747115"/>
                </a:cubicBezTo>
                <a:cubicBezTo>
                  <a:pt x="3332166" y="1800663"/>
                  <a:pt x="3329453" y="1853577"/>
                  <a:pt x="3324156" y="1905727"/>
                </a:cubicBezTo>
                <a:lnTo>
                  <a:pt x="3303087" y="2043782"/>
                </a:lnTo>
                <a:lnTo>
                  <a:pt x="3306714" y="2051316"/>
                </a:lnTo>
                <a:cubicBezTo>
                  <a:pt x="3316410" y="2074344"/>
                  <a:pt x="3324893" y="2097371"/>
                  <a:pt x="3334590" y="2121610"/>
                </a:cubicBezTo>
                <a:cubicBezTo>
                  <a:pt x="3283686" y="2326432"/>
                  <a:pt x="3190366" y="2519133"/>
                  <a:pt x="3064323" y="2687596"/>
                </a:cubicBezTo>
                <a:cubicBezTo>
                  <a:pt x="2938279" y="2856058"/>
                  <a:pt x="2778300" y="2999069"/>
                  <a:pt x="2597718" y="3104510"/>
                </a:cubicBezTo>
                <a:cubicBezTo>
                  <a:pt x="2417137" y="3211162"/>
                  <a:pt x="2215951" y="3280243"/>
                  <a:pt x="2008706" y="3308119"/>
                </a:cubicBezTo>
                <a:cubicBezTo>
                  <a:pt x="1801462" y="3335993"/>
                  <a:pt x="1590581" y="3322662"/>
                  <a:pt x="1389396" y="3269336"/>
                </a:cubicBezTo>
                <a:cubicBezTo>
                  <a:pt x="1188211" y="3216010"/>
                  <a:pt x="999145" y="3121477"/>
                  <a:pt x="835530" y="2994221"/>
                </a:cubicBezTo>
                <a:cubicBezTo>
                  <a:pt x="671916" y="2866966"/>
                  <a:pt x="533753" y="2708199"/>
                  <a:pt x="431948" y="2528828"/>
                </a:cubicBezTo>
                <a:cubicBezTo>
                  <a:pt x="330144" y="2349458"/>
                  <a:pt x="264698" y="2149486"/>
                  <a:pt x="240459" y="1945876"/>
                </a:cubicBezTo>
                <a:lnTo>
                  <a:pt x="237747" y="1906951"/>
                </a:lnTo>
                <a:lnTo>
                  <a:pt x="237562" y="1905727"/>
                </a:lnTo>
                <a:lnTo>
                  <a:pt x="237293" y="1900425"/>
                </a:lnTo>
                <a:lnTo>
                  <a:pt x="229778" y="1792526"/>
                </a:lnTo>
                <a:lnTo>
                  <a:pt x="230518" y="1766237"/>
                </a:lnTo>
                <a:lnTo>
                  <a:pt x="229552" y="1747115"/>
                </a:lnTo>
                <a:lnTo>
                  <a:pt x="232943" y="1679963"/>
                </a:lnTo>
                <a:lnTo>
                  <a:pt x="234096" y="1638948"/>
                </a:lnTo>
                <a:lnTo>
                  <a:pt x="235621" y="1626932"/>
                </a:lnTo>
                <a:lnTo>
                  <a:pt x="237562" y="1588503"/>
                </a:lnTo>
                <a:cubicBezTo>
                  <a:pt x="317004" y="806246"/>
                  <a:pt x="977643" y="195807"/>
                  <a:pt x="1780859" y="195807"/>
                </a:cubicBezTo>
                <a:close/>
                <a:moveTo>
                  <a:pt x="1047623" y="143693"/>
                </a:moveTo>
                <a:cubicBezTo>
                  <a:pt x="988238" y="180052"/>
                  <a:pt x="933699" y="220046"/>
                  <a:pt x="879162" y="263676"/>
                </a:cubicBezTo>
                <a:cubicBezTo>
                  <a:pt x="759177" y="337607"/>
                  <a:pt x="648890" y="424868"/>
                  <a:pt x="549509" y="523036"/>
                </a:cubicBezTo>
                <a:cubicBezTo>
                  <a:pt x="451340" y="622417"/>
                  <a:pt x="364079" y="732705"/>
                  <a:pt x="291361" y="852689"/>
                </a:cubicBezTo>
                <a:cubicBezTo>
                  <a:pt x="218644" y="973885"/>
                  <a:pt x="161682" y="1102353"/>
                  <a:pt x="119263" y="1235668"/>
                </a:cubicBezTo>
                <a:cubicBezTo>
                  <a:pt x="79269" y="1368984"/>
                  <a:pt x="53817" y="1508360"/>
                  <a:pt x="45334" y="1647734"/>
                </a:cubicBezTo>
                <a:cubicBezTo>
                  <a:pt x="36850" y="1787110"/>
                  <a:pt x="45334" y="1927698"/>
                  <a:pt x="70785" y="2065861"/>
                </a:cubicBezTo>
                <a:cubicBezTo>
                  <a:pt x="75633" y="2101007"/>
                  <a:pt x="85328" y="2134942"/>
                  <a:pt x="92600" y="2168877"/>
                </a:cubicBezTo>
                <a:cubicBezTo>
                  <a:pt x="96236" y="2185844"/>
                  <a:pt x="101084" y="2202812"/>
                  <a:pt x="105932" y="2219779"/>
                </a:cubicBezTo>
                <a:cubicBezTo>
                  <a:pt x="110780" y="2236747"/>
                  <a:pt x="115628" y="2253714"/>
                  <a:pt x="120476" y="2270682"/>
                </a:cubicBezTo>
                <a:cubicBezTo>
                  <a:pt x="142291" y="2337340"/>
                  <a:pt x="166530" y="2403997"/>
                  <a:pt x="195617" y="2467019"/>
                </a:cubicBezTo>
                <a:cubicBezTo>
                  <a:pt x="224704" y="2531254"/>
                  <a:pt x="258639" y="2591851"/>
                  <a:pt x="293785" y="2652449"/>
                </a:cubicBezTo>
                <a:cubicBezTo>
                  <a:pt x="331356" y="2711835"/>
                  <a:pt x="370139" y="2770009"/>
                  <a:pt x="413770" y="2824548"/>
                </a:cubicBezTo>
                <a:cubicBezTo>
                  <a:pt x="456188" y="2880298"/>
                  <a:pt x="504666" y="2932411"/>
                  <a:pt x="553144" y="2982102"/>
                </a:cubicBezTo>
                <a:cubicBezTo>
                  <a:pt x="604047" y="3030581"/>
                  <a:pt x="654949" y="3077847"/>
                  <a:pt x="710699" y="3120266"/>
                </a:cubicBezTo>
                <a:cubicBezTo>
                  <a:pt x="765238" y="3163896"/>
                  <a:pt x="823412" y="3203890"/>
                  <a:pt x="882797" y="3240249"/>
                </a:cubicBezTo>
                <a:lnTo>
                  <a:pt x="928851" y="3266912"/>
                </a:lnTo>
                <a:lnTo>
                  <a:pt x="951879" y="3280245"/>
                </a:lnTo>
                <a:lnTo>
                  <a:pt x="974906" y="3292364"/>
                </a:lnTo>
                <a:lnTo>
                  <a:pt x="1022173" y="3316603"/>
                </a:lnTo>
                <a:cubicBezTo>
                  <a:pt x="1037928" y="3323875"/>
                  <a:pt x="1053684" y="3331147"/>
                  <a:pt x="1069439" y="3338419"/>
                </a:cubicBezTo>
                <a:cubicBezTo>
                  <a:pt x="1132460" y="3368717"/>
                  <a:pt x="1199119" y="3391745"/>
                  <a:pt x="1265776" y="3413560"/>
                </a:cubicBezTo>
                <a:cubicBezTo>
                  <a:pt x="1333646" y="3434163"/>
                  <a:pt x="1401515" y="3451130"/>
                  <a:pt x="1470598" y="3463250"/>
                </a:cubicBezTo>
                <a:cubicBezTo>
                  <a:pt x="1745712" y="3514152"/>
                  <a:pt x="2032946" y="3494761"/>
                  <a:pt x="2300789" y="3412348"/>
                </a:cubicBezTo>
                <a:cubicBezTo>
                  <a:pt x="2434104" y="3369930"/>
                  <a:pt x="2562572" y="3311755"/>
                  <a:pt x="2682556" y="3239038"/>
                </a:cubicBezTo>
                <a:cubicBezTo>
                  <a:pt x="2802539" y="3165108"/>
                  <a:pt x="2912828" y="3079059"/>
                  <a:pt x="3012209" y="2979679"/>
                </a:cubicBezTo>
                <a:cubicBezTo>
                  <a:pt x="3110377" y="2880298"/>
                  <a:pt x="3197638" y="2770009"/>
                  <a:pt x="3270355" y="2650026"/>
                </a:cubicBezTo>
                <a:cubicBezTo>
                  <a:pt x="3343073" y="2530041"/>
                  <a:pt x="3400036" y="2400362"/>
                  <a:pt x="3442454" y="2267046"/>
                </a:cubicBezTo>
                <a:cubicBezTo>
                  <a:pt x="3455786" y="2319160"/>
                  <a:pt x="3467905" y="2373699"/>
                  <a:pt x="3475177" y="2428236"/>
                </a:cubicBezTo>
                <a:cubicBezTo>
                  <a:pt x="3461845" y="2463384"/>
                  <a:pt x="3446090" y="2496106"/>
                  <a:pt x="3430334" y="2530041"/>
                </a:cubicBezTo>
                <a:cubicBezTo>
                  <a:pt x="3423062" y="2547008"/>
                  <a:pt x="3413367" y="2562764"/>
                  <a:pt x="3404884" y="2579732"/>
                </a:cubicBezTo>
                <a:cubicBezTo>
                  <a:pt x="3395188" y="2595487"/>
                  <a:pt x="3387916" y="2612454"/>
                  <a:pt x="3378220" y="2628210"/>
                </a:cubicBezTo>
                <a:cubicBezTo>
                  <a:pt x="3360040" y="2659721"/>
                  <a:pt x="3341862" y="2692444"/>
                  <a:pt x="3321258" y="2722743"/>
                </a:cubicBezTo>
                <a:lnTo>
                  <a:pt x="3290959" y="2768798"/>
                </a:lnTo>
                <a:lnTo>
                  <a:pt x="3258236" y="2813639"/>
                </a:lnTo>
                <a:cubicBezTo>
                  <a:pt x="3170975" y="2933624"/>
                  <a:pt x="3067959" y="3041488"/>
                  <a:pt x="2955246" y="3136021"/>
                </a:cubicBezTo>
                <a:cubicBezTo>
                  <a:pt x="2728611" y="3325086"/>
                  <a:pt x="2454708" y="3458402"/>
                  <a:pt x="2166262" y="3517789"/>
                </a:cubicBezTo>
                <a:cubicBezTo>
                  <a:pt x="2022038" y="3548087"/>
                  <a:pt x="1875392" y="3558995"/>
                  <a:pt x="1728744" y="3554147"/>
                </a:cubicBezTo>
                <a:cubicBezTo>
                  <a:pt x="1654815" y="3552935"/>
                  <a:pt x="1582098" y="3544452"/>
                  <a:pt x="1509380" y="3533543"/>
                </a:cubicBezTo>
                <a:cubicBezTo>
                  <a:pt x="1491200" y="3531120"/>
                  <a:pt x="1473021" y="3527484"/>
                  <a:pt x="1454841" y="3523848"/>
                </a:cubicBezTo>
                <a:cubicBezTo>
                  <a:pt x="1437874" y="3520213"/>
                  <a:pt x="1419695" y="3517789"/>
                  <a:pt x="1401515" y="3512941"/>
                </a:cubicBezTo>
                <a:cubicBezTo>
                  <a:pt x="1365157" y="3503245"/>
                  <a:pt x="1330010" y="3495973"/>
                  <a:pt x="1294863" y="3485065"/>
                </a:cubicBezTo>
                <a:lnTo>
                  <a:pt x="1242749" y="3469310"/>
                </a:lnTo>
                <a:lnTo>
                  <a:pt x="1190634" y="3451130"/>
                </a:lnTo>
                <a:cubicBezTo>
                  <a:pt x="1155488" y="3439011"/>
                  <a:pt x="1121553" y="3424467"/>
                  <a:pt x="1087619" y="3411136"/>
                </a:cubicBezTo>
                <a:cubicBezTo>
                  <a:pt x="1070651" y="3403864"/>
                  <a:pt x="1054895" y="3395380"/>
                  <a:pt x="1037928" y="3388108"/>
                </a:cubicBezTo>
                <a:cubicBezTo>
                  <a:pt x="1020960" y="3379625"/>
                  <a:pt x="1003993" y="3372353"/>
                  <a:pt x="988238" y="3363869"/>
                </a:cubicBezTo>
                <a:cubicBezTo>
                  <a:pt x="955515" y="3346902"/>
                  <a:pt x="922792" y="3331147"/>
                  <a:pt x="891281" y="3311755"/>
                </a:cubicBezTo>
                <a:cubicBezTo>
                  <a:pt x="875525" y="3302060"/>
                  <a:pt x="859770" y="3293575"/>
                  <a:pt x="844014" y="3283880"/>
                </a:cubicBezTo>
                <a:lnTo>
                  <a:pt x="797960" y="3253581"/>
                </a:lnTo>
                <a:lnTo>
                  <a:pt x="774933" y="3239038"/>
                </a:lnTo>
                <a:lnTo>
                  <a:pt x="753118" y="3223282"/>
                </a:lnTo>
                <a:lnTo>
                  <a:pt x="708275" y="3190560"/>
                </a:lnTo>
                <a:cubicBezTo>
                  <a:pt x="650101" y="3145716"/>
                  <a:pt x="594351" y="3098451"/>
                  <a:pt x="542237" y="3047548"/>
                </a:cubicBezTo>
                <a:cubicBezTo>
                  <a:pt x="488911" y="2996646"/>
                  <a:pt x="440433" y="2942107"/>
                  <a:pt x="394378" y="2886357"/>
                </a:cubicBezTo>
                <a:cubicBezTo>
                  <a:pt x="349535" y="2829396"/>
                  <a:pt x="305905" y="2770009"/>
                  <a:pt x="268335" y="2708200"/>
                </a:cubicBezTo>
                <a:cubicBezTo>
                  <a:pt x="248943" y="2677900"/>
                  <a:pt x="231976" y="2645178"/>
                  <a:pt x="213796" y="2613667"/>
                </a:cubicBezTo>
                <a:cubicBezTo>
                  <a:pt x="204100" y="2597911"/>
                  <a:pt x="196828" y="2580943"/>
                  <a:pt x="188345" y="2565188"/>
                </a:cubicBezTo>
                <a:cubicBezTo>
                  <a:pt x="179861" y="2549433"/>
                  <a:pt x="171378" y="2533678"/>
                  <a:pt x="164106" y="2516710"/>
                </a:cubicBezTo>
                <a:lnTo>
                  <a:pt x="142291" y="2467019"/>
                </a:lnTo>
                <a:cubicBezTo>
                  <a:pt x="138654" y="2458536"/>
                  <a:pt x="135019" y="2450052"/>
                  <a:pt x="131383" y="2441568"/>
                </a:cubicBezTo>
                <a:lnTo>
                  <a:pt x="121687" y="2416117"/>
                </a:lnTo>
                <a:lnTo>
                  <a:pt x="102296" y="2365214"/>
                </a:lnTo>
                <a:cubicBezTo>
                  <a:pt x="96236" y="2348247"/>
                  <a:pt x="91389" y="2330068"/>
                  <a:pt x="85328" y="2313101"/>
                </a:cubicBezTo>
                <a:cubicBezTo>
                  <a:pt x="73209" y="2279166"/>
                  <a:pt x="64726" y="2244018"/>
                  <a:pt x="55030" y="2208872"/>
                </a:cubicBezTo>
                <a:cubicBezTo>
                  <a:pt x="50182" y="2190692"/>
                  <a:pt x="46546" y="2173725"/>
                  <a:pt x="42910" y="2155546"/>
                </a:cubicBezTo>
                <a:cubicBezTo>
                  <a:pt x="39274" y="2137366"/>
                  <a:pt x="35639" y="2120399"/>
                  <a:pt x="32002" y="2102220"/>
                </a:cubicBezTo>
                <a:cubicBezTo>
                  <a:pt x="18671" y="2030713"/>
                  <a:pt x="7763" y="1959209"/>
                  <a:pt x="4128" y="1886491"/>
                </a:cubicBezTo>
                <a:cubicBezTo>
                  <a:pt x="-5568" y="1742267"/>
                  <a:pt x="1704" y="1596832"/>
                  <a:pt x="27154" y="1453821"/>
                </a:cubicBezTo>
                <a:lnTo>
                  <a:pt x="36850" y="1400495"/>
                </a:lnTo>
                <a:cubicBezTo>
                  <a:pt x="40486" y="1382316"/>
                  <a:pt x="45334" y="1365348"/>
                  <a:pt x="48969" y="1347168"/>
                </a:cubicBezTo>
                <a:cubicBezTo>
                  <a:pt x="53817" y="1330201"/>
                  <a:pt x="57454" y="1312022"/>
                  <a:pt x="62302" y="1295055"/>
                </a:cubicBezTo>
                <a:lnTo>
                  <a:pt x="78056" y="1242940"/>
                </a:lnTo>
                <a:cubicBezTo>
                  <a:pt x="80480" y="1234457"/>
                  <a:pt x="82904" y="1225972"/>
                  <a:pt x="85328" y="1217489"/>
                </a:cubicBezTo>
                <a:lnTo>
                  <a:pt x="93813" y="1190826"/>
                </a:lnTo>
                <a:lnTo>
                  <a:pt x="111991" y="1139924"/>
                </a:lnTo>
                <a:cubicBezTo>
                  <a:pt x="119263" y="1122957"/>
                  <a:pt x="125323" y="1105989"/>
                  <a:pt x="132595" y="1089022"/>
                </a:cubicBezTo>
                <a:cubicBezTo>
                  <a:pt x="138654" y="1072054"/>
                  <a:pt x="145926" y="1055087"/>
                  <a:pt x="153198" y="1039331"/>
                </a:cubicBezTo>
                <a:cubicBezTo>
                  <a:pt x="168954" y="1006608"/>
                  <a:pt x="183498" y="973885"/>
                  <a:pt x="200465" y="942374"/>
                </a:cubicBezTo>
                <a:cubicBezTo>
                  <a:pt x="208948" y="926619"/>
                  <a:pt x="217432" y="910863"/>
                  <a:pt x="225915" y="895108"/>
                </a:cubicBezTo>
                <a:lnTo>
                  <a:pt x="253791" y="847841"/>
                </a:lnTo>
                <a:cubicBezTo>
                  <a:pt x="263487" y="832086"/>
                  <a:pt x="273182" y="816330"/>
                  <a:pt x="282878" y="801787"/>
                </a:cubicBezTo>
                <a:lnTo>
                  <a:pt x="311965" y="756945"/>
                </a:lnTo>
                <a:lnTo>
                  <a:pt x="343476" y="713314"/>
                </a:lnTo>
                <a:cubicBezTo>
                  <a:pt x="354383" y="697558"/>
                  <a:pt x="365291" y="683015"/>
                  <a:pt x="376198" y="669684"/>
                </a:cubicBezTo>
                <a:cubicBezTo>
                  <a:pt x="464672" y="556971"/>
                  <a:pt x="566476" y="453955"/>
                  <a:pt x="679188" y="365481"/>
                </a:cubicBezTo>
                <a:cubicBezTo>
                  <a:pt x="793112" y="277009"/>
                  <a:pt x="916732" y="201867"/>
                  <a:pt x="1047623" y="143693"/>
                </a:cubicBezTo>
                <a:close/>
                <a:moveTo>
                  <a:pt x="2391686" y="138845"/>
                </a:moveTo>
                <a:cubicBezTo>
                  <a:pt x="2413501" y="144904"/>
                  <a:pt x="2436528" y="150965"/>
                  <a:pt x="2458343" y="158237"/>
                </a:cubicBezTo>
                <a:lnTo>
                  <a:pt x="2525002" y="181263"/>
                </a:lnTo>
                <a:cubicBezTo>
                  <a:pt x="2728611" y="279433"/>
                  <a:pt x="2911616" y="417596"/>
                  <a:pt x="3061899" y="584846"/>
                </a:cubicBezTo>
                <a:lnTo>
                  <a:pt x="3024329" y="550912"/>
                </a:lnTo>
                <a:cubicBezTo>
                  <a:pt x="3010996" y="540003"/>
                  <a:pt x="2998877" y="529096"/>
                  <a:pt x="2985546" y="518188"/>
                </a:cubicBezTo>
                <a:cubicBezTo>
                  <a:pt x="2815872" y="353361"/>
                  <a:pt x="2613474" y="222470"/>
                  <a:pt x="2391686" y="138845"/>
                </a:cubicBezTo>
                <a:close/>
                <a:moveTo>
                  <a:pt x="2031734" y="136421"/>
                </a:moveTo>
                <a:lnTo>
                  <a:pt x="2059608" y="136421"/>
                </a:lnTo>
                <a:lnTo>
                  <a:pt x="2110510" y="146117"/>
                </a:lnTo>
                <a:lnTo>
                  <a:pt x="2161413" y="158237"/>
                </a:lnTo>
                <a:lnTo>
                  <a:pt x="2186864" y="164296"/>
                </a:lnTo>
                <a:cubicBezTo>
                  <a:pt x="2195348" y="166720"/>
                  <a:pt x="2203832" y="169144"/>
                  <a:pt x="2212315" y="171567"/>
                </a:cubicBezTo>
                <a:lnTo>
                  <a:pt x="2262006" y="186111"/>
                </a:lnTo>
                <a:cubicBezTo>
                  <a:pt x="2327452" y="207926"/>
                  <a:pt x="2392897" y="232166"/>
                  <a:pt x="2455919" y="262465"/>
                </a:cubicBezTo>
                <a:cubicBezTo>
                  <a:pt x="2583174" y="320639"/>
                  <a:pt x="2700735" y="396992"/>
                  <a:pt x="2807387" y="485466"/>
                </a:cubicBezTo>
                <a:cubicBezTo>
                  <a:pt x="2798903" y="480618"/>
                  <a:pt x="2789207" y="476981"/>
                  <a:pt x="2780724" y="472134"/>
                </a:cubicBezTo>
                <a:cubicBezTo>
                  <a:pt x="2777088" y="469710"/>
                  <a:pt x="2772240" y="467286"/>
                  <a:pt x="2768605" y="464862"/>
                </a:cubicBezTo>
                <a:cubicBezTo>
                  <a:pt x="2532272" y="283068"/>
                  <a:pt x="2245038" y="167932"/>
                  <a:pt x="1949321" y="137633"/>
                </a:cubicBezTo>
                <a:lnTo>
                  <a:pt x="2003858" y="137633"/>
                </a:lnTo>
                <a:close/>
                <a:moveTo>
                  <a:pt x="1780858" y="103698"/>
                </a:moveTo>
                <a:lnTo>
                  <a:pt x="1715412" y="113393"/>
                </a:lnTo>
                <a:lnTo>
                  <a:pt x="1698445" y="115817"/>
                </a:lnTo>
                <a:lnTo>
                  <a:pt x="1681477" y="119453"/>
                </a:lnTo>
                <a:lnTo>
                  <a:pt x="1648755" y="126724"/>
                </a:lnTo>
                <a:cubicBezTo>
                  <a:pt x="1453629" y="142480"/>
                  <a:pt x="1262139" y="193383"/>
                  <a:pt x="1086406" y="277007"/>
                </a:cubicBezTo>
                <a:cubicBezTo>
                  <a:pt x="910671" y="359421"/>
                  <a:pt x="749482" y="475769"/>
                  <a:pt x="613742" y="615145"/>
                </a:cubicBezTo>
                <a:cubicBezTo>
                  <a:pt x="668280" y="544851"/>
                  <a:pt x="728878" y="478193"/>
                  <a:pt x="796747" y="416383"/>
                </a:cubicBezTo>
                <a:cubicBezTo>
                  <a:pt x="867041" y="364268"/>
                  <a:pt x="943395" y="319427"/>
                  <a:pt x="1020960" y="279431"/>
                </a:cubicBezTo>
                <a:cubicBezTo>
                  <a:pt x="1060954" y="260040"/>
                  <a:pt x="1100950" y="241861"/>
                  <a:pt x="1140944" y="224894"/>
                </a:cubicBezTo>
                <a:lnTo>
                  <a:pt x="1202754" y="201866"/>
                </a:lnTo>
                <a:cubicBezTo>
                  <a:pt x="1222145" y="194594"/>
                  <a:pt x="1243961" y="188535"/>
                  <a:pt x="1264563" y="181263"/>
                </a:cubicBezTo>
                <a:cubicBezTo>
                  <a:pt x="1348189" y="155811"/>
                  <a:pt x="1434238" y="133996"/>
                  <a:pt x="1520287" y="121876"/>
                </a:cubicBezTo>
                <a:cubicBezTo>
                  <a:pt x="1606336" y="109757"/>
                  <a:pt x="1693597" y="103698"/>
                  <a:pt x="1780858" y="103698"/>
                </a:cubicBezTo>
                <a:close/>
                <a:moveTo>
                  <a:pt x="1733611" y="284"/>
                </a:moveTo>
                <a:cubicBezTo>
                  <a:pt x="1914554" y="-2955"/>
                  <a:pt x="2095665" y="21587"/>
                  <a:pt x="2269278" y="73399"/>
                </a:cubicBezTo>
                <a:cubicBezTo>
                  <a:pt x="2253523" y="70975"/>
                  <a:pt x="2237767" y="68552"/>
                  <a:pt x="2224436" y="66128"/>
                </a:cubicBezTo>
                <a:cubicBezTo>
                  <a:pt x="2208680" y="63704"/>
                  <a:pt x="2192925" y="62491"/>
                  <a:pt x="2177169" y="61280"/>
                </a:cubicBezTo>
                <a:cubicBezTo>
                  <a:pt x="2135962" y="50371"/>
                  <a:pt x="2093544" y="43100"/>
                  <a:pt x="2051125" y="35828"/>
                </a:cubicBezTo>
                <a:cubicBezTo>
                  <a:pt x="2029310" y="33404"/>
                  <a:pt x="2008707" y="29769"/>
                  <a:pt x="1986892" y="27345"/>
                </a:cubicBezTo>
                <a:cubicBezTo>
                  <a:pt x="1965077" y="24921"/>
                  <a:pt x="1944473" y="22497"/>
                  <a:pt x="1922658" y="21285"/>
                </a:cubicBezTo>
                <a:cubicBezTo>
                  <a:pt x="1900842" y="20073"/>
                  <a:pt x="1880240" y="16437"/>
                  <a:pt x="1858424" y="16437"/>
                </a:cubicBezTo>
                <a:lnTo>
                  <a:pt x="1794190" y="14013"/>
                </a:lnTo>
                <a:cubicBezTo>
                  <a:pt x="1772375" y="14013"/>
                  <a:pt x="1751772" y="15225"/>
                  <a:pt x="1729957" y="15225"/>
                </a:cubicBezTo>
                <a:lnTo>
                  <a:pt x="1697233" y="16437"/>
                </a:lnTo>
                <a:cubicBezTo>
                  <a:pt x="1687538" y="17649"/>
                  <a:pt x="1676631" y="17649"/>
                  <a:pt x="1665722" y="18861"/>
                </a:cubicBezTo>
                <a:cubicBezTo>
                  <a:pt x="1493624" y="28556"/>
                  <a:pt x="1323950" y="64915"/>
                  <a:pt x="1162760" y="125513"/>
                </a:cubicBezTo>
                <a:cubicBezTo>
                  <a:pt x="1172456" y="120665"/>
                  <a:pt x="1179727" y="117030"/>
                  <a:pt x="1185787" y="113393"/>
                </a:cubicBezTo>
                <a:cubicBezTo>
                  <a:pt x="1191847" y="110969"/>
                  <a:pt x="1197906" y="107334"/>
                  <a:pt x="1203967" y="104910"/>
                </a:cubicBezTo>
                <a:cubicBezTo>
                  <a:pt x="1216086" y="98850"/>
                  <a:pt x="1228206" y="92791"/>
                  <a:pt x="1250021" y="84306"/>
                </a:cubicBezTo>
                <a:cubicBezTo>
                  <a:pt x="1260928" y="79459"/>
                  <a:pt x="1274260" y="74611"/>
                  <a:pt x="1290015" y="69763"/>
                </a:cubicBezTo>
                <a:cubicBezTo>
                  <a:pt x="1305771" y="64915"/>
                  <a:pt x="1325163" y="57643"/>
                  <a:pt x="1349402" y="51584"/>
                </a:cubicBezTo>
                <a:cubicBezTo>
                  <a:pt x="1373641" y="45524"/>
                  <a:pt x="1401515" y="38252"/>
                  <a:pt x="1435450" y="30980"/>
                </a:cubicBezTo>
                <a:cubicBezTo>
                  <a:pt x="1452418" y="28556"/>
                  <a:pt x="1470598" y="24921"/>
                  <a:pt x="1489989" y="21285"/>
                </a:cubicBezTo>
                <a:cubicBezTo>
                  <a:pt x="1499685" y="20073"/>
                  <a:pt x="1509380" y="17649"/>
                  <a:pt x="1520287" y="16437"/>
                </a:cubicBezTo>
                <a:cubicBezTo>
                  <a:pt x="1529983" y="15225"/>
                  <a:pt x="1542102" y="14013"/>
                  <a:pt x="1553011" y="12801"/>
                </a:cubicBezTo>
                <a:cubicBezTo>
                  <a:pt x="1613003" y="5530"/>
                  <a:pt x="1673298" y="1364"/>
                  <a:pt x="1733611" y="28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0" tIns="1512000" rIns="0" bIns="0" anchor="t">
            <a:noAutofit/>
          </a:bodyPr>
          <a:lstStyle>
            <a:lvl1pPr marL="0" indent="0" algn="ctr">
              <a:buNone/>
              <a:defRPr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&amp; Drop </a:t>
            </a:r>
            <a:br>
              <a:rPr lang="en-US" noProof="0"/>
            </a:br>
            <a:r>
              <a:rPr lang="en-US" noProof="0"/>
              <a:t>Your Photo</a:t>
            </a: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0483305E-326A-457F-81F0-A9A74DBFDD3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59470" y="2774487"/>
            <a:ext cx="3863221" cy="720000"/>
          </a:xfrm>
        </p:spPr>
        <p:txBody>
          <a:bodyPr anchor="b"/>
          <a:lstStyle>
            <a:lvl1pPr algn="r">
              <a:defRPr sz="4499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Slide Title</a:t>
            </a:r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id="{B243D003-5AB8-421B-BD18-42CA03E14B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59470" y="3708117"/>
            <a:ext cx="3863221" cy="1415429"/>
          </a:xfrm>
        </p:spPr>
        <p:txBody>
          <a:bodyPr/>
          <a:lstStyle>
            <a:lvl1pPr marL="0" indent="0" algn="r">
              <a:buNone/>
              <a:defRPr sz="2399">
                <a:solidFill>
                  <a:schemeClr val="bg1"/>
                </a:solidFill>
              </a:defRPr>
            </a:lvl1pPr>
            <a:lvl2pPr marL="457063" indent="0" algn="ctr">
              <a:buNone/>
              <a:defRPr sz="1999"/>
            </a:lvl2pPr>
            <a:lvl3pPr marL="914126" indent="0" algn="ctr">
              <a:buNone/>
              <a:defRPr sz="1799"/>
            </a:lvl3pPr>
            <a:lvl4pPr marL="1371189" indent="0" algn="ctr">
              <a:buNone/>
              <a:defRPr sz="1600"/>
            </a:lvl4pPr>
            <a:lvl5pPr marL="1828251" indent="0" algn="ctr">
              <a:buNone/>
              <a:defRPr sz="1600"/>
            </a:lvl5pPr>
            <a:lvl6pPr marL="2285314" indent="0" algn="ctr">
              <a:buNone/>
              <a:defRPr sz="1600"/>
            </a:lvl6pPr>
            <a:lvl7pPr marL="2742377" indent="0" algn="ctr">
              <a:buNone/>
              <a:defRPr sz="1600"/>
            </a:lvl7pPr>
            <a:lvl8pPr marL="3199440" indent="0" algn="ctr">
              <a:buNone/>
              <a:defRPr sz="1600"/>
            </a:lvl8pPr>
            <a:lvl9pPr marL="3656503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56B1235F-7F39-4A5B-9E30-7105E197D5C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3" y="6359431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172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391E6AE-AA52-4A98-9B1B-6A21AB6E34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227982-FCB5-4FBE-9ACC-828F8933AB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68C4E3-DECB-429D-BBB8-F575B7418B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1F8BC3-7AAA-4033-A0F8-CA15280843FA}" type="datetimeFigureOut">
              <a:rPr lang="en-US" smtClean="0"/>
              <a:t>1/5/2022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0E1313-4F2D-4FA5-9DA9-77078446FF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2B51B4-309C-4453-9349-2C15A60C42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68708-3187-4EEE-AA56-4B2A07A7ED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997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3" Type="http://schemas.openxmlformats.org/officeDocument/2006/relationships/image" Target="../media/image3.png"/><Relationship Id="rId21" Type="http://schemas.openxmlformats.org/officeDocument/2006/relationships/image" Target="../media/image21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24.pn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23" Type="http://schemas.openxmlformats.org/officeDocument/2006/relationships/image" Target="../media/image23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jigsawplanet.com/?rc=play&amp;pid=272929ea4697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gif"/><Relationship Id="rId3" Type="http://schemas.openxmlformats.org/officeDocument/2006/relationships/hyperlink" Target="http://www.pngall.com/sticky-note-png" TargetMode="External"/><Relationship Id="rId7" Type="http://schemas.openxmlformats.org/officeDocument/2006/relationships/image" Target="../media/image37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pixabay.com/en/post-it-memos-notes-info-1975179/" TargetMode="External"/><Relationship Id="rId5" Type="http://schemas.openxmlformats.org/officeDocument/2006/relationships/image" Target="../media/image36.png"/><Relationship Id="rId4" Type="http://schemas.openxmlformats.org/officeDocument/2006/relationships/image" Target="../media/image3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microsoft.com/office/2007/relationships/hdphoto" Target="../media/hdphoto4.wdp"/><Relationship Id="rId3" Type="http://schemas.openxmlformats.org/officeDocument/2006/relationships/slide" Target="slide13.xml"/><Relationship Id="rId7" Type="http://schemas.microsoft.com/office/2007/relationships/hdphoto" Target="../media/hdphoto2.wdp"/><Relationship Id="rId12" Type="http://schemas.openxmlformats.org/officeDocument/2006/relationships/image" Target="../media/image48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11" Type="http://schemas.openxmlformats.org/officeDocument/2006/relationships/slide" Target="slide12.xml"/><Relationship Id="rId5" Type="http://schemas.openxmlformats.org/officeDocument/2006/relationships/slide" Target="slide11.xml"/><Relationship Id="rId15" Type="http://schemas.openxmlformats.org/officeDocument/2006/relationships/image" Target="../media/image50.png"/><Relationship Id="rId10" Type="http://schemas.microsoft.com/office/2007/relationships/hdphoto" Target="../media/hdphoto3.wdp"/><Relationship Id="rId4" Type="http://schemas.openxmlformats.org/officeDocument/2006/relationships/image" Target="../media/image45.jpeg"/><Relationship Id="rId9" Type="http://schemas.openxmlformats.org/officeDocument/2006/relationships/image" Target="../media/image47.png"/><Relationship Id="rId14" Type="http://schemas.openxmlformats.org/officeDocument/2006/relationships/image" Target="../media/image4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axpixel.net/Isolated-Lamp-Transparent-Electricity-Light-Bulb-3062906" TargetMode="External"/><Relationship Id="rId13" Type="http://schemas.openxmlformats.org/officeDocument/2006/relationships/image" Target="../media/image56.png"/><Relationship Id="rId3" Type="http://schemas.openxmlformats.org/officeDocument/2006/relationships/audio" Target="../media/audio2.wav"/><Relationship Id="rId7" Type="http://schemas.openxmlformats.org/officeDocument/2006/relationships/image" Target="../media/image53.png"/><Relationship Id="rId12" Type="http://schemas.openxmlformats.org/officeDocument/2006/relationships/hyperlink" Target="https://commons.wikimedia.org/wiki/File:Symbol_OK.svg" TargetMode="External"/><Relationship Id="rId2" Type="http://schemas.openxmlformats.org/officeDocument/2006/relationships/audio" Target="../media/audio1.wav"/><Relationship Id="rId16" Type="http://schemas.openxmlformats.org/officeDocument/2006/relationships/hyperlink" Target="http://commons.wikimedia.org/wiki/File:Gnome-home.png" TargetMode="External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11" Type="http://schemas.openxmlformats.org/officeDocument/2006/relationships/image" Target="../media/image55.png"/><Relationship Id="rId5" Type="http://schemas.openxmlformats.org/officeDocument/2006/relationships/image" Target="../media/image52.png"/><Relationship Id="rId15" Type="http://schemas.openxmlformats.org/officeDocument/2006/relationships/image" Target="../media/image57.png"/><Relationship Id="rId10" Type="http://schemas.openxmlformats.org/officeDocument/2006/relationships/hyperlink" Target="http://commons.wikimedia.org/wiki/File:Crystal_Clear_action_button_cancel.svg" TargetMode="External"/><Relationship Id="rId4" Type="http://schemas.openxmlformats.org/officeDocument/2006/relationships/image" Target="../media/image51.jpeg"/><Relationship Id="rId9" Type="http://schemas.openxmlformats.org/officeDocument/2006/relationships/image" Target="../media/image54.png"/><Relationship Id="rId14" Type="http://schemas.openxmlformats.org/officeDocument/2006/relationships/slide" Target="slide10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axpixel.net/Isolated-Lamp-Transparent-Electricity-Light-Bulb-3062906" TargetMode="External"/><Relationship Id="rId13" Type="http://schemas.openxmlformats.org/officeDocument/2006/relationships/image" Target="../media/image59.png"/><Relationship Id="rId3" Type="http://schemas.openxmlformats.org/officeDocument/2006/relationships/audio" Target="../media/audio1.wav"/><Relationship Id="rId7" Type="http://schemas.openxmlformats.org/officeDocument/2006/relationships/image" Target="../media/image53.png"/><Relationship Id="rId12" Type="http://schemas.openxmlformats.org/officeDocument/2006/relationships/hyperlink" Target="https://commons.wikimedia.org/wiki/File:Symbol_OK.svg" TargetMode="External"/><Relationship Id="rId2" Type="http://schemas.openxmlformats.org/officeDocument/2006/relationships/audio" Target="../media/audio2.wav"/><Relationship Id="rId16" Type="http://schemas.openxmlformats.org/officeDocument/2006/relationships/hyperlink" Target="http://commons.wikimedia.org/wiki/File:Gnome-home.png" TargetMode="External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11" Type="http://schemas.openxmlformats.org/officeDocument/2006/relationships/image" Target="../media/image55.png"/><Relationship Id="rId5" Type="http://schemas.openxmlformats.org/officeDocument/2006/relationships/image" Target="../media/image58.png"/><Relationship Id="rId15" Type="http://schemas.openxmlformats.org/officeDocument/2006/relationships/image" Target="../media/image57.png"/><Relationship Id="rId10" Type="http://schemas.openxmlformats.org/officeDocument/2006/relationships/hyperlink" Target="http://commons.wikimedia.org/wiki/File:Crystal_Clear_action_button_cancel.svg" TargetMode="External"/><Relationship Id="rId4" Type="http://schemas.openxmlformats.org/officeDocument/2006/relationships/image" Target="../media/image51.jpeg"/><Relationship Id="rId9" Type="http://schemas.openxmlformats.org/officeDocument/2006/relationships/image" Target="../media/image54.png"/><Relationship Id="rId14" Type="http://schemas.openxmlformats.org/officeDocument/2006/relationships/slide" Target="slide10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axpixel.net/Isolated-Lamp-Transparent-Electricity-Light-Bulb-3062906" TargetMode="External"/><Relationship Id="rId13" Type="http://schemas.openxmlformats.org/officeDocument/2006/relationships/image" Target="../media/image61.png"/><Relationship Id="rId3" Type="http://schemas.openxmlformats.org/officeDocument/2006/relationships/audio" Target="../media/audio2.wav"/><Relationship Id="rId7" Type="http://schemas.openxmlformats.org/officeDocument/2006/relationships/image" Target="../media/image53.png"/><Relationship Id="rId12" Type="http://schemas.openxmlformats.org/officeDocument/2006/relationships/hyperlink" Target="https://commons.wikimedia.org/wiki/File:Symbol_OK.svg" TargetMode="External"/><Relationship Id="rId2" Type="http://schemas.openxmlformats.org/officeDocument/2006/relationships/audio" Target="../media/audio1.wav"/><Relationship Id="rId16" Type="http://schemas.openxmlformats.org/officeDocument/2006/relationships/hyperlink" Target="http://commons.wikimedia.org/wiki/File:Gnome-home.png" TargetMode="External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11" Type="http://schemas.openxmlformats.org/officeDocument/2006/relationships/image" Target="../media/image55.png"/><Relationship Id="rId5" Type="http://schemas.openxmlformats.org/officeDocument/2006/relationships/image" Target="../media/image60.png"/><Relationship Id="rId15" Type="http://schemas.openxmlformats.org/officeDocument/2006/relationships/image" Target="../media/image57.png"/><Relationship Id="rId10" Type="http://schemas.openxmlformats.org/officeDocument/2006/relationships/hyperlink" Target="http://commons.wikimedia.org/wiki/File:Crystal_Clear_action_button_cancel.svg" TargetMode="External"/><Relationship Id="rId4" Type="http://schemas.openxmlformats.org/officeDocument/2006/relationships/image" Target="../media/image51.jpeg"/><Relationship Id="rId9" Type="http://schemas.openxmlformats.org/officeDocument/2006/relationships/image" Target="../media/image54.png"/><Relationship Id="rId14" Type="http://schemas.openxmlformats.org/officeDocument/2006/relationships/slide" Target="slide10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axpixel.net/Isolated-Lamp-Transparent-Electricity-Light-Bulb-3062906" TargetMode="External"/><Relationship Id="rId13" Type="http://schemas.openxmlformats.org/officeDocument/2006/relationships/image" Target="../media/image63.png"/><Relationship Id="rId3" Type="http://schemas.openxmlformats.org/officeDocument/2006/relationships/audio" Target="../media/audio2.wav"/><Relationship Id="rId7" Type="http://schemas.openxmlformats.org/officeDocument/2006/relationships/image" Target="../media/image53.png"/><Relationship Id="rId12" Type="http://schemas.openxmlformats.org/officeDocument/2006/relationships/hyperlink" Target="https://commons.wikimedia.org/wiki/File:Symbol_OK.svg" TargetMode="External"/><Relationship Id="rId2" Type="http://schemas.openxmlformats.org/officeDocument/2006/relationships/audio" Target="../media/audio1.wav"/><Relationship Id="rId16" Type="http://schemas.openxmlformats.org/officeDocument/2006/relationships/hyperlink" Target="http://commons.wikimedia.org/wiki/File:Gnome-home.png" TargetMode="External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11" Type="http://schemas.openxmlformats.org/officeDocument/2006/relationships/image" Target="../media/image55.png"/><Relationship Id="rId5" Type="http://schemas.openxmlformats.org/officeDocument/2006/relationships/image" Target="../media/image62.png"/><Relationship Id="rId15" Type="http://schemas.openxmlformats.org/officeDocument/2006/relationships/image" Target="../media/image57.png"/><Relationship Id="rId10" Type="http://schemas.openxmlformats.org/officeDocument/2006/relationships/hyperlink" Target="http://commons.wikimedia.org/wiki/File:Crystal_Clear_action_button_cancel.svg" TargetMode="External"/><Relationship Id="rId4" Type="http://schemas.openxmlformats.org/officeDocument/2006/relationships/image" Target="../media/image51.jpeg"/><Relationship Id="rId9" Type="http://schemas.openxmlformats.org/officeDocument/2006/relationships/image" Target="../media/image54.png"/><Relationship Id="rId14" Type="http://schemas.openxmlformats.org/officeDocument/2006/relationships/slide" Target="slide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ordwall.net/resource/9393802" TargetMode="External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ordwall.net/resource/6017217" TargetMode="External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h4.googleusercontent.com/nuLxdW4sofFuOItvDB80ox5nc50vJWN60MCjo6WWnGtI-i4gadR4oB-zYuT_qp2Pl2rAgy8bGubFMFa6HGQ5WL4S0Xpy0e25t4nNKan-_RsLiMY4ITgacMKKXJm9V-J0dphRSkuJtO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893"/>
            <a:ext cx="12188825" cy="6856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s://lh3.googleusercontent.com/ObCmux1_KbQhVm0BWYNfRZNcYRDiaAndwVeAKSzLW-Y3tBui22QsB7HIyRu9PBrF1yjjceFMfxfGo3znsRcqsuE4L32W_xVOamSY-ILWgRCz_jZfxOJG9Cc9M0WqKeCvN4P9G1HLRX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0066" y="3675823"/>
            <a:ext cx="2885666" cy="2885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s://lh4.googleusercontent.com/jnrcwdD1_xG_7q7d9o_iHdU79MOW8I7Xq2ZQMeR5Kxo0XBydrDer7L0e1N6xem--7T5qE-kdhO8kmxAYrkowfXVrq47f2CNWtZcUq6VQgGrFalT9IO-eSzPRbz9zdCDmtuOAPWOU8eU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7329" y="5961161"/>
            <a:ext cx="6473491" cy="895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s://lh4.googleusercontent.com/t7wvpAzIXq1Av6gHfzudQNc2yZHhPgX-w36odWgqSMoPQipBIqI-RZVlrNS5zqL8kdCtucjH9agSnc4U4CmwdnpnBv_HdpsuITBSennFGhicNZCthw8R4PskXvAkcVo9KfW7uaFSJb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6755" y="653400"/>
            <a:ext cx="4686379" cy="3220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https://lh3.googleusercontent.com/aHpOCrNnmgnGjgjr2St5T1GwmNzl0XpmSoaIb-ujRP-d61niq7OXVqP9S87Fxen1opIrcfJCqNJGJGZfBryibEVrqiE3Xn_a8fULrqAtvhFlJDzAr75ZgW5ZioSPrj7ZJ4c9bEp3oL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2862" y="3351904"/>
            <a:ext cx="1857210" cy="3032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https://lh6.googleusercontent.com/vaEUjWtijHdxqYdBwcZLxEEVYifJhv3nqKB5F-X7FB1MaNJ70wL8v5yQoTaKnbTw-jiS7xqFvOVT6Gitr4FIP7nI0fCnSomqQNGMw5F47M0Zm0VTtK2t_kh4RAXRl_Uj1BrmSb15ZYc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439" y="4847685"/>
            <a:ext cx="2083222" cy="1839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https://lh5.googleusercontent.com/sccuOfHIJ0aH809Z_9sQzu9fBsoknsCIZNC_eQQH37ppejhykohlO4_1TTxaBootwyDS7c5pzCrsEYx5sULe8mC22bmKJNqvzAfYMzTnl4G3E5ulTJnoV3V88bNZ4LSkt9cuVNZETeY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897" y="3175042"/>
            <a:ext cx="823773" cy="818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0" name="Picture 36" descr="https://lh3.googleusercontent.com/FJDVw0INyJi-r7f9skHyyOhZaHvJVKIKvGZU3V4tNYK09OKQQR4bOacLMHwp91ZpejdkiuxHi0dsV2PVGNQwn3hgcqpXkBdvx-1he_kykZ0u16aWgZBSJHJu-GMDSp0xBKWu1cFKX2k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443" y="3168093"/>
            <a:ext cx="485166" cy="776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6" name="Picture 42" descr="https://lh4.googleusercontent.com/GXdg5v1eBuWiAKbCX5CCdTmS7s-pMNFMoos8Z-cE6t7Qwxv1WlKsZEKX2Omii9S7Td-swycOB3GnBY-Y5pglZi7MKjk2Jro-qHnZ8YEl5KvcT70rML-t9T6bPwJYz4sBfJiBvno38AY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794" y="4922203"/>
            <a:ext cx="1355890" cy="1361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https://lh5.googleusercontent.com/4Rv9CcbpVwSScazfNxNsnOrjSAYn8Kvy2VZDp18OtTxOr4uN6wu1rroXiVwzwJRuw7fUFAEKLK3jiiAD8pVyddSCIbbz3mcFxbNgqsBUD7p7Jf91eG2kB3zY0cUEjnvl5A53iou6hVs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0141" y="-47996"/>
            <a:ext cx="2779097" cy="2388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38" descr="https://lh6.googleusercontent.com/lA8Hyi4kH_IVGIdbWoAFwdqJ0IGVj9Bn9TQ8RhpKzpEZjPVyUjgSWzvirmGim6mjsnpnR9onHSWPgS2dGT4Ag0pR-t8j2dOFWCfozE8aOKTdQtfZKVkoibbq713dsVPmtcn8tJQLNB0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771381" y="3944357"/>
            <a:ext cx="2648743" cy="2892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lh3.googleusercontent.com/VMNVCZm22c4vPLUs3u4axgiwda84BV8NtqGTjwX19OZ4zagJmFTcme8TTmK6WAsomAgq97PkJS4HGI4-AkX13sSqXZz1CzxMOCUccUS2iW9dtAU-w9ABiqHPk1VyfJANaU5sBMXFYf0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0923" y="4638332"/>
            <a:ext cx="3406317" cy="234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https://lh5.googleusercontent.com/YYm79rPHA3tNltb9ima9pACC8Dr4tbhbiB4jrnPBvVi29rr1f9luI5oqOn5zWdMEi6TRk_in3-_fGBWSn-cc9uREGKHXOE85CaptYRzNu1ACuSIQlVA623ey1PWOXB2yPGEJwtcwOms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9810" y="4375886"/>
            <a:ext cx="977371" cy="732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https://lh4.googleusercontent.com/b-EDMIxaaqUK2i6El7zb2hICXWWzLXP7Bx1xmPXChB9IOpGPlI-zlkNkoi1uurDk7Ekod1N902O-DCbxkOYC3p5Fzkq0-dSV2hIea-k2WkmwiiOCsMb-StrYQJjL-9PoIz55TF2XSCU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310297" y="4291193"/>
            <a:ext cx="3846050" cy="180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4" name="Picture 40" descr="https://lh4.googleusercontent.com/b1vKxXhTN9biOcq_nzOsrm-JGQMPqleFzni1LI1XGZ74Wi-8ygPJflgt0mQArFbYeoxdXcziGMcHR1lmOA9LRRg5jrXXhnNNr-DuHBsRe5cUcgyG2GiOMfp2R-YTQzryGcpvhPz7IUE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6059" y="4740036"/>
            <a:ext cx="617933" cy="640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4" name="Picture 50" descr="https://lh6.googleusercontent.com/43DhS8AINGqXEbUB-peUvmY59Us5s5lxyGWlVv2i9Gwhm83ncyFncd7Ln0u0osI2btMy9buTSK7G8YO3Kjwx5jEod6Wdc8HZTwB8cEFEKGIV1ksnTE-rryveFO1EovAZEmPjmY5-jLk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23" y="-176847"/>
            <a:ext cx="12132767" cy="1085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>
            <a:extLst>
              <a:ext uri="{FF2B5EF4-FFF2-40B4-BE49-F238E27FC236}">
                <a16:creationId xmlns:a16="http://schemas.microsoft.com/office/drawing/2014/main" id="{6A4B29FE-AFCA-492D-836A-B29133F42B69}"/>
              </a:ext>
            </a:extLst>
          </p:cNvPr>
          <p:cNvPicPr>
            <a:picLocks noChangeAspect="1"/>
          </p:cNvPicPr>
          <p:nvPr/>
        </p:nvPicPr>
        <p:blipFill>
          <a:blip r:embed="rId18"/>
          <a:srcRect/>
          <a:stretch>
            <a:fillRect/>
          </a:stretch>
        </p:blipFill>
        <p:spPr>
          <a:xfrm>
            <a:off x="5076990" y="783843"/>
            <a:ext cx="2176866" cy="1956820"/>
          </a:xfrm>
          <a:prstGeom prst="rect">
            <a:avLst/>
          </a:prstGeom>
        </p:spPr>
      </p:pic>
      <p:pic>
        <p:nvPicPr>
          <p:cNvPr id="25" name="Picture 7">
            <a:extLst>
              <a:ext uri="{FF2B5EF4-FFF2-40B4-BE49-F238E27FC236}">
                <a16:creationId xmlns:a16="http://schemas.microsoft.com/office/drawing/2014/main" id="{BEBBD7C1-68EA-4C41-9184-3B3325399A67}"/>
              </a:ext>
            </a:extLst>
          </p:cNvPr>
          <p:cNvPicPr>
            <a:picLocks noChangeAspect="1"/>
          </p:cNvPicPr>
          <p:nvPr/>
        </p:nvPicPr>
        <p:blipFill>
          <a:blip r:embed="rId18"/>
          <a:srcRect/>
          <a:stretch>
            <a:fillRect/>
          </a:stretch>
        </p:blipFill>
        <p:spPr>
          <a:xfrm>
            <a:off x="5126342" y="2865539"/>
            <a:ext cx="2057237" cy="1982145"/>
          </a:xfrm>
          <a:prstGeom prst="rect">
            <a:avLst/>
          </a:prstGeom>
        </p:spPr>
      </p:pic>
      <p:pic>
        <p:nvPicPr>
          <p:cNvPr id="26" name="Picture 8">
            <a:extLst>
              <a:ext uri="{FF2B5EF4-FFF2-40B4-BE49-F238E27FC236}">
                <a16:creationId xmlns:a16="http://schemas.microsoft.com/office/drawing/2014/main" id="{A4AABE24-D29C-4246-8386-9842B8C1E7FF}"/>
              </a:ext>
            </a:extLst>
          </p:cNvPr>
          <p:cNvPicPr>
            <a:picLocks noChangeAspect="1"/>
          </p:cNvPicPr>
          <p:nvPr/>
        </p:nvPicPr>
        <p:blipFill>
          <a:blip r:embed="rId18"/>
          <a:srcRect/>
          <a:stretch>
            <a:fillRect/>
          </a:stretch>
        </p:blipFill>
        <p:spPr>
          <a:xfrm>
            <a:off x="2821472" y="827112"/>
            <a:ext cx="2071456" cy="1947168"/>
          </a:xfrm>
          <a:prstGeom prst="rect">
            <a:avLst/>
          </a:prstGeom>
        </p:spPr>
      </p:pic>
      <p:pic>
        <p:nvPicPr>
          <p:cNvPr id="27" name="Picture 9">
            <a:extLst>
              <a:ext uri="{FF2B5EF4-FFF2-40B4-BE49-F238E27FC236}">
                <a16:creationId xmlns:a16="http://schemas.microsoft.com/office/drawing/2014/main" id="{B037CE32-47BA-4C78-8359-45AE32F01A76}"/>
              </a:ext>
            </a:extLst>
          </p:cNvPr>
          <p:cNvPicPr>
            <a:picLocks noChangeAspect="1"/>
          </p:cNvPicPr>
          <p:nvPr/>
        </p:nvPicPr>
        <p:blipFill>
          <a:blip r:embed="rId18"/>
          <a:srcRect/>
          <a:stretch>
            <a:fillRect/>
          </a:stretch>
        </p:blipFill>
        <p:spPr>
          <a:xfrm>
            <a:off x="2791494" y="2818425"/>
            <a:ext cx="2114813" cy="1987924"/>
          </a:xfrm>
          <a:prstGeom prst="rect">
            <a:avLst/>
          </a:prstGeom>
        </p:spPr>
      </p:pic>
      <p:pic>
        <p:nvPicPr>
          <p:cNvPr id="29" name="Picture 12">
            <a:extLst>
              <a:ext uri="{FF2B5EF4-FFF2-40B4-BE49-F238E27FC236}">
                <a16:creationId xmlns:a16="http://schemas.microsoft.com/office/drawing/2014/main" id="{151C7873-E1C5-47AA-B55A-C5590521A572}"/>
              </a:ext>
            </a:extLst>
          </p:cNvPr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>
          <a:xfrm>
            <a:off x="3504960" y="941400"/>
            <a:ext cx="669594" cy="901529"/>
          </a:xfrm>
          <a:prstGeom prst="rect">
            <a:avLst/>
          </a:prstGeom>
        </p:spPr>
      </p:pic>
      <p:pic>
        <p:nvPicPr>
          <p:cNvPr id="30" name="Picture 13">
            <a:extLst>
              <a:ext uri="{FF2B5EF4-FFF2-40B4-BE49-F238E27FC236}">
                <a16:creationId xmlns:a16="http://schemas.microsoft.com/office/drawing/2014/main" id="{78DF3C16-E020-46EE-9C73-CC816668953D}"/>
              </a:ext>
            </a:extLst>
          </p:cNvPr>
          <p:cNvPicPr>
            <a:picLocks noChangeAspect="1"/>
          </p:cNvPicPr>
          <p:nvPr/>
        </p:nvPicPr>
        <p:blipFill>
          <a:blip r:embed="rId20"/>
          <a:srcRect/>
          <a:stretch>
            <a:fillRect/>
          </a:stretch>
        </p:blipFill>
        <p:spPr>
          <a:xfrm>
            <a:off x="5731006" y="3003818"/>
            <a:ext cx="841611" cy="869882"/>
          </a:xfrm>
          <a:prstGeom prst="rect">
            <a:avLst/>
          </a:prstGeom>
        </p:spPr>
      </p:pic>
      <p:pic>
        <p:nvPicPr>
          <p:cNvPr id="31" name="Picture 14">
            <a:extLst>
              <a:ext uri="{FF2B5EF4-FFF2-40B4-BE49-F238E27FC236}">
                <a16:creationId xmlns:a16="http://schemas.microsoft.com/office/drawing/2014/main" id="{B909781C-D4B8-46F2-80A4-1F24FC87D4D4}"/>
              </a:ext>
            </a:extLst>
          </p:cNvPr>
          <p:cNvPicPr>
            <a:picLocks noChangeAspect="1"/>
          </p:cNvPicPr>
          <p:nvPr/>
        </p:nvPicPr>
        <p:blipFill>
          <a:blip r:embed="rId21"/>
          <a:srcRect/>
          <a:stretch>
            <a:fillRect/>
          </a:stretch>
        </p:blipFill>
        <p:spPr>
          <a:xfrm>
            <a:off x="3403614" y="2962197"/>
            <a:ext cx="999733" cy="801604"/>
          </a:xfrm>
          <a:prstGeom prst="rect">
            <a:avLst/>
          </a:prstGeom>
        </p:spPr>
      </p:pic>
      <p:sp>
        <p:nvSpPr>
          <p:cNvPr id="32" name="TextBox 16">
            <a:extLst>
              <a:ext uri="{FF2B5EF4-FFF2-40B4-BE49-F238E27FC236}">
                <a16:creationId xmlns:a16="http://schemas.microsoft.com/office/drawing/2014/main" id="{26611C43-0011-4574-B202-A0957D84BF41}"/>
              </a:ext>
            </a:extLst>
          </p:cNvPr>
          <p:cNvSpPr txBox="1"/>
          <p:nvPr/>
        </p:nvSpPr>
        <p:spPr>
          <a:xfrm>
            <a:off x="4923072" y="1649231"/>
            <a:ext cx="2488137" cy="11541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466"/>
              </a:lnSpc>
            </a:pPr>
            <a:r>
              <a:rPr lang="ar-AE" sz="3200" dirty="0">
                <a:solidFill>
                  <a:srgbClr val="C00000"/>
                </a:solidFill>
                <a:cs typeface="(AH) Manal Black" pitchFamily="2" charset="-78"/>
              </a:rPr>
              <a:t>الهدوء والانصات للمعلمة</a:t>
            </a:r>
            <a:endParaRPr lang="en-US" sz="3200" dirty="0">
              <a:solidFill>
                <a:srgbClr val="C00000"/>
              </a:solidFill>
              <a:cs typeface="(AH) Manal Black" pitchFamily="2" charset="-78"/>
            </a:endParaRPr>
          </a:p>
        </p:txBody>
      </p:sp>
      <p:sp>
        <p:nvSpPr>
          <p:cNvPr id="33" name="TextBox 17">
            <a:extLst>
              <a:ext uri="{FF2B5EF4-FFF2-40B4-BE49-F238E27FC236}">
                <a16:creationId xmlns:a16="http://schemas.microsoft.com/office/drawing/2014/main" id="{7CEC05E9-885C-4D81-9F1F-4AA26BBDBD8B}"/>
              </a:ext>
            </a:extLst>
          </p:cNvPr>
          <p:cNvSpPr txBox="1"/>
          <p:nvPr/>
        </p:nvSpPr>
        <p:spPr>
          <a:xfrm>
            <a:off x="3064429" y="1858107"/>
            <a:ext cx="1550655" cy="9015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42"/>
              </a:lnSpc>
            </a:pPr>
            <a:r>
              <a:rPr lang="en-US" sz="3600" dirty="0" err="1">
                <a:solidFill>
                  <a:srgbClr val="000000"/>
                </a:solidFill>
                <a:cs typeface="(AH) Manal Black" pitchFamily="2" charset="-78"/>
              </a:rPr>
              <a:t>رفع</a:t>
            </a:r>
            <a:r>
              <a:rPr lang="en-US" sz="3600" dirty="0">
                <a:solidFill>
                  <a:srgbClr val="000000"/>
                </a:solidFill>
                <a:cs typeface="(AH) Manal Black" pitchFamily="2" charset="-78"/>
              </a:rPr>
              <a:t> </a:t>
            </a:r>
            <a:r>
              <a:rPr lang="en-US" sz="3600" dirty="0" err="1">
                <a:solidFill>
                  <a:srgbClr val="000000"/>
                </a:solidFill>
                <a:cs typeface="(AH) Manal Black" pitchFamily="2" charset="-78"/>
              </a:rPr>
              <a:t>اليد</a:t>
            </a:r>
            <a:endParaRPr lang="en-US" sz="3600" dirty="0">
              <a:solidFill>
                <a:srgbClr val="000000"/>
              </a:solidFill>
              <a:cs typeface="(AH) Manal Black" pitchFamily="2" charset="-78"/>
            </a:endParaRPr>
          </a:p>
          <a:p>
            <a:pPr algn="ctr">
              <a:lnSpc>
                <a:spcPts val="3442"/>
              </a:lnSpc>
            </a:pPr>
            <a:r>
              <a:rPr lang="en-US" sz="3600" dirty="0" err="1">
                <a:solidFill>
                  <a:srgbClr val="000000"/>
                </a:solidFill>
                <a:cs typeface="(AH) Manal Black" pitchFamily="2" charset="-78"/>
              </a:rPr>
              <a:t>للمشاركة</a:t>
            </a:r>
            <a:endParaRPr lang="en-US" sz="3600" dirty="0">
              <a:solidFill>
                <a:srgbClr val="000000"/>
              </a:solidFill>
              <a:cs typeface="(AH) Manal Black" pitchFamily="2" charset="-78"/>
            </a:endParaRPr>
          </a:p>
        </p:txBody>
      </p:sp>
      <p:sp>
        <p:nvSpPr>
          <p:cNvPr id="35" name="TextBox 18">
            <a:extLst>
              <a:ext uri="{FF2B5EF4-FFF2-40B4-BE49-F238E27FC236}">
                <a16:creationId xmlns:a16="http://schemas.microsoft.com/office/drawing/2014/main" id="{89564A4A-4B41-4B88-881E-5D2954D83890}"/>
              </a:ext>
            </a:extLst>
          </p:cNvPr>
          <p:cNvSpPr txBox="1"/>
          <p:nvPr/>
        </p:nvSpPr>
        <p:spPr>
          <a:xfrm>
            <a:off x="5273465" y="3915904"/>
            <a:ext cx="1712506" cy="9694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417"/>
              </a:lnSpc>
            </a:pPr>
            <a:r>
              <a:rPr lang="ar-AE" sz="3200" dirty="0">
                <a:solidFill>
                  <a:schemeClr val="accent3">
                    <a:lumMod val="75000"/>
                  </a:schemeClr>
                </a:solidFill>
                <a:cs typeface="(AH) Manal Black" pitchFamily="2" charset="-78"/>
              </a:rPr>
              <a:t>التفاعل الإيجابي داخل الحصة</a:t>
            </a:r>
            <a:endParaRPr lang="en-US" sz="3200" dirty="0">
              <a:solidFill>
                <a:schemeClr val="accent3">
                  <a:lumMod val="75000"/>
                </a:schemeClr>
              </a:solidFill>
              <a:cs typeface="(AH) Manal Black" pitchFamily="2" charset="-78"/>
            </a:endParaRPr>
          </a:p>
        </p:txBody>
      </p:sp>
      <p:sp>
        <p:nvSpPr>
          <p:cNvPr id="36" name="TextBox 19">
            <a:extLst>
              <a:ext uri="{FF2B5EF4-FFF2-40B4-BE49-F238E27FC236}">
                <a16:creationId xmlns:a16="http://schemas.microsoft.com/office/drawing/2014/main" id="{55255FED-7F53-4CBA-8328-8C277C3965D7}"/>
              </a:ext>
            </a:extLst>
          </p:cNvPr>
          <p:cNvSpPr txBox="1"/>
          <p:nvPr/>
        </p:nvSpPr>
        <p:spPr>
          <a:xfrm>
            <a:off x="2958617" y="3789688"/>
            <a:ext cx="1788769" cy="9688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14"/>
              </a:lnSpc>
            </a:pPr>
            <a:r>
              <a:rPr lang="en-US" sz="3600" dirty="0" err="1">
                <a:solidFill>
                  <a:schemeClr val="accent1">
                    <a:lumMod val="75000"/>
                  </a:schemeClr>
                </a:solidFill>
                <a:cs typeface="(AH) Manal Black" pitchFamily="2" charset="-78"/>
              </a:rPr>
              <a:t>الالتزام</a:t>
            </a:r>
            <a:r>
              <a:rPr lang="en-US" sz="3600" dirty="0">
                <a:solidFill>
                  <a:schemeClr val="accent1">
                    <a:lumMod val="75000"/>
                  </a:schemeClr>
                </a:solidFill>
                <a:cs typeface="(AH) Manal Black" pitchFamily="2" charset="-78"/>
              </a:rPr>
              <a:t> </a:t>
            </a:r>
          </a:p>
          <a:p>
            <a:pPr algn="ctr">
              <a:lnSpc>
                <a:spcPts val="3714"/>
              </a:lnSpc>
            </a:pPr>
            <a:r>
              <a:rPr lang="en-US" sz="3600" dirty="0" err="1">
                <a:solidFill>
                  <a:schemeClr val="accent1">
                    <a:lumMod val="75000"/>
                  </a:schemeClr>
                </a:solidFill>
                <a:cs typeface="(AH) Manal Black" pitchFamily="2" charset="-78"/>
              </a:rPr>
              <a:t>بوقت</a:t>
            </a:r>
            <a:r>
              <a:rPr lang="en-US" sz="3600" dirty="0">
                <a:solidFill>
                  <a:schemeClr val="accent1">
                    <a:lumMod val="75000"/>
                  </a:schemeClr>
                </a:solidFill>
                <a:cs typeface="(AH) Manal Black" pitchFamily="2" charset="-78"/>
              </a:rPr>
              <a:t> </a:t>
            </a:r>
            <a:r>
              <a:rPr lang="en-US" sz="3600" dirty="0" err="1">
                <a:solidFill>
                  <a:schemeClr val="accent1">
                    <a:lumMod val="75000"/>
                  </a:schemeClr>
                </a:solidFill>
                <a:cs typeface="(AH) Manal Black" pitchFamily="2" charset="-78"/>
              </a:rPr>
              <a:t>الحصة</a:t>
            </a:r>
            <a:endParaRPr lang="en-US" sz="3600" dirty="0">
              <a:solidFill>
                <a:schemeClr val="accent1">
                  <a:lumMod val="75000"/>
                </a:schemeClr>
              </a:solidFill>
              <a:cs typeface="(AH) Manal Black" pitchFamily="2" charset="-78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38440C7D-7D97-409A-97D3-655EA383E45C}"/>
              </a:ext>
            </a:extLst>
          </p:cNvPr>
          <p:cNvSpPr/>
          <p:nvPr/>
        </p:nvSpPr>
        <p:spPr>
          <a:xfrm>
            <a:off x="8114106" y="1693545"/>
            <a:ext cx="323230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5400" dirty="0">
                <a:ln w="0"/>
                <a:solidFill>
                  <a:schemeClr val="bg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(AH) Manal Black" pitchFamily="2" charset="-78"/>
              </a:rPr>
              <a:t>قوانين القاعة الصفية</a:t>
            </a:r>
            <a:endParaRPr lang="en-US" sz="5400" dirty="0">
              <a:ln w="0"/>
              <a:solidFill>
                <a:schemeClr val="bg2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(AH) Manal Black" pitchFamily="2" charset="-78"/>
            </a:endParaRPr>
          </a:p>
        </p:txBody>
      </p:sp>
      <p:pic>
        <p:nvPicPr>
          <p:cNvPr id="39" name="Picture 9">
            <a:extLst>
              <a:ext uri="{FF2B5EF4-FFF2-40B4-BE49-F238E27FC236}">
                <a16:creationId xmlns:a16="http://schemas.microsoft.com/office/drawing/2014/main" id="{72607EC8-B692-4295-9F07-44D0D73938CD}"/>
              </a:ext>
            </a:extLst>
          </p:cNvPr>
          <p:cNvPicPr>
            <a:picLocks noChangeAspect="1"/>
          </p:cNvPicPr>
          <p:nvPr/>
        </p:nvPicPr>
        <p:blipFill>
          <a:blip r:embed="rId2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26" b="126"/>
          <a:stretch>
            <a:fillRect/>
          </a:stretch>
        </p:blipFill>
        <p:spPr>
          <a:xfrm rot="102848">
            <a:off x="8261099" y="1014249"/>
            <a:ext cx="2825337" cy="665122"/>
          </a:xfrm>
          <a:prstGeom prst="rect">
            <a:avLst/>
          </a:prstGeom>
        </p:spPr>
      </p:pic>
      <p:sp>
        <p:nvSpPr>
          <p:cNvPr id="40" name="TextBox 24">
            <a:extLst>
              <a:ext uri="{FF2B5EF4-FFF2-40B4-BE49-F238E27FC236}">
                <a16:creationId xmlns:a16="http://schemas.microsoft.com/office/drawing/2014/main" id="{5F4CB293-D32E-476F-B4D5-BECD7B6EFD18}"/>
              </a:ext>
            </a:extLst>
          </p:cNvPr>
          <p:cNvSpPr txBox="1"/>
          <p:nvPr/>
        </p:nvSpPr>
        <p:spPr>
          <a:xfrm>
            <a:off x="7938259" y="1113565"/>
            <a:ext cx="3666244" cy="4058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058"/>
              </a:lnSpc>
            </a:pPr>
            <a:r>
              <a:rPr lang="ar-AE" sz="2800" dirty="0">
                <a:solidFill>
                  <a:schemeClr val="bg1"/>
                </a:solidFill>
                <a:cs typeface="(AH) Manal Black" pitchFamily="2" charset="-78"/>
              </a:rPr>
              <a:t>الصف  السادس الأساسي</a:t>
            </a:r>
            <a:endParaRPr lang="en-US" sz="2800" dirty="0">
              <a:solidFill>
                <a:schemeClr val="bg1"/>
              </a:solidFill>
              <a:cs typeface="(AH) Manal Black" pitchFamily="2" charset="-78"/>
            </a:endParaRPr>
          </a:p>
        </p:txBody>
      </p:sp>
      <p:pic>
        <p:nvPicPr>
          <p:cNvPr id="34" name="Picture 2" descr="التزمي الصمت!">
            <a:extLst>
              <a:ext uri="{FF2B5EF4-FFF2-40B4-BE49-F238E27FC236}">
                <a16:creationId xmlns:a16="http://schemas.microsoft.com/office/drawing/2014/main" id="{6DFED8A4-BEB1-4BA3-AC88-785E3D7789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227" y="908720"/>
            <a:ext cx="877390" cy="877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7">
            <a:extLst>
              <a:ext uri="{FF2B5EF4-FFF2-40B4-BE49-F238E27FC236}">
                <a16:creationId xmlns:a16="http://schemas.microsoft.com/office/drawing/2014/main" id="{34F504E1-0624-4E7E-9D89-E888AF5F55AA}"/>
              </a:ext>
            </a:extLst>
          </p:cNvPr>
          <p:cNvPicPr>
            <a:picLocks noChangeAspect="1"/>
          </p:cNvPicPr>
          <p:nvPr/>
        </p:nvPicPr>
        <p:blipFill>
          <a:blip r:embed="rId18"/>
          <a:srcRect/>
          <a:stretch>
            <a:fillRect/>
          </a:stretch>
        </p:blipFill>
        <p:spPr>
          <a:xfrm>
            <a:off x="439317" y="1086460"/>
            <a:ext cx="2057237" cy="1982145"/>
          </a:xfrm>
          <a:prstGeom prst="rect">
            <a:avLst/>
          </a:prstGeom>
        </p:spPr>
      </p:pic>
      <p:sp>
        <p:nvSpPr>
          <p:cNvPr id="41" name="TextBox 16">
            <a:extLst>
              <a:ext uri="{FF2B5EF4-FFF2-40B4-BE49-F238E27FC236}">
                <a16:creationId xmlns:a16="http://schemas.microsoft.com/office/drawing/2014/main" id="{EB4F7ECD-6EB8-4E85-9DB1-A25806C3FB32}"/>
              </a:ext>
            </a:extLst>
          </p:cNvPr>
          <p:cNvSpPr txBox="1"/>
          <p:nvPr/>
        </p:nvSpPr>
        <p:spPr>
          <a:xfrm>
            <a:off x="171192" y="2429405"/>
            <a:ext cx="2570142" cy="5559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466"/>
              </a:lnSpc>
            </a:pPr>
            <a:r>
              <a:rPr lang="ar-AE" sz="3200" dirty="0">
                <a:solidFill>
                  <a:srgbClr val="C00000"/>
                </a:solidFill>
                <a:cs typeface="(AH) Manal Black" pitchFamily="2" charset="-78"/>
              </a:rPr>
              <a:t>الالتزام بالحجاب</a:t>
            </a:r>
            <a:endParaRPr lang="en-US" sz="3200" dirty="0">
              <a:solidFill>
                <a:srgbClr val="C00000"/>
              </a:solidFill>
              <a:cs typeface="(AH) Manal Black" pitchFamily="2" charset="-78"/>
            </a:endParaRPr>
          </a:p>
        </p:txBody>
      </p:sp>
      <p:pic>
        <p:nvPicPr>
          <p:cNvPr id="2" name="Picture 2" descr="Art,art,fictional Character - Girl With Hijab Animation, HD Png Download -  kindpng">
            <a:extLst>
              <a:ext uri="{FF2B5EF4-FFF2-40B4-BE49-F238E27FC236}">
                <a16:creationId xmlns:a16="http://schemas.microsoft.com/office/drawing/2014/main" id="{01027EF5-59BF-4201-8394-9FC8572E6C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4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428"/>
          <a:stretch/>
        </p:blipFill>
        <p:spPr bwMode="auto">
          <a:xfrm>
            <a:off x="845593" y="1150613"/>
            <a:ext cx="1114140" cy="1430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1040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1026" name="Picture 2" descr="10 Lessons from a Jigsaw Puzzle | by Kashish Kalwani - Heartfulness">
            <a:extLst>
              <a:ext uri="{FF2B5EF4-FFF2-40B4-BE49-F238E27FC236}">
                <a16:creationId xmlns:a16="http://schemas.microsoft.com/office/drawing/2014/main" id="{E038C230-307E-480C-B002-C89CC4170B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847" y="571500"/>
            <a:ext cx="11430000" cy="571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29B84F88-0F03-4674-9BE8-8D680D241077}"/>
              </a:ext>
            </a:extLst>
          </p:cNvPr>
          <p:cNvSpPr txBox="1"/>
          <p:nvPr/>
        </p:nvSpPr>
        <p:spPr>
          <a:xfrm>
            <a:off x="4363232" y="4245095"/>
            <a:ext cx="851447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b="1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https://www.jigsawplanet.com/?rc=play&amp;pid=272929ea4697</a:t>
            </a:r>
            <a:endParaRPr lang="ar-AE" sz="2200" b="1" dirty="0">
              <a:solidFill>
                <a:schemeClr val="bg1"/>
              </a:solidFill>
            </a:endParaRPr>
          </a:p>
          <a:p>
            <a:endParaRPr lang="en-US" sz="2200" b="1" dirty="0">
              <a:solidFill>
                <a:schemeClr val="bg1"/>
              </a:solidFill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9979E8F3-1D4F-4FB0-BE2D-677CA6CC25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19460" y="344865"/>
            <a:ext cx="4813072" cy="3494791"/>
          </a:xfrm>
        </p:spPr>
        <p:txBody>
          <a:bodyPr>
            <a:normAutofit/>
          </a:bodyPr>
          <a:lstStyle/>
          <a:p>
            <a:pPr algn="ctr"/>
            <a:r>
              <a:rPr lang="ar-AE" sz="8000" dirty="0">
                <a:solidFill>
                  <a:srgbClr val="002060"/>
                </a:solidFill>
                <a:cs typeface="(AH) Manal Black" pitchFamily="2" charset="-78"/>
              </a:rPr>
              <a:t>هيا معا لنكتشف عنوان درسنا</a:t>
            </a:r>
            <a:endParaRPr lang="en-US" sz="8000" dirty="0">
              <a:solidFill>
                <a:srgbClr val="002060"/>
              </a:solidFill>
              <a:cs typeface="(AH) Manal Black" pitchFamily="2" charset="-78"/>
            </a:endParaRPr>
          </a:p>
        </p:txBody>
      </p:sp>
      <p:pic>
        <p:nvPicPr>
          <p:cNvPr id="22" name="صورة 3" descr="صورة تحتوي على رسم&#10;&#10;تم إنشاء الوصف تلقائياً">
            <a:extLst>
              <a:ext uri="{FF2B5EF4-FFF2-40B4-BE49-F238E27FC236}">
                <a16:creationId xmlns:a16="http://schemas.microsoft.com/office/drawing/2014/main" id="{BD624BD9-1473-4674-A77B-8DC513CF2F23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3F1F2"/>
              </a:clrFrom>
              <a:clrTo>
                <a:srgbClr val="F3F1F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21490" y="115632"/>
            <a:ext cx="394807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5477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2EA78-AEB3-469B-9025-3B17201A45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30000" y="639097"/>
            <a:ext cx="4813072" cy="3494791"/>
          </a:xfrm>
        </p:spPr>
        <p:txBody>
          <a:bodyPr>
            <a:normAutofit/>
          </a:bodyPr>
          <a:lstStyle/>
          <a:p>
            <a:pPr algn="ctr"/>
            <a:r>
              <a:rPr lang="ar-AE" sz="9600" dirty="0">
                <a:solidFill>
                  <a:schemeClr val="accent2">
                    <a:lumMod val="50000"/>
                  </a:schemeClr>
                </a:solidFill>
                <a:cs typeface="(AH) Manal Black" pitchFamily="2" charset="-78"/>
              </a:rPr>
              <a:t>حكم الإدغام</a:t>
            </a:r>
            <a:endParaRPr lang="en-US" sz="9600" dirty="0">
              <a:solidFill>
                <a:schemeClr val="accent2">
                  <a:lumMod val="50000"/>
                </a:schemeClr>
              </a:solidFill>
              <a:cs typeface="(AH) Manal Black" pitchFamily="2" charset="-78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5E1F2F-E259-4EA8-9FFD-3A10AF5418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30000" y="4455621"/>
            <a:ext cx="4829101" cy="1238616"/>
          </a:xfrm>
        </p:spPr>
        <p:txBody>
          <a:bodyPr>
            <a:normAutofit/>
          </a:bodyPr>
          <a:lstStyle/>
          <a:p>
            <a:pPr algn="ctr" rtl="1"/>
            <a:r>
              <a:rPr lang="ar-AE" b="1" dirty="0"/>
              <a:t>الوحدة الثالثة </a:t>
            </a:r>
            <a:r>
              <a:rPr lang="en-US" b="1" dirty="0"/>
              <a:t> -</a:t>
            </a:r>
            <a:r>
              <a:rPr lang="ar-AE" b="1" dirty="0"/>
              <a:t>الدرس الثاني </a:t>
            </a:r>
            <a:endParaRPr lang="en-US" b="1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940CBE3-3F91-419A-A649-32AB388ECA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0"/>
            <a:ext cx="609600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915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A47F5C-50EC-416A-AE8C-6F6BB42256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79102" y="286603"/>
            <a:ext cx="4276578" cy="1450757"/>
          </a:xfrm>
        </p:spPr>
        <p:txBody>
          <a:bodyPr>
            <a:normAutofit/>
          </a:bodyPr>
          <a:lstStyle/>
          <a:p>
            <a:pPr algn="r"/>
            <a:r>
              <a:rPr lang="ar-AE" dirty="0">
                <a:solidFill>
                  <a:schemeClr val="accent4">
                    <a:lumMod val="75000"/>
                  </a:schemeClr>
                </a:solidFill>
                <a:cs typeface="(AH) Manal Black" pitchFamily="2" charset="-78"/>
              </a:rPr>
              <a:t>أتعلم من هذا الدرس :</a:t>
            </a:r>
            <a:endParaRPr lang="en-US" dirty="0">
              <a:solidFill>
                <a:schemeClr val="accent4">
                  <a:lumMod val="75000"/>
                </a:schemeClr>
              </a:solidFill>
              <a:cs typeface="(AH) Manal Black" pitchFamily="2" charset="-78"/>
            </a:endParaRPr>
          </a:p>
        </p:txBody>
      </p:sp>
      <p:graphicFrame>
        <p:nvGraphicFramePr>
          <p:cNvPr id="4" name="Content Placeholder 2" descr="SmartArt graphic">
            <a:extLst>
              <a:ext uri="{FF2B5EF4-FFF2-40B4-BE49-F238E27FC236}">
                <a16:creationId xmlns:a16="http://schemas.microsoft.com/office/drawing/2014/main" id="{59F5A1AC-D08D-42AE-B94A-1CAFB517D8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288574"/>
              </p:ext>
            </p:extLst>
          </p:nvPr>
        </p:nvGraphicFramePr>
        <p:xfrm>
          <a:off x="351693" y="2025748"/>
          <a:ext cx="11887200" cy="39670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575484-BDD7-407E-8354-1367BDBD719B}"/>
              </a:ext>
            </a:extLst>
          </p:cNvPr>
          <p:cNvCxnSpPr/>
          <p:nvPr/>
        </p:nvCxnSpPr>
        <p:spPr>
          <a:xfrm flipH="1">
            <a:off x="1589649" y="1631852"/>
            <a:ext cx="9566031" cy="0"/>
          </a:xfrm>
          <a:prstGeom prst="line">
            <a:avLst/>
          </a:prstGeom>
          <a:ln w="762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5225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 descr="A picture containing silhouette&#10;&#10;Description automatically generated">
            <a:extLst>
              <a:ext uri="{FF2B5EF4-FFF2-40B4-BE49-F238E27FC236}">
                <a16:creationId xmlns:a16="http://schemas.microsoft.com/office/drawing/2014/main" id="{59F1E878-B105-4CDB-9920-DA6EE339FB4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7558" t="21963" r="27863" b="23074"/>
          <a:stretch/>
        </p:blipFill>
        <p:spPr>
          <a:xfrm>
            <a:off x="1363329" y="850960"/>
            <a:ext cx="1858703" cy="181468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C6A704E-0E95-4F4C-88CD-3F5A39F2879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17"/>
          <a:stretch/>
        </p:blipFill>
        <p:spPr>
          <a:xfrm>
            <a:off x="4791075" y="0"/>
            <a:ext cx="7400925" cy="681501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88D97C8-A027-4BB8-AC27-6000B9FDF4F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585" b="7917"/>
          <a:stretch/>
        </p:blipFill>
        <p:spPr>
          <a:xfrm>
            <a:off x="0" y="6334125"/>
            <a:ext cx="7400925" cy="48089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B0FEE5F-8A22-43D2-A338-C28FB16B9B60}"/>
              </a:ext>
            </a:extLst>
          </p:cNvPr>
          <p:cNvSpPr txBox="1"/>
          <p:nvPr/>
        </p:nvSpPr>
        <p:spPr>
          <a:xfrm>
            <a:off x="6649778" y="3183277"/>
            <a:ext cx="378694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2800" b="1" dirty="0">
                <a:solidFill>
                  <a:srgbClr val="002060"/>
                </a:solidFill>
              </a:rPr>
              <a:t>الدّرسُ الثاني-الوحَدة الثّالِثَة</a:t>
            </a:r>
          </a:p>
          <a:p>
            <a:pPr algn="ctr"/>
            <a:r>
              <a:rPr lang="ar-AE" sz="2800" b="1" dirty="0">
                <a:solidFill>
                  <a:srgbClr val="00B050"/>
                </a:solidFill>
              </a:rPr>
              <a:t>حكم الإدغام</a:t>
            </a:r>
          </a:p>
          <a:p>
            <a:pPr algn="ctr"/>
            <a:r>
              <a:rPr lang="ar-AE" sz="2800" b="1" dirty="0"/>
              <a:t>الفصْل الدّراسي الثّانِي –</a:t>
            </a:r>
          </a:p>
          <a:p>
            <a:pPr algn="ctr"/>
            <a:r>
              <a:rPr lang="ar-AE" sz="2800" b="1" dirty="0"/>
              <a:t>الصّفُ السّادس2022</a:t>
            </a:r>
            <a:endParaRPr lang="en-GB" sz="2800" b="1" dirty="0"/>
          </a:p>
        </p:txBody>
      </p:sp>
      <p:pic>
        <p:nvPicPr>
          <p:cNvPr id="17" name="Picture 16" descr="A picture containing stationary, envelope, vector graphics, businesscard&#10;&#10;Description automatically generated">
            <a:extLst>
              <a:ext uri="{FF2B5EF4-FFF2-40B4-BE49-F238E27FC236}">
                <a16:creationId xmlns:a16="http://schemas.microsoft.com/office/drawing/2014/main" id="{9682164C-875E-4F76-AD44-65FA36A0A5F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-92661" y="2287606"/>
            <a:ext cx="5521829" cy="4219022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A928DE4-79AE-4FD0-BB2D-1921A543C612}"/>
              </a:ext>
            </a:extLst>
          </p:cNvPr>
          <p:cNvSpPr txBox="1"/>
          <p:nvPr/>
        </p:nvSpPr>
        <p:spPr>
          <a:xfrm>
            <a:off x="1898146" y="1278760"/>
            <a:ext cx="93647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sz="2800" dirty="0">
                <a:ln w="0"/>
                <a:solidFill>
                  <a:schemeClr val="accent1">
                    <a:lumMod val="50000"/>
                  </a:schemeClr>
                </a:solidFill>
                <a:cs typeface="(AH) Manal Black" pitchFamily="2" charset="-78"/>
              </a:rPr>
              <a:t>مُخطط </a:t>
            </a:r>
          </a:p>
          <a:p>
            <a:r>
              <a:rPr lang="ar-AE" sz="2800" dirty="0">
                <a:ln w="0"/>
                <a:solidFill>
                  <a:schemeClr val="accent1">
                    <a:lumMod val="50000"/>
                  </a:schemeClr>
                </a:solidFill>
                <a:cs typeface="(AH) Manal Black" pitchFamily="2" charset="-78"/>
              </a:rPr>
              <a:t>الدّرس</a:t>
            </a:r>
            <a:endParaRPr lang="en-GB" sz="2800" dirty="0">
              <a:ln w="0"/>
              <a:solidFill>
                <a:schemeClr val="accent1">
                  <a:lumMod val="50000"/>
                </a:schemeClr>
              </a:solidFill>
              <a:cs typeface="(AH) Manal Black" pitchFamily="2" charset="-78"/>
            </a:endParaRPr>
          </a:p>
        </p:txBody>
      </p:sp>
      <p:pic>
        <p:nvPicPr>
          <p:cNvPr id="8" name="Picture 2" descr="عبارات ايجابية قصيرة كلام ايجابي للاصدقاء - موقع المحيط">
            <a:extLst>
              <a:ext uri="{FF2B5EF4-FFF2-40B4-BE49-F238E27FC236}">
                <a16:creationId xmlns:a16="http://schemas.microsoft.com/office/drawing/2014/main" id="{22BA6EA5-942B-4654-B1BC-61806DAD34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6257" y="885"/>
            <a:ext cx="506027" cy="58808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2344317C-1781-413B-A497-167EA67C252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0925" y="1402317"/>
            <a:ext cx="1898973" cy="189897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05FA0E6-ABD4-40E1-A749-16DE308DDE22}"/>
              </a:ext>
            </a:extLst>
          </p:cNvPr>
          <p:cNvSpPr/>
          <p:nvPr/>
        </p:nvSpPr>
        <p:spPr>
          <a:xfrm>
            <a:off x="492037" y="121643"/>
            <a:ext cx="525336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800" b="0" cap="none" spc="0" dirty="0">
                <a:ln w="0"/>
                <a:solidFill>
                  <a:srgbClr val="D60093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استعن بالله لتحقيق أحلامك</a:t>
            </a:r>
            <a:endParaRPr lang="en-US" sz="4800" b="0" cap="none" spc="0" dirty="0">
              <a:ln w="0"/>
              <a:solidFill>
                <a:srgbClr val="D60093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003638-7E45-4C96-8C5E-C95EBA37473F}"/>
              </a:ext>
            </a:extLst>
          </p:cNvPr>
          <p:cNvSpPr txBox="1"/>
          <p:nvPr/>
        </p:nvSpPr>
        <p:spPr>
          <a:xfrm rot="20204785">
            <a:off x="2821001" y="2750534"/>
            <a:ext cx="11755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2000" b="1" dirty="0"/>
              <a:t>معنى الادغام لغة واصطلاحا</a:t>
            </a:r>
            <a:endParaRPr lang="en-US" sz="20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D491332-2FB8-43C1-8592-A5BF55ADCEE2}"/>
              </a:ext>
            </a:extLst>
          </p:cNvPr>
          <p:cNvSpPr txBox="1"/>
          <p:nvPr/>
        </p:nvSpPr>
        <p:spPr>
          <a:xfrm rot="364021">
            <a:off x="803635" y="3077981"/>
            <a:ext cx="10741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2000" b="1" dirty="0"/>
              <a:t>حروف الادغام</a:t>
            </a:r>
            <a:endParaRPr lang="en-US" sz="20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49C73FD-51D2-4EDA-BD9F-FC00E8C4410C}"/>
              </a:ext>
            </a:extLst>
          </p:cNvPr>
          <p:cNvSpPr txBox="1"/>
          <p:nvPr/>
        </p:nvSpPr>
        <p:spPr>
          <a:xfrm rot="20380062">
            <a:off x="3902642" y="4331136"/>
            <a:ext cx="11700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2000" b="1" dirty="0">
                <a:solidFill>
                  <a:schemeClr val="bg1"/>
                </a:solidFill>
              </a:rPr>
              <a:t>حروف الادغام بغنة وبغير غنة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F11B99D-B99E-4D16-9839-8E38050C9D2A}"/>
              </a:ext>
            </a:extLst>
          </p:cNvPr>
          <p:cNvSpPr txBox="1"/>
          <p:nvPr/>
        </p:nvSpPr>
        <p:spPr>
          <a:xfrm>
            <a:off x="2207133" y="4892301"/>
            <a:ext cx="10741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2000" b="1" dirty="0"/>
              <a:t>أنواع الادغام</a:t>
            </a:r>
            <a:endParaRPr lang="en-US" sz="200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2E08834-1C7D-4F4E-90EA-FB6683DDA4D0}"/>
              </a:ext>
            </a:extLst>
          </p:cNvPr>
          <p:cNvSpPr txBox="1"/>
          <p:nvPr/>
        </p:nvSpPr>
        <p:spPr>
          <a:xfrm rot="20324380">
            <a:off x="447297" y="4990385"/>
            <a:ext cx="10741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2000" b="1" dirty="0"/>
              <a:t>كيفية نطق الادغام</a:t>
            </a:r>
            <a:endParaRPr lang="en-US" sz="2000" b="1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4F0A361-BFEB-497A-8672-2681FD50FE07}"/>
              </a:ext>
            </a:extLst>
          </p:cNvPr>
          <p:cNvCxnSpPr>
            <a:cxnSpLocks/>
          </p:cNvCxnSpPr>
          <p:nvPr/>
        </p:nvCxnSpPr>
        <p:spPr>
          <a:xfrm flipH="1">
            <a:off x="2166151" y="3870328"/>
            <a:ext cx="585928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Connector: Curved 19">
            <a:extLst>
              <a:ext uri="{FF2B5EF4-FFF2-40B4-BE49-F238E27FC236}">
                <a16:creationId xmlns:a16="http://schemas.microsoft.com/office/drawing/2014/main" id="{F3D54F8D-FE94-433C-AF2A-89B04C0020A2}"/>
              </a:ext>
            </a:extLst>
          </p:cNvPr>
          <p:cNvCxnSpPr>
            <a:cxnSpLocks/>
          </p:cNvCxnSpPr>
          <p:nvPr/>
        </p:nvCxnSpPr>
        <p:spPr>
          <a:xfrm flipH="1" flipV="1">
            <a:off x="1233996" y="692458"/>
            <a:ext cx="122297" cy="21353"/>
          </a:xfrm>
          <a:prstGeom prst="curvedConnector3">
            <a:avLst>
              <a:gd name="adj1" fmla="val -186922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D30F5247-3071-4659-927C-F2A5F163E9BD}"/>
              </a:ext>
            </a:extLst>
          </p:cNvPr>
          <p:cNvCxnSpPr>
            <a:cxnSpLocks/>
          </p:cNvCxnSpPr>
          <p:nvPr/>
        </p:nvCxnSpPr>
        <p:spPr>
          <a:xfrm>
            <a:off x="1396421" y="4332541"/>
            <a:ext cx="503112" cy="382779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7930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A663105-4B92-4F24-9DF6-58BB116E29FA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7316575" y="1741872"/>
            <a:ext cx="3862215" cy="1415060"/>
          </a:xfrm>
        </p:spPr>
        <p:txBody>
          <a:bodyPr/>
          <a:lstStyle/>
          <a:p>
            <a:r>
              <a:rPr lang="ar-AE" sz="7998">
                <a:cs typeface="(AH) Manal Black" pitchFamily="2" charset="-78"/>
              </a:rPr>
              <a:t>منصة ألف</a:t>
            </a:r>
            <a:endParaRPr lang="en-US" sz="7998" dirty="0">
              <a:cs typeface="(AH) Manal Black" pitchFamily="2" charset="-78"/>
            </a:endParaRPr>
          </a:p>
        </p:txBody>
      </p:sp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3E7237D6-2D71-4A63-9CB5-8ADCB63FC72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l="21171" r="21171"/>
          <a:stretch/>
        </p:blipFill>
        <p:spPr>
          <a:xfrm>
            <a:off x="739406" y="82769"/>
            <a:ext cx="6860002" cy="6692462"/>
          </a:xfrm>
        </p:spPr>
      </p:pic>
      <p:pic>
        <p:nvPicPr>
          <p:cNvPr id="1026" name="Picture 2" descr="التربية تعلن تطبيق &amp;quot;منصة ألف&amp;quot; في جميع المدارس الحكومية">
            <a:extLst>
              <a:ext uri="{FF2B5EF4-FFF2-40B4-BE49-F238E27FC236}">
                <a16:creationId xmlns:a16="http://schemas.microsoft.com/office/drawing/2014/main" id="{FD94F6B7-5527-49F6-990D-C126647AC7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65" t="31367" r="19990" b="31367"/>
          <a:stretch/>
        </p:blipFill>
        <p:spPr bwMode="auto">
          <a:xfrm>
            <a:off x="8022594" y="3020588"/>
            <a:ext cx="3862216" cy="1266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27289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0" name="Picture 1">
            <a:extLst>
              <a:ext uri="{FF2B5EF4-FFF2-40B4-BE49-F238E27FC236}">
                <a16:creationId xmlns:a16="http://schemas.microsoft.com/office/drawing/2014/main" id="{36E0D02E-C98E-4BE6-B28F-87F5CA1FFF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475" y="725776"/>
            <a:ext cx="10346324" cy="5565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مستطيل 3">
            <a:extLst>
              <a:ext uri="{FF2B5EF4-FFF2-40B4-BE49-F238E27FC236}">
                <a16:creationId xmlns:a16="http://schemas.microsoft.com/office/drawing/2014/main" id="{DD2F8BB8-B3AD-4419-93AD-C50BBBE07B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2351" y="2739199"/>
            <a:ext cx="789121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AE" altLang="ar-AE" sz="3600" b="1" dirty="0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الإظهار الحلقي والإدغام والإقلاب والإخفاء</a:t>
            </a:r>
          </a:p>
        </p:txBody>
      </p:sp>
      <p:sp>
        <p:nvSpPr>
          <p:cNvPr id="22" name="مستطيل 4">
            <a:extLst>
              <a:ext uri="{FF2B5EF4-FFF2-40B4-BE49-F238E27FC236}">
                <a16:creationId xmlns:a16="http://schemas.microsoft.com/office/drawing/2014/main" id="{16DF7895-CD9D-4E93-8183-5FFCD6FDA0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05575" y="4189723"/>
            <a:ext cx="847810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AE" altLang="ar-AE" sz="3200" b="1" dirty="0">
                <a:solidFill>
                  <a:srgbClr val="0033CC"/>
                </a:solidFill>
                <a:latin typeface="Algerian" panose="04020705040A02060702" pitchFamily="82" charset="0"/>
              </a:rPr>
              <a:t>الإظهار الحلقي وحروفه ستة هي: </a:t>
            </a:r>
            <a:r>
              <a:rPr lang="ar-AE" altLang="ar-AE" sz="3200" b="1" dirty="0">
                <a:solidFill>
                  <a:srgbClr val="C00000"/>
                </a:solidFill>
                <a:latin typeface="Algerian" panose="04020705040A02060702" pitchFamily="82" charset="0"/>
              </a:rPr>
              <a:t>ء ، هـ ، ع ، غ ، ح ، خ</a:t>
            </a:r>
            <a:endParaRPr lang="ar-AE" altLang="ar-AE" sz="3200" b="1" dirty="0">
              <a:solidFill>
                <a:srgbClr val="0033CC"/>
              </a:solidFill>
              <a:latin typeface="Algerian" panose="04020705040A02060702" pitchFamily="82" charset="0"/>
            </a:endParaRPr>
          </a:p>
        </p:txBody>
      </p:sp>
      <p:sp>
        <p:nvSpPr>
          <p:cNvPr id="23" name="مستطيل 5">
            <a:extLst>
              <a:ext uri="{FF2B5EF4-FFF2-40B4-BE49-F238E27FC236}">
                <a16:creationId xmlns:a16="http://schemas.microsoft.com/office/drawing/2014/main" id="{FF3D82E5-7BF9-4F52-98B1-FA3F952FC4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64438" y="5481182"/>
            <a:ext cx="208238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AE" altLang="ar-AE" sz="4000" b="1" dirty="0">
                <a:solidFill>
                  <a:schemeClr val="accent4">
                    <a:lumMod val="75000"/>
                  </a:schemeClr>
                </a:solidFill>
                <a:latin typeface="Algerian" panose="04020705040A02060702" pitchFamily="82" charset="0"/>
              </a:rPr>
              <a:t>الإدغام</a:t>
            </a:r>
          </a:p>
        </p:txBody>
      </p:sp>
    </p:spTree>
    <p:extLst>
      <p:ext uri="{BB962C8B-B14F-4D97-AF65-F5344CB8AC3E}">
        <p14:creationId xmlns:p14="http://schemas.microsoft.com/office/powerpoint/2010/main" val="1256338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8" descr="Blue Transparent Banners Set PNG Clipart">
            <a:extLst>
              <a:ext uri="{FF2B5EF4-FFF2-40B4-BE49-F238E27FC236}">
                <a16:creationId xmlns:a16="http://schemas.microsoft.com/office/drawing/2014/main" id="{D8F03E50-AF44-4C16-9DEC-EBD1DEA491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955" y="-160059"/>
            <a:ext cx="5101049" cy="359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 36">
            <a:extLst>
              <a:ext uri="{FF2B5EF4-FFF2-40B4-BE49-F238E27FC236}">
                <a16:creationId xmlns:a16="http://schemas.microsoft.com/office/drawing/2014/main" id="{A7D4996B-68B8-4C6E-BAAA-4B3C930E560A}"/>
              </a:ext>
            </a:extLst>
          </p:cNvPr>
          <p:cNvSpPr/>
          <p:nvPr/>
        </p:nvSpPr>
        <p:spPr>
          <a:xfrm>
            <a:off x="1455729" y="635579"/>
            <a:ext cx="3764488" cy="707886"/>
          </a:xfrm>
          <a:custGeom>
            <a:avLst/>
            <a:gdLst>
              <a:gd name="connsiteX0" fmla="*/ 0 w 3764488"/>
              <a:gd name="connsiteY0" fmla="*/ 0 h 707886"/>
              <a:gd name="connsiteX1" fmla="*/ 3764488 w 3764488"/>
              <a:gd name="connsiteY1" fmla="*/ 0 h 707886"/>
              <a:gd name="connsiteX2" fmla="*/ 3764488 w 3764488"/>
              <a:gd name="connsiteY2" fmla="*/ 707886 h 707886"/>
              <a:gd name="connsiteX3" fmla="*/ 0 w 3764488"/>
              <a:gd name="connsiteY3" fmla="*/ 707886 h 707886"/>
              <a:gd name="connsiteX4" fmla="*/ 0 w 3764488"/>
              <a:gd name="connsiteY4" fmla="*/ 0 h 707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64488" h="707886" extrusionOk="0">
                <a:moveTo>
                  <a:pt x="0" y="0"/>
                </a:moveTo>
                <a:cubicBezTo>
                  <a:pt x="1746106" y="68823"/>
                  <a:pt x="2511790" y="-58901"/>
                  <a:pt x="3764488" y="0"/>
                </a:cubicBezTo>
                <a:cubicBezTo>
                  <a:pt x="3794845" y="200170"/>
                  <a:pt x="3787305" y="448577"/>
                  <a:pt x="3764488" y="707886"/>
                </a:cubicBezTo>
                <a:cubicBezTo>
                  <a:pt x="2226173" y="758636"/>
                  <a:pt x="529932" y="653329"/>
                  <a:pt x="0" y="707886"/>
                </a:cubicBezTo>
                <a:cubicBezTo>
                  <a:pt x="-21851" y="488484"/>
                  <a:pt x="-25181" y="266417"/>
                  <a:pt x="0" y="0"/>
                </a:cubicBezTo>
                <a:close/>
              </a:path>
            </a:pathLst>
          </a:cu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60838590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ar-AE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تعريف الادغام</a:t>
            </a:r>
            <a:endParaRPr lang="en-US" sz="40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5" name="مربع نص 5">
            <a:extLst>
              <a:ext uri="{FF2B5EF4-FFF2-40B4-BE49-F238E27FC236}">
                <a16:creationId xmlns:a16="http://schemas.microsoft.com/office/drawing/2014/main" id="{031A6E17-0CA5-4FCA-8BBC-E9B211442341}"/>
              </a:ext>
            </a:extLst>
          </p:cNvPr>
          <p:cNvSpPr txBox="1"/>
          <p:nvPr/>
        </p:nvSpPr>
        <p:spPr>
          <a:xfrm>
            <a:off x="7374277" y="381028"/>
            <a:ext cx="4006407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44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لغةً : الادخال والستر</a:t>
            </a:r>
          </a:p>
        </p:txBody>
      </p:sp>
      <p:sp>
        <p:nvSpPr>
          <p:cNvPr id="26" name="مربع نص 4">
            <a:extLst>
              <a:ext uri="{FF2B5EF4-FFF2-40B4-BE49-F238E27FC236}">
                <a16:creationId xmlns:a16="http://schemas.microsoft.com/office/drawing/2014/main" id="{A80DAF48-44F3-4D02-A0D6-A7633BAF2B1E}"/>
              </a:ext>
            </a:extLst>
          </p:cNvPr>
          <p:cNvSpPr txBox="1"/>
          <p:nvPr/>
        </p:nvSpPr>
        <p:spPr>
          <a:xfrm>
            <a:off x="7393860" y="2096920"/>
            <a:ext cx="4006407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44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اصطلاحاً :</a:t>
            </a:r>
          </a:p>
        </p:txBody>
      </p:sp>
      <p:pic>
        <p:nvPicPr>
          <p:cNvPr id="27" name="Picture 8" descr="Blue Transparent Banners Set PNG Clipart">
            <a:extLst>
              <a:ext uri="{FF2B5EF4-FFF2-40B4-BE49-F238E27FC236}">
                <a16:creationId xmlns:a16="http://schemas.microsoft.com/office/drawing/2014/main" id="{40DBFBBB-D7A0-4B6B-97DF-2173472BFD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237" y="3270932"/>
            <a:ext cx="5101049" cy="359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مربع نص 5">
            <a:extLst>
              <a:ext uri="{FF2B5EF4-FFF2-40B4-BE49-F238E27FC236}">
                <a16:creationId xmlns:a16="http://schemas.microsoft.com/office/drawing/2014/main" id="{8F4C52FC-8446-4817-8B70-449578FC0DAD}"/>
              </a:ext>
            </a:extLst>
          </p:cNvPr>
          <p:cNvSpPr txBox="1"/>
          <p:nvPr/>
        </p:nvSpPr>
        <p:spPr>
          <a:xfrm>
            <a:off x="7258934" y="3601327"/>
            <a:ext cx="4331388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32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التقاء حرف ساكن بحرف متحرك بحيث يصيران حرف واحد متحرك </a:t>
            </a:r>
          </a:p>
        </p:txBody>
      </p:sp>
      <p:sp>
        <p:nvSpPr>
          <p:cNvPr id="29" name="مربع نص 5">
            <a:extLst>
              <a:ext uri="{FF2B5EF4-FFF2-40B4-BE49-F238E27FC236}">
                <a16:creationId xmlns:a16="http://schemas.microsoft.com/office/drawing/2014/main" id="{80984FF6-B607-4B4A-8F11-B7AC0E26B012}"/>
              </a:ext>
            </a:extLst>
          </p:cNvPr>
          <p:cNvSpPr txBox="1"/>
          <p:nvPr/>
        </p:nvSpPr>
        <p:spPr>
          <a:xfrm>
            <a:off x="7430547" y="5508714"/>
            <a:ext cx="4006407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44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حروف الادغام : يرملون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73E79DD-17D0-447B-85EA-D34A0B9D614F}"/>
              </a:ext>
            </a:extLst>
          </p:cNvPr>
          <p:cNvSpPr/>
          <p:nvPr/>
        </p:nvSpPr>
        <p:spPr>
          <a:xfrm>
            <a:off x="117442" y="2686928"/>
            <a:ext cx="6306911" cy="136797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5174011-9D6B-42F8-950B-144273F0C6F8}"/>
              </a:ext>
            </a:extLst>
          </p:cNvPr>
          <p:cNvSpPr/>
          <p:nvPr/>
        </p:nvSpPr>
        <p:spPr>
          <a:xfrm>
            <a:off x="5215544" y="2866361"/>
            <a:ext cx="1265081" cy="8309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4800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PT Bold Heading" panose="02010400000000000000" pitchFamily="2" charset="-78"/>
              </a:rPr>
              <a:t>منْ</a:t>
            </a:r>
            <a:endParaRPr lang="en-US" sz="4800" dirty="0">
              <a:ln w="0"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PT Bold Heading" panose="02010400000000000000" pitchFamily="2" charset="-78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5B1BE65-A418-46F7-8C86-C2F6C88C19C0}"/>
              </a:ext>
            </a:extLst>
          </p:cNvPr>
          <p:cNvSpPr/>
          <p:nvPr/>
        </p:nvSpPr>
        <p:spPr>
          <a:xfrm>
            <a:off x="4316133" y="2967335"/>
            <a:ext cx="1265081" cy="8309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48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PT Bold Heading" panose="02010400000000000000" pitchFamily="2" charset="-78"/>
              </a:rPr>
              <a:t>+</a:t>
            </a:r>
            <a:endParaRPr lang="en-US" sz="480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PT Bold Heading" panose="02010400000000000000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CCA3C21-6D66-468A-A7FC-B3628672F4CB}"/>
              </a:ext>
            </a:extLst>
          </p:cNvPr>
          <p:cNvSpPr/>
          <p:nvPr/>
        </p:nvSpPr>
        <p:spPr>
          <a:xfrm>
            <a:off x="2934563" y="2866361"/>
            <a:ext cx="1823284" cy="8309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4800" dirty="0">
                <a:ln w="0"/>
                <a:solidFill>
                  <a:schemeClr val="accent3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PT Bold Heading" panose="02010400000000000000" pitchFamily="2" charset="-78"/>
              </a:rPr>
              <a:t>يَعمل</a:t>
            </a:r>
            <a:endParaRPr lang="en-US" sz="4800" dirty="0">
              <a:ln w="0"/>
              <a:solidFill>
                <a:schemeClr val="accent3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PT Bold Heading" panose="02010400000000000000" pitchFamily="2" charset="-78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A185CBC-20D8-463A-A068-573D7C69BB03}"/>
              </a:ext>
            </a:extLst>
          </p:cNvPr>
          <p:cNvSpPr/>
          <p:nvPr/>
        </p:nvSpPr>
        <p:spPr>
          <a:xfrm>
            <a:off x="1935219" y="2967335"/>
            <a:ext cx="1265081" cy="8309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48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PT Bold Heading" panose="02010400000000000000" pitchFamily="2" charset="-78"/>
              </a:rPr>
              <a:t>=</a:t>
            </a:r>
            <a:endParaRPr lang="en-US" sz="480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PT Bold Heading" panose="02010400000000000000" pitchFamily="2" charset="-78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AAB915D-7C13-4B6D-94C5-45E274973B03}"/>
              </a:ext>
            </a:extLst>
          </p:cNvPr>
          <p:cNvSpPr/>
          <p:nvPr/>
        </p:nvSpPr>
        <p:spPr>
          <a:xfrm>
            <a:off x="61015" y="2900184"/>
            <a:ext cx="2171898" cy="8309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4800" dirty="0" err="1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PT Bold Heading" panose="02010400000000000000" pitchFamily="2" charset="-78"/>
              </a:rPr>
              <a:t>ميّعمل</a:t>
            </a:r>
            <a:endParaRPr lang="en-US" sz="4800" dirty="0">
              <a:ln w="0"/>
              <a:solidFill>
                <a:schemeClr val="accent6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PT Bold Heading" panose="0201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360127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5" grpId="0"/>
      <p:bldP spid="26" grpId="0"/>
      <p:bldP spid="28" grpId="0"/>
      <p:bldP spid="29" grpId="0"/>
      <p:bldP spid="2" grpId="0" animBg="1"/>
      <p:bldP spid="30" grpId="0"/>
      <p:bldP spid="31" grpId="0" animBg="1"/>
      <p:bldP spid="32" grpId="0"/>
      <p:bldP spid="33" grpId="0" animBg="1"/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4" name="Picture 1">
            <a:extLst>
              <a:ext uri="{FF2B5EF4-FFF2-40B4-BE49-F238E27FC236}">
                <a16:creationId xmlns:a16="http://schemas.microsoft.com/office/drawing/2014/main" id="{854A53D9-4301-4323-960F-8694B71104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089" y="603269"/>
            <a:ext cx="10353822" cy="56514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6D5DEF9-D1D5-4712-AA5C-F92028BDD6CC}"/>
              </a:ext>
            </a:extLst>
          </p:cNvPr>
          <p:cNvCxnSpPr/>
          <p:nvPr/>
        </p:nvCxnSpPr>
        <p:spPr>
          <a:xfrm flipH="1">
            <a:off x="1318434" y="3193366"/>
            <a:ext cx="9232335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E7C479DD-C631-48CD-8CFD-8EBFE8D91D10}"/>
              </a:ext>
            </a:extLst>
          </p:cNvPr>
          <p:cNvCxnSpPr>
            <a:cxnSpLocks/>
          </p:cNvCxnSpPr>
          <p:nvPr/>
        </p:nvCxnSpPr>
        <p:spPr>
          <a:xfrm flipH="1">
            <a:off x="9608234" y="3767797"/>
            <a:ext cx="1265334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C8AAE370-FC29-45C1-80DE-DA83EC8975A0}"/>
              </a:ext>
            </a:extLst>
          </p:cNvPr>
          <p:cNvCxnSpPr>
            <a:cxnSpLocks/>
          </p:cNvCxnSpPr>
          <p:nvPr/>
        </p:nvCxnSpPr>
        <p:spPr>
          <a:xfrm flipH="1">
            <a:off x="6203852" y="5498123"/>
            <a:ext cx="4346918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5160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white brick wall with bells&#10;&#10;Description automatically generated with low confidence">
            <a:extLst>
              <a:ext uri="{FF2B5EF4-FFF2-40B4-BE49-F238E27FC236}">
                <a16:creationId xmlns:a16="http://schemas.microsoft.com/office/drawing/2014/main" id="{5328211F-C1EE-4ADC-9535-A60495BA3D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A row of doors&#10;&#10;Description automatically generated with low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8742B32D-7280-4B99-BADC-BAA52CDCEEB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0" t="9888" r="80937"/>
          <a:stretch/>
        </p:blipFill>
        <p:spPr>
          <a:xfrm>
            <a:off x="491142" y="2290725"/>
            <a:ext cx="2583665" cy="4226129"/>
          </a:xfrm>
          <a:prstGeom prst="rect">
            <a:avLst/>
          </a:prstGeom>
        </p:spPr>
      </p:pic>
      <p:pic>
        <p:nvPicPr>
          <p:cNvPr id="8" name="Picture 7" descr="A row of red doors&#10;&#10;Description automatically generated with medium confidence">
            <a:hlinkClick r:id="rId5" action="ppaction://hlinksldjump"/>
            <a:extLst>
              <a:ext uri="{FF2B5EF4-FFF2-40B4-BE49-F238E27FC236}">
                <a16:creationId xmlns:a16="http://schemas.microsoft.com/office/drawing/2014/main" id="{F52B2AD3-47DC-43D8-9623-756467D3529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773" b="91212" l="4637" r="19073">
                        <a14:foregroundMark x1="5615" y1="37197" x2="5615" y2="46970"/>
                        <a14:foregroundMark x1="10889" y1="9773" x2="13117" y2="9773"/>
                        <a14:foregroundMark x1="5501" y1="91212" x2="17663" y2="9121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5" r="79086"/>
          <a:stretch/>
        </p:blipFill>
        <p:spPr>
          <a:xfrm>
            <a:off x="3170742" y="2171699"/>
            <a:ext cx="2612158" cy="4345155"/>
          </a:xfrm>
          <a:prstGeom prst="rect">
            <a:avLst/>
          </a:prstGeom>
        </p:spPr>
      </p:pic>
      <p:pic>
        <p:nvPicPr>
          <p:cNvPr id="10" name="Picture 9">
            <a:hlinkClick r:id="rId8" action="ppaction://hlinksldjump"/>
            <a:extLst>
              <a:ext uri="{FF2B5EF4-FFF2-40B4-BE49-F238E27FC236}">
                <a16:creationId xmlns:a16="http://schemas.microsoft.com/office/drawing/2014/main" id="{B559F9B1-666A-4F6A-9C1F-B05F6E6FFE80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9545" b="84773" l="80405" r="96408">
                        <a14:foregroundMark x1="81928" y1="19621" x2="93567" y2="20985"/>
                        <a14:foregroundMark x1="83042" y1="22955" x2="88316" y2="21288"/>
                        <a14:foregroundMark x1="88316" y1="21288" x2="92862" y2="21970"/>
                        <a14:foregroundMark x1="83451" y1="25379" x2="84246" y2="79697"/>
                        <a14:foregroundMark x1="80405" y1="83788" x2="96408" y2="84773"/>
                        <a14:foregroundMark x1="92657" y1="55076" x2="92657" y2="601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9592" t="14200" r="1963" b="12174"/>
          <a:stretch/>
        </p:blipFill>
        <p:spPr>
          <a:xfrm>
            <a:off x="6003909" y="2290724"/>
            <a:ext cx="3406791" cy="4080661"/>
          </a:xfrm>
          <a:prstGeom prst="rect">
            <a:avLst/>
          </a:prstGeom>
        </p:spPr>
      </p:pic>
      <p:pic>
        <p:nvPicPr>
          <p:cNvPr id="12" name="Picture 11" descr="A row of black and white doors&#10;&#10;Description automatically generated with low confidence">
            <a:hlinkClick r:id="rId11" action="ppaction://hlinksldjump"/>
            <a:extLst>
              <a:ext uri="{FF2B5EF4-FFF2-40B4-BE49-F238E27FC236}">
                <a16:creationId xmlns:a16="http://schemas.microsoft.com/office/drawing/2014/main" id="{0959C0FD-B940-4821-B046-C4AD85361A15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5758" b="89545" l="5638" r="19300">
                        <a14:foregroundMark x1="5138" y1="20455" x2="15822" y2="19091"/>
                        <a14:foregroundMark x1="15822" y1="19091" x2="19300" y2="19773"/>
                        <a14:foregroundMark x1="10411" y1="15909" x2="13480" y2="16288"/>
                        <a14:foregroundMark x1="7774" y1="87121" x2="16981" y2="86364"/>
                        <a14:foregroundMark x1="7343" y1="88864" x2="17595" y2="89545"/>
                        <a14:foregroundMark x1="6820" y1="43409" x2="7252" y2="57500"/>
                        <a14:foregroundMark x1="17186" y1="60682" x2="17186" y2="673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90" t="11161" r="79086" b="6770"/>
          <a:stretch/>
        </p:blipFill>
        <p:spPr>
          <a:xfrm>
            <a:off x="9075324" y="2012306"/>
            <a:ext cx="2995746" cy="4359079"/>
          </a:xfrm>
          <a:prstGeom prst="rect">
            <a:avLst/>
          </a:prstGeom>
        </p:spPr>
      </p:pic>
      <p:pic>
        <p:nvPicPr>
          <p:cNvPr id="1026" name="Picture 2" descr="Key clipart old fashioned, Picture #1466962 key clipart old fashioned">
            <a:extLst>
              <a:ext uri="{FF2B5EF4-FFF2-40B4-BE49-F238E27FC236}">
                <a16:creationId xmlns:a16="http://schemas.microsoft.com/office/drawing/2014/main" id="{8F4B8F62-E6E9-43F6-B3CD-7F49A4FCC0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26972">
            <a:off x="321465" y="3318203"/>
            <a:ext cx="988109" cy="988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Key clipart old fashioned, Picture #1466962 key clipart old fashioned">
            <a:extLst>
              <a:ext uri="{FF2B5EF4-FFF2-40B4-BE49-F238E27FC236}">
                <a16:creationId xmlns:a16="http://schemas.microsoft.com/office/drawing/2014/main" id="{0D8075FD-1F79-4437-9A53-611BE3FB17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26972">
            <a:off x="3146798" y="3848975"/>
            <a:ext cx="833067" cy="833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Key clipart old fashioned, Picture #1466962 key clipart old fashioned">
            <a:extLst>
              <a:ext uri="{FF2B5EF4-FFF2-40B4-BE49-F238E27FC236}">
                <a16:creationId xmlns:a16="http://schemas.microsoft.com/office/drawing/2014/main" id="{3130F134-677F-47FC-8F0C-EBF3C7E8DB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26972">
            <a:off x="6260940" y="2929674"/>
            <a:ext cx="852238" cy="852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Key clipart old fashioned, Picture #1466962 key clipart old fashioned">
            <a:extLst>
              <a:ext uri="{FF2B5EF4-FFF2-40B4-BE49-F238E27FC236}">
                <a16:creationId xmlns:a16="http://schemas.microsoft.com/office/drawing/2014/main" id="{61F92B14-E2E8-4469-8138-6938A1299A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26972">
            <a:off x="9116647" y="2766229"/>
            <a:ext cx="988109" cy="988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C95DC6E-B49F-427D-83F4-D30774218068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039871" y="1117402"/>
            <a:ext cx="4212701" cy="1664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326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text, outdoor&#10;&#10;Description automatically generated">
            <a:extLst>
              <a:ext uri="{FF2B5EF4-FFF2-40B4-BE49-F238E27FC236}">
                <a16:creationId xmlns:a16="http://schemas.microsoft.com/office/drawing/2014/main" id="{3C7E42FF-FBCB-463C-92A9-4A3BA7CA10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A row of red doors&#10;&#10;Description automatically generated with medium confidence">
            <a:extLst>
              <a:ext uri="{FF2B5EF4-FFF2-40B4-BE49-F238E27FC236}">
                <a16:creationId xmlns:a16="http://schemas.microsoft.com/office/drawing/2014/main" id="{C4F28628-E3CD-44F8-99EC-6B1EE73EF14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470" b="91591" l="58036" r="75153">
                        <a14:foregroundMark x1="62628" y1="41591" x2="62651" y2="27727"/>
                        <a14:foregroundMark x1="62651" y1="27727" x2="63855" y2="22348"/>
                        <a14:foregroundMark x1="63855" y1="22348" x2="67743" y2="16515"/>
                        <a14:foregroundMark x1="67743" y1="16515" x2="69720" y2="17045"/>
                        <a14:foregroundMark x1="69720" y1="17045" x2="72539" y2="25455"/>
                        <a14:foregroundMark x1="72539" y1="25455" x2="73517" y2="37348"/>
                        <a14:foregroundMark x1="62628" y1="23333" x2="63878" y2="18409"/>
                        <a14:foregroundMark x1="63878" y1="18409" x2="67311" y2="13788"/>
                        <a14:foregroundMark x1="67311" y1="13788" x2="69425" y2="13333"/>
                        <a14:foregroundMark x1="69425" y1="13333" x2="71380" y2="14545"/>
                        <a14:foregroundMark x1="71380" y1="14545" x2="73039" y2="18106"/>
                        <a14:foregroundMark x1="73039" y1="18106" x2="74358" y2="30227"/>
                        <a14:foregroundMark x1="74358" y1="30227" x2="74449" y2="43182"/>
                        <a14:foregroundMark x1="67015" y1="12424" x2="70084" y2="12424"/>
                        <a14:foregroundMark x1="67402" y1="9470" x2="69311" y2="9470"/>
                        <a14:foregroundMark x1="75540" y1="35909" x2="73971" y2="67348"/>
                        <a14:foregroundMark x1="73971" y1="67348" x2="73971" y2="90455"/>
                        <a14:foregroundMark x1="58513" y1="39015" x2="58968" y2="80909"/>
                        <a14:foregroundMark x1="75176" y1="91591" x2="72085" y2="91136"/>
                        <a14:foregroundMark x1="58036" y1="38485" x2="59013" y2="90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992" t="6885" r="23854" b="6745"/>
          <a:stretch/>
        </p:blipFill>
        <p:spPr>
          <a:xfrm>
            <a:off x="447674" y="0"/>
            <a:ext cx="5005117" cy="67722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6522831-53AE-4971-BE50-9170692496C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10801349" y="485775"/>
            <a:ext cx="1476375" cy="1782792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DD66D41F-73E7-4E30-A72B-AA2CADE6A307}"/>
              </a:ext>
            </a:extLst>
          </p:cNvPr>
          <p:cNvSpPr/>
          <p:nvPr/>
        </p:nvSpPr>
        <p:spPr>
          <a:xfrm>
            <a:off x="5900465" y="2268567"/>
            <a:ext cx="4857750" cy="72171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000" b="1" dirty="0"/>
              <a:t>ر</a:t>
            </a:r>
            <a:endParaRPr lang="en-GB" sz="4000" b="1" dirty="0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222C628A-963F-4401-8BBB-D51CFDAE71C4}"/>
              </a:ext>
            </a:extLst>
          </p:cNvPr>
          <p:cNvSpPr/>
          <p:nvPr/>
        </p:nvSpPr>
        <p:spPr>
          <a:xfrm>
            <a:off x="5900465" y="3111397"/>
            <a:ext cx="4857750" cy="72171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000" b="1" dirty="0"/>
              <a:t>م</a:t>
            </a:r>
            <a:endParaRPr lang="en-GB" sz="4000" b="1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447991CD-C8CB-4756-A98A-22B64C6A33D8}"/>
              </a:ext>
            </a:extLst>
          </p:cNvPr>
          <p:cNvSpPr/>
          <p:nvPr/>
        </p:nvSpPr>
        <p:spPr>
          <a:xfrm>
            <a:off x="5900465" y="3954227"/>
            <a:ext cx="4857750" cy="72171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/>
              <a:t>س</a:t>
            </a:r>
            <a:endParaRPr lang="en-GB" sz="3600" b="1" dirty="0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8D3FE71F-DCB2-4A35-B5BD-1527A3EF3983}"/>
              </a:ext>
            </a:extLst>
          </p:cNvPr>
          <p:cNvSpPr/>
          <p:nvPr/>
        </p:nvSpPr>
        <p:spPr>
          <a:xfrm>
            <a:off x="5943599" y="4797057"/>
            <a:ext cx="4857750" cy="72171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/>
              <a:t>ن</a:t>
            </a:r>
            <a:endParaRPr lang="en-GB" sz="3600" b="1" dirty="0"/>
          </a:p>
        </p:txBody>
      </p:sp>
      <p:pic>
        <p:nvPicPr>
          <p:cNvPr id="25" name="Picture 24" descr="Icon&#10;&#10;Description automatically generated">
            <a:extLst>
              <a:ext uri="{FF2B5EF4-FFF2-40B4-BE49-F238E27FC236}">
                <a16:creationId xmlns:a16="http://schemas.microsoft.com/office/drawing/2014/main" id="{CF7B7AAF-3A06-485D-9FFA-948C3D9301E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 flipH="1">
            <a:off x="10895454" y="2268567"/>
            <a:ext cx="721714" cy="721714"/>
          </a:xfrm>
          <a:prstGeom prst="rect">
            <a:avLst/>
          </a:prstGeom>
        </p:spPr>
      </p:pic>
      <p:pic>
        <p:nvPicPr>
          <p:cNvPr id="26" name="Picture 25" descr="Icon&#10;&#10;Description automatically generated">
            <a:extLst>
              <a:ext uri="{FF2B5EF4-FFF2-40B4-BE49-F238E27FC236}">
                <a16:creationId xmlns:a16="http://schemas.microsoft.com/office/drawing/2014/main" id="{2CCD59C8-E086-466E-BD97-51B1C5D72C5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 flipH="1">
            <a:off x="10895454" y="3111397"/>
            <a:ext cx="721714" cy="721714"/>
          </a:xfrm>
          <a:prstGeom prst="rect">
            <a:avLst/>
          </a:prstGeom>
        </p:spPr>
      </p:pic>
      <p:pic>
        <p:nvPicPr>
          <p:cNvPr id="27" name="Picture 26" descr="Icon&#10;&#10;Description automatically generated">
            <a:extLst>
              <a:ext uri="{FF2B5EF4-FFF2-40B4-BE49-F238E27FC236}">
                <a16:creationId xmlns:a16="http://schemas.microsoft.com/office/drawing/2014/main" id="{D6F5F3C8-9F75-48D7-A987-A54993EC5E9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 flipH="1">
            <a:off x="10895454" y="3990840"/>
            <a:ext cx="721714" cy="721714"/>
          </a:xfrm>
          <a:prstGeom prst="rect">
            <a:avLst/>
          </a:prstGeom>
        </p:spPr>
      </p:pic>
      <p:pic>
        <p:nvPicPr>
          <p:cNvPr id="28" name="Picture 27" descr="A green rectangle with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F678BB45-2CD9-492E-A4DF-FE18A84565D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2"/>
              </a:ext>
            </a:extLst>
          </a:blip>
          <a:stretch>
            <a:fillRect/>
          </a:stretch>
        </p:blipFill>
        <p:spPr>
          <a:xfrm>
            <a:off x="10918993" y="4773073"/>
            <a:ext cx="741487" cy="721714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9DAFA9D8-34AA-4961-935F-025119A1FE3E}"/>
              </a:ext>
            </a:extLst>
          </p:cNvPr>
          <p:cNvSpPr txBox="1"/>
          <p:nvPr/>
        </p:nvSpPr>
        <p:spPr>
          <a:xfrm>
            <a:off x="2467500" y="3342849"/>
            <a:ext cx="223490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sz="2800" dirty="0">
                <a:solidFill>
                  <a:schemeClr val="bg1"/>
                </a:solidFill>
                <a:cs typeface="(AH) Manal Black" pitchFamily="2" charset="-78"/>
              </a:rPr>
              <a:t>حددي حرف الادغام</a:t>
            </a:r>
          </a:p>
          <a:p>
            <a:endParaRPr lang="ar-AE" sz="2400" dirty="0">
              <a:solidFill>
                <a:schemeClr val="bg1"/>
              </a:solidFill>
              <a:cs typeface="(AH) Manal Black" pitchFamily="2" charset="-78"/>
            </a:endParaRPr>
          </a:p>
          <a:p>
            <a:endParaRPr lang="en-GB" sz="2400" dirty="0">
              <a:solidFill>
                <a:schemeClr val="bg1"/>
              </a:solidFill>
              <a:cs typeface="(AH) Manal Black" pitchFamily="2" charset="-78"/>
            </a:endParaRPr>
          </a:p>
        </p:txBody>
      </p:sp>
      <p:pic>
        <p:nvPicPr>
          <p:cNvPr id="31" name="Picture 30" descr="Don't Know O Fox">
            <a:extLst>
              <a:ext uri="{FF2B5EF4-FFF2-40B4-BE49-F238E27FC236}">
                <a16:creationId xmlns:a16="http://schemas.microsoft.com/office/drawing/2014/main" id="{E30E1405-9307-4BF9-800B-BF9E0494BA5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33" y="184709"/>
            <a:ext cx="2079753" cy="2079753"/>
          </a:xfrm>
          <a:prstGeom prst="rect">
            <a:avLst/>
          </a:prstGeom>
        </p:spPr>
      </p:pic>
      <p:pic>
        <p:nvPicPr>
          <p:cNvPr id="35" name="Picture 34" descr="A picture containing text, clipart&#10;&#10;Description automatically generated">
            <a:hlinkClick r:id="rId14" action="ppaction://hlinksldjump"/>
            <a:extLst>
              <a:ext uri="{FF2B5EF4-FFF2-40B4-BE49-F238E27FC236}">
                <a16:creationId xmlns:a16="http://schemas.microsoft.com/office/drawing/2014/main" id="{680FA9B3-E3CD-4BDE-8A00-456A05B2C29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6"/>
              </a:ext>
            </a:extLst>
          </a:blip>
          <a:stretch>
            <a:fillRect/>
          </a:stretch>
        </p:blipFill>
        <p:spPr>
          <a:xfrm>
            <a:off x="123825" y="184709"/>
            <a:ext cx="838200" cy="785813"/>
          </a:xfrm>
          <a:prstGeom prst="rect">
            <a:avLst/>
          </a:prstGeom>
        </p:spPr>
      </p:pic>
      <p:sp>
        <p:nvSpPr>
          <p:cNvPr id="16" name="مستطيل 2">
            <a:extLst>
              <a:ext uri="{FF2B5EF4-FFF2-40B4-BE49-F238E27FC236}">
                <a16:creationId xmlns:a16="http://schemas.microsoft.com/office/drawing/2014/main" id="{4966870E-6D8D-4AFE-99F8-299440EB65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0154" y="4107766"/>
            <a:ext cx="2620389" cy="60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AE" altLang="ar-AE" sz="3200" b="1" dirty="0">
                <a:solidFill>
                  <a:schemeClr val="bg1"/>
                </a:solidFill>
                <a:latin typeface="Algerian" panose="04020705040A02060702" pitchFamily="82" charset="0"/>
                <a:sym typeface="AGA Arabesque" panose="05010101010101010101" pitchFamily="2" charset="2"/>
              </a:rPr>
              <a:t></a:t>
            </a:r>
            <a:r>
              <a:rPr lang="ar-AE" altLang="ar-AE" sz="3200" b="1" dirty="0">
                <a:solidFill>
                  <a:srgbClr val="00B050"/>
                </a:solidFill>
                <a:latin typeface="Algerian" panose="04020705040A02060702" pitchFamily="82" charset="0"/>
                <a:sym typeface="AGA Arabesque" panose="05010101010101010101" pitchFamily="2" charset="2"/>
              </a:rPr>
              <a:t> </a:t>
            </a:r>
            <a:r>
              <a:rPr lang="ar-AE" altLang="ar-AE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anose="04020705040A02060702" pitchFamily="82" charset="0"/>
              </a:rPr>
              <a:t>لَعِبرَةً نُسقيكُم </a:t>
            </a:r>
            <a:r>
              <a:rPr lang="ar-AE" altLang="ar-AE" sz="3200" b="1" dirty="0">
                <a:solidFill>
                  <a:schemeClr val="bg1"/>
                </a:solidFill>
                <a:latin typeface="Algerian" panose="04020705040A02060702" pitchFamily="82" charset="0"/>
                <a:sym typeface="AGA Arabesque" panose="05010101010101010101" pitchFamily="2" charset="2"/>
              </a:rPr>
              <a:t></a:t>
            </a:r>
            <a:endParaRPr lang="ar-AE" altLang="ar-AE" sz="32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046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8000"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22" grpId="0" animBg="1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outdoor&#10;&#10;Description automatically generated">
            <a:extLst>
              <a:ext uri="{FF2B5EF4-FFF2-40B4-BE49-F238E27FC236}">
                <a16:creationId xmlns:a16="http://schemas.microsoft.com/office/drawing/2014/main" id="{B2F3D949-E214-423F-8F55-0A20BA1165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A row of black and white doors&#10;&#10;Description automatically generated with low confidence">
            <a:extLst>
              <a:ext uri="{FF2B5EF4-FFF2-40B4-BE49-F238E27FC236}">
                <a16:creationId xmlns:a16="http://schemas.microsoft.com/office/drawing/2014/main" id="{AD749D02-19D1-4BFC-82F4-4835923F0D2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152" b="88485" l="59650" r="76063">
                        <a14:foregroundMark x1="61559" y1="20379" x2="65174" y2="18712"/>
                        <a14:foregroundMark x1="65174" y1="18712" x2="72698" y2="20530"/>
                        <a14:foregroundMark x1="72698" y1="20530" x2="74631" y2="19848"/>
                        <a14:foregroundMark x1="74631" y1="19848" x2="76063" y2="19848"/>
                        <a14:foregroundMark x1="67402" y1="16667" x2="70039" y2="16667"/>
                        <a14:foregroundMark x1="66924" y1="15227" x2="70084" y2="16061"/>
                        <a14:foregroundMark x1="60400" y1="85606" x2="64446" y2="84318"/>
                        <a14:foregroundMark x1="64446" y1="84318" x2="71153" y2="85985"/>
                        <a14:foregroundMark x1="71153" y1="85985" x2="72153" y2="85833"/>
                        <a14:foregroundMark x1="59695" y1="21742" x2="60536" y2="53561"/>
                        <a14:foregroundMark x1="64719" y1="56970" x2="64810" y2="66742"/>
                        <a14:foregroundMark x1="61696" y1="29394" x2="61673" y2="68182"/>
                        <a14:foregroundMark x1="63514" y1="89242" x2="68947" y2="88485"/>
                        <a14:foregroundMark x1="68947" y1="88485" x2="69607" y2="884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803" t="12258" r="23514" b="8489"/>
          <a:stretch/>
        </p:blipFill>
        <p:spPr>
          <a:xfrm>
            <a:off x="1028766" y="201646"/>
            <a:ext cx="5229158" cy="665635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4EB2837-D732-4960-8B22-80E634E1B97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10801349" y="485775"/>
            <a:ext cx="1476375" cy="1782792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60A2A6E-42BE-443C-9CD1-EB3BECED28BB}"/>
              </a:ext>
            </a:extLst>
          </p:cNvPr>
          <p:cNvSpPr/>
          <p:nvPr/>
        </p:nvSpPr>
        <p:spPr>
          <a:xfrm>
            <a:off x="5900465" y="2268567"/>
            <a:ext cx="4857750" cy="72171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/>
              <a:t>م</a:t>
            </a:r>
            <a:endParaRPr lang="en-GB" sz="3600" b="1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CF569D6-A9FC-4197-92D9-93072C265317}"/>
              </a:ext>
            </a:extLst>
          </p:cNvPr>
          <p:cNvSpPr/>
          <p:nvPr/>
        </p:nvSpPr>
        <p:spPr>
          <a:xfrm>
            <a:off x="5900465" y="3111397"/>
            <a:ext cx="4857750" cy="72171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/>
              <a:t>ر</a:t>
            </a:r>
            <a:endParaRPr lang="en-GB" sz="3600" b="1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90C4FB3C-3F1F-4C48-AE8B-8D7B22429D63}"/>
              </a:ext>
            </a:extLst>
          </p:cNvPr>
          <p:cNvSpPr/>
          <p:nvPr/>
        </p:nvSpPr>
        <p:spPr>
          <a:xfrm>
            <a:off x="5921730" y="4857576"/>
            <a:ext cx="4857750" cy="72171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/>
              <a:t>ن</a:t>
            </a:r>
            <a:endParaRPr lang="en-GB" sz="3600" b="1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0A9C3230-4ACC-4994-A6F8-9F6F13E34943}"/>
              </a:ext>
            </a:extLst>
          </p:cNvPr>
          <p:cNvSpPr/>
          <p:nvPr/>
        </p:nvSpPr>
        <p:spPr>
          <a:xfrm>
            <a:off x="5935745" y="4007095"/>
            <a:ext cx="4857750" cy="72171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/>
              <a:t>ل</a:t>
            </a:r>
            <a:endParaRPr lang="en-GB" sz="3600" b="1" dirty="0"/>
          </a:p>
        </p:txBody>
      </p:sp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38058081-E1DA-4EFF-9373-3F8CE7C0C1F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 flipH="1">
            <a:off x="10895454" y="2268567"/>
            <a:ext cx="721714" cy="721714"/>
          </a:xfrm>
          <a:prstGeom prst="rect">
            <a:avLst/>
          </a:prstGeom>
        </p:spPr>
      </p:pic>
      <p:pic>
        <p:nvPicPr>
          <p:cNvPr id="12" name="Picture 11" descr="Icon&#10;&#10;Description automatically generated">
            <a:extLst>
              <a:ext uri="{FF2B5EF4-FFF2-40B4-BE49-F238E27FC236}">
                <a16:creationId xmlns:a16="http://schemas.microsoft.com/office/drawing/2014/main" id="{B3EAE09A-8FD3-4351-A3F8-96BE5B5F565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 flipH="1">
            <a:off x="10895454" y="3111397"/>
            <a:ext cx="721714" cy="721714"/>
          </a:xfrm>
          <a:prstGeom prst="rect">
            <a:avLst/>
          </a:prstGeom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668BF47C-7F12-49AA-BE40-5952C71A827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 flipH="1">
            <a:off x="10916719" y="4894189"/>
            <a:ext cx="721714" cy="721714"/>
          </a:xfrm>
          <a:prstGeom prst="rect">
            <a:avLst/>
          </a:prstGeom>
        </p:spPr>
      </p:pic>
      <p:pic>
        <p:nvPicPr>
          <p:cNvPr id="14" name="Picture 13" descr="A green rectangle with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F117D400-E7F7-410A-8F40-C8C01A58B35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2"/>
              </a:ext>
            </a:extLst>
          </a:blip>
          <a:stretch>
            <a:fillRect/>
          </a:stretch>
        </p:blipFill>
        <p:spPr>
          <a:xfrm>
            <a:off x="10954273" y="3954227"/>
            <a:ext cx="741487" cy="721714"/>
          </a:xfrm>
          <a:prstGeom prst="rect">
            <a:avLst/>
          </a:prstGeom>
        </p:spPr>
      </p:pic>
      <p:pic>
        <p:nvPicPr>
          <p:cNvPr id="16" name="Picture 15" descr="Wondering O Fox">
            <a:extLst>
              <a:ext uri="{FF2B5EF4-FFF2-40B4-BE49-F238E27FC236}">
                <a16:creationId xmlns:a16="http://schemas.microsoft.com/office/drawing/2014/main" id="{FB378038-04EE-43C5-B953-3F28F0EBBD2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701" y="144304"/>
            <a:ext cx="2304505" cy="2304505"/>
          </a:xfrm>
          <a:prstGeom prst="rect">
            <a:avLst/>
          </a:prstGeom>
        </p:spPr>
      </p:pic>
      <p:pic>
        <p:nvPicPr>
          <p:cNvPr id="18" name="Picture 17" descr="A picture containing text, clipart&#10;&#10;Description automatically generated">
            <a:hlinkClick r:id="rId14" action="ppaction://hlinksldjump"/>
            <a:extLst>
              <a:ext uri="{FF2B5EF4-FFF2-40B4-BE49-F238E27FC236}">
                <a16:creationId xmlns:a16="http://schemas.microsoft.com/office/drawing/2014/main" id="{E7A2E581-8169-4A0F-8128-EF7861EA688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6"/>
              </a:ext>
            </a:extLst>
          </a:blip>
          <a:stretch>
            <a:fillRect/>
          </a:stretch>
        </p:blipFill>
        <p:spPr>
          <a:xfrm>
            <a:off x="123825" y="184709"/>
            <a:ext cx="838200" cy="78581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68E9428-FB87-4468-B225-D0A58A22CAB7}"/>
              </a:ext>
            </a:extLst>
          </p:cNvPr>
          <p:cNvSpPr txBox="1"/>
          <p:nvPr/>
        </p:nvSpPr>
        <p:spPr>
          <a:xfrm>
            <a:off x="3090726" y="1912552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sz="2800" dirty="0">
                <a:solidFill>
                  <a:schemeClr val="bg1"/>
                </a:solidFill>
                <a:cs typeface="(AH) Manal Black" pitchFamily="2" charset="-78"/>
              </a:rPr>
              <a:t>حددي حرف الادغام</a:t>
            </a:r>
          </a:p>
        </p:txBody>
      </p:sp>
      <p:sp>
        <p:nvSpPr>
          <p:cNvPr id="19" name="مستطيل 4">
            <a:extLst>
              <a:ext uri="{FF2B5EF4-FFF2-40B4-BE49-F238E27FC236}">
                <a16:creationId xmlns:a16="http://schemas.microsoft.com/office/drawing/2014/main" id="{8FFBA2C6-3D71-466E-A035-B806705882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0615" y="2659996"/>
            <a:ext cx="256222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AE" altLang="ar-AE" sz="3200" b="1" dirty="0">
                <a:solidFill>
                  <a:schemeClr val="bg1"/>
                </a:solidFill>
                <a:latin typeface="Algerian" panose="04020705040A02060702" pitchFamily="82" charset="0"/>
                <a:sym typeface="AGA Arabesque" panose="05010101010101010101" pitchFamily="2" charset="2"/>
              </a:rPr>
              <a:t></a:t>
            </a:r>
            <a:r>
              <a:rPr lang="ar-AE" altLang="ar-AE" sz="3200" b="1" dirty="0">
                <a:solidFill>
                  <a:srgbClr val="00B050"/>
                </a:solidFill>
                <a:latin typeface="Algerian" panose="04020705040A02060702" pitchFamily="82" charset="0"/>
                <a:sym typeface="AGA Arabesque" panose="05010101010101010101" pitchFamily="2" charset="2"/>
              </a:rPr>
              <a:t> </a:t>
            </a:r>
            <a:r>
              <a:rPr lang="ar-AE" altLang="ar-AE" sz="3200" b="1" dirty="0">
                <a:solidFill>
                  <a:srgbClr val="FFC000"/>
                </a:solidFill>
                <a:latin typeface="Algerian" panose="04020705040A02060702" pitchFamily="82" charset="0"/>
              </a:rPr>
              <a:t>هُدًى لِّلْمُتَّقِينَ </a:t>
            </a:r>
            <a:r>
              <a:rPr lang="ar-AE" altLang="ar-AE" sz="3200" b="1" dirty="0">
                <a:solidFill>
                  <a:schemeClr val="bg1"/>
                </a:solidFill>
                <a:latin typeface="Algerian" panose="04020705040A02060702" pitchFamily="82" charset="0"/>
                <a:sym typeface="AGA Arabesque" panose="05010101010101010101" pitchFamily="2" charset="2"/>
              </a:rPr>
              <a:t></a:t>
            </a:r>
            <a:endParaRPr lang="ar-AE" altLang="ar-AE" sz="32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87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8000"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outdoor&#10;&#10;Description automatically generated">
            <a:extLst>
              <a:ext uri="{FF2B5EF4-FFF2-40B4-BE49-F238E27FC236}">
                <a16:creationId xmlns:a16="http://schemas.microsoft.com/office/drawing/2014/main" id="{07B05F4F-504F-4557-BAD4-FABE2B185B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 descr="A row of doors&#10;&#10;Description automatically generated with low confidence">
            <a:extLst>
              <a:ext uri="{FF2B5EF4-FFF2-40B4-BE49-F238E27FC236}">
                <a16:creationId xmlns:a16="http://schemas.microsoft.com/office/drawing/2014/main" id="{67FB2659-8B2B-485A-9AB5-CD26F029517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844" b="91452" l="77234" r="96372">
                        <a14:foregroundMark x1="96054" y1="28077" x2="95510" y2="41636"/>
                        <a14:foregroundMark x1="95488" y1="89094" x2="91406" y2="89094"/>
                        <a14:foregroundMark x1="91406" y1="89094" x2="81814" y2="86220"/>
                        <a14:foregroundMark x1="81814" y1="86220" x2="78571" y2="86220"/>
                        <a14:foregroundMark x1="95442" y1="90862" x2="93469" y2="90789"/>
                        <a14:foregroundMark x1="93469" y1="90789" x2="91701" y2="88873"/>
                        <a14:foregroundMark x1="91701" y1="88873" x2="89841" y2="88578"/>
                        <a14:foregroundMark x1="89841" y1="88578" x2="88980" y2="89315"/>
                        <a14:foregroundMark x1="91587" y1="21518" x2="87166" y2="21813"/>
                        <a14:foregroundMark x1="87166" y1="21813" x2="82109" y2="21297"/>
                        <a14:foregroundMark x1="82109" y1="21297" x2="77528" y2="21371"/>
                        <a14:foregroundMark x1="78390" y1="29256" x2="79229" y2="90715"/>
                        <a14:foregroundMark x1="89456" y1="91894" x2="85760" y2="90567"/>
                        <a14:foregroundMark x1="85760" y1="90567" x2="79388" y2="91378"/>
                        <a14:foregroundMark x1="92449" y1="14812" x2="86621" y2="16433"/>
                        <a14:foregroundMark x1="86621" y1="16433" x2="84626" y2="16360"/>
                        <a14:foregroundMark x1="84626" y1="16360" x2="78866" y2="16360"/>
                        <a14:foregroundMark x1="78866" y1="16360" x2="77256" y2="15844"/>
                        <a14:foregroundMark x1="92766" y1="75166" x2="90227" y2="75166"/>
                        <a14:foregroundMark x1="95057" y1="57259" x2="95125" y2="65586"/>
                        <a14:foregroundMark x1="96372" y1="28224" x2="96100" y2="41120"/>
                        <a14:foregroundMark x1="95782" y1="59543" x2="95873" y2="66102"/>
                        <a14:foregroundMark x1="95329" y1="59690" x2="95329" y2="62786"/>
                        <a14:foregroundMark x1="92880" y1="76934" x2="90272" y2="76934"/>
                        <a14:foregroundMark x1="95601" y1="91452" x2="94830" y2="91378"/>
                        <a14:foregroundMark x1="90431" y1="30214" x2="90068" y2="31098"/>
                        <a14:foregroundMark x1="90159" y1="30214" x2="86349" y2="28077"/>
                        <a14:foregroundMark x1="86349" y1="28077" x2="82676" y2="29550"/>
                        <a14:foregroundMark x1="82676" y1="29550" x2="80726" y2="29477"/>
                        <a14:foregroundMark x1="80726" y1="29477" x2="80476" y2="29477"/>
                        <a14:foregroundMark x1="89116" y1="30361" x2="85329" y2="29698"/>
                        <a14:foregroundMark x1="85329" y1="29698" x2="83469" y2="30508"/>
                        <a14:foregroundMark x1="83469" y1="30508" x2="82472" y2="302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6328" t="11412" r="2109" b="5845"/>
          <a:stretch/>
        </p:blipFill>
        <p:spPr>
          <a:xfrm flipH="1">
            <a:off x="619124" y="100254"/>
            <a:ext cx="5637670" cy="66574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DF79FE8-5780-404D-82B8-51A291FD28F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10801349" y="485775"/>
            <a:ext cx="1476375" cy="1782792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2690FA3D-2D1B-488F-A687-FA2989B67B32}"/>
              </a:ext>
            </a:extLst>
          </p:cNvPr>
          <p:cNvSpPr/>
          <p:nvPr/>
        </p:nvSpPr>
        <p:spPr>
          <a:xfrm>
            <a:off x="5900465" y="2268567"/>
            <a:ext cx="4857750" cy="72171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/>
              <a:t>م</a:t>
            </a:r>
            <a:endParaRPr lang="en-GB" sz="3600" b="1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F71D91E-59F2-4AAF-B951-3C5CB609E7AA}"/>
              </a:ext>
            </a:extLst>
          </p:cNvPr>
          <p:cNvSpPr/>
          <p:nvPr/>
        </p:nvSpPr>
        <p:spPr>
          <a:xfrm>
            <a:off x="5900465" y="3111397"/>
            <a:ext cx="4857750" cy="72171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/>
              <a:t>ر</a:t>
            </a:r>
            <a:endParaRPr lang="en-GB" sz="3600" b="1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199D083-ABC7-45A0-BAA3-53C9EA304977}"/>
              </a:ext>
            </a:extLst>
          </p:cNvPr>
          <p:cNvSpPr/>
          <p:nvPr/>
        </p:nvSpPr>
        <p:spPr>
          <a:xfrm>
            <a:off x="5900465" y="3954227"/>
            <a:ext cx="4857750" cy="72171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/>
              <a:t>ك</a:t>
            </a:r>
            <a:endParaRPr lang="en-GB" sz="3600" b="1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0B60600E-FE65-4514-AD66-85BDA1AD0CF3}"/>
              </a:ext>
            </a:extLst>
          </p:cNvPr>
          <p:cNvSpPr/>
          <p:nvPr/>
        </p:nvSpPr>
        <p:spPr>
          <a:xfrm>
            <a:off x="5900465" y="4825941"/>
            <a:ext cx="4857750" cy="72171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/>
              <a:t>ي</a:t>
            </a:r>
            <a:endParaRPr lang="en-GB" sz="3600" b="1" dirty="0"/>
          </a:p>
        </p:txBody>
      </p:sp>
      <p:pic>
        <p:nvPicPr>
          <p:cNvPr id="12" name="Picture 11" descr="Icon&#10;&#10;Description automatically generated">
            <a:extLst>
              <a:ext uri="{FF2B5EF4-FFF2-40B4-BE49-F238E27FC236}">
                <a16:creationId xmlns:a16="http://schemas.microsoft.com/office/drawing/2014/main" id="{30ECA51E-5D1C-474B-A060-F863C84E69F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 flipH="1">
            <a:off x="10895454" y="2268567"/>
            <a:ext cx="721714" cy="721714"/>
          </a:xfrm>
          <a:prstGeom prst="rect">
            <a:avLst/>
          </a:prstGeom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CCCAE93C-86FC-4F71-8132-93BBF2210A5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 flipH="1">
            <a:off x="10895454" y="3111397"/>
            <a:ext cx="721714" cy="721714"/>
          </a:xfrm>
          <a:prstGeom prst="rect">
            <a:avLst/>
          </a:prstGeom>
        </p:spPr>
      </p:pic>
      <p:pic>
        <p:nvPicPr>
          <p:cNvPr id="14" name="Picture 13" descr="Icon&#10;&#10;Description automatically generated">
            <a:extLst>
              <a:ext uri="{FF2B5EF4-FFF2-40B4-BE49-F238E27FC236}">
                <a16:creationId xmlns:a16="http://schemas.microsoft.com/office/drawing/2014/main" id="{748002D8-BDB0-40A4-91F4-6995281259F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 flipH="1">
            <a:off x="10895454" y="3990840"/>
            <a:ext cx="721714" cy="721714"/>
          </a:xfrm>
          <a:prstGeom prst="rect">
            <a:avLst/>
          </a:prstGeom>
        </p:spPr>
      </p:pic>
      <p:pic>
        <p:nvPicPr>
          <p:cNvPr id="15" name="Picture 14" descr="A green rectangle with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4F139977-AF6D-438F-9615-93C7F257D19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2"/>
              </a:ext>
            </a:extLst>
          </a:blip>
          <a:stretch>
            <a:fillRect/>
          </a:stretch>
        </p:blipFill>
        <p:spPr>
          <a:xfrm>
            <a:off x="10918993" y="4773073"/>
            <a:ext cx="741487" cy="721714"/>
          </a:xfrm>
          <a:prstGeom prst="rect">
            <a:avLst/>
          </a:prstGeom>
        </p:spPr>
      </p:pic>
      <p:pic>
        <p:nvPicPr>
          <p:cNvPr id="3" name="Picture 2" descr="Strong O Fox">
            <a:extLst>
              <a:ext uri="{FF2B5EF4-FFF2-40B4-BE49-F238E27FC236}">
                <a16:creationId xmlns:a16="http://schemas.microsoft.com/office/drawing/2014/main" id="{0671BAD9-C2A3-4013-B4E9-6D5BCCD9290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-66151"/>
            <a:ext cx="2695575" cy="2695575"/>
          </a:xfrm>
          <a:prstGeom prst="rect">
            <a:avLst/>
          </a:prstGeom>
        </p:spPr>
      </p:pic>
      <p:pic>
        <p:nvPicPr>
          <p:cNvPr id="18" name="Picture 17" descr="A picture containing text, clipart&#10;&#10;Description automatically generated">
            <a:hlinkClick r:id="rId14" action="ppaction://hlinksldjump"/>
            <a:extLst>
              <a:ext uri="{FF2B5EF4-FFF2-40B4-BE49-F238E27FC236}">
                <a16:creationId xmlns:a16="http://schemas.microsoft.com/office/drawing/2014/main" id="{DDABF218-B4DC-49A5-A402-F6A7C9B1EF0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6"/>
              </a:ext>
            </a:extLst>
          </a:blip>
          <a:stretch>
            <a:fillRect/>
          </a:stretch>
        </p:blipFill>
        <p:spPr>
          <a:xfrm>
            <a:off x="123825" y="184709"/>
            <a:ext cx="838200" cy="785813"/>
          </a:xfrm>
          <a:prstGeom prst="rect">
            <a:avLst/>
          </a:prstGeom>
        </p:spPr>
      </p:pic>
      <p:sp>
        <p:nvSpPr>
          <p:cNvPr id="19" name="مستطيل 6">
            <a:extLst>
              <a:ext uri="{FF2B5EF4-FFF2-40B4-BE49-F238E27FC236}">
                <a16:creationId xmlns:a16="http://schemas.microsoft.com/office/drawing/2014/main" id="{10E1D81A-647E-4A98-9070-6386D3453E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2076" y="3472254"/>
            <a:ext cx="256222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AE" altLang="ar-AE" sz="3200" b="1" dirty="0">
                <a:solidFill>
                  <a:schemeClr val="bg1"/>
                </a:solidFill>
                <a:latin typeface="Algerian" panose="04020705040A02060702" pitchFamily="82" charset="0"/>
                <a:sym typeface="AGA Arabesque" panose="05010101010101010101" pitchFamily="2" charset="2"/>
              </a:rPr>
              <a:t></a:t>
            </a:r>
            <a:r>
              <a:rPr lang="ar-AE" altLang="ar-AE" sz="3200" b="1" dirty="0">
                <a:solidFill>
                  <a:srgbClr val="00B050"/>
                </a:solidFill>
                <a:latin typeface="Algerian" panose="04020705040A02060702" pitchFamily="82" charset="0"/>
                <a:sym typeface="AGA Arabesque" panose="05010101010101010101" pitchFamily="2" charset="2"/>
              </a:rPr>
              <a:t> </a:t>
            </a:r>
            <a:r>
              <a:rPr lang="ar-AE" altLang="ar-AE" sz="3200" b="1" dirty="0">
                <a:solidFill>
                  <a:srgbClr val="FFC000"/>
                </a:solidFill>
                <a:latin typeface="Algerian" panose="04020705040A02060702" pitchFamily="82" charset="0"/>
              </a:rPr>
              <a:t>وَمَن يَكْفُرْ </a:t>
            </a:r>
            <a:r>
              <a:rPr lang="ar-AE" altLang="ar-AE" sz="3200" b="1" dirty="0">
                <a:solidFill>
                  <a:schemeClr val="bg1"/>
                </a:solidFill>
                <a:latin typeface="Algerian" panose="04020705040A02060702" pitchFamily="82" charset="0"/>
                <a:sym typeface="AGA Arabesque" panose="05010101010101010101" pitchFamily="2" charset="2"/>
              </a:rPr>
              <a:t></a:t>
            </a:r>
            <a:endParaRPr lang="ar-AE" altLang="ar-AE" sz="32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42EDA7E-FD04-40FB-86DE-7314F6933011}"/>
              </a:ext>
            </a:extLst>
          </p:cNvPr>
          <p:cNvSpPr txBox="1"/>
          <p:nvPr/>
        </p:nvSpPr>
        <p:spPr>
          <a:xfrm>
            <a:off x="3011906" y="2629424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sz="2800" dirty="0">
                <a:solidFill>
                  <a:schemeClr val="bg1"/>
                </a:solidFill>
                <a:cs typeface="(AH) Manal Black" pitchFamily="2" charset="-78"/>
              </a:rPr>
              <a:t>حددي حرف الادغام</a:t>
            </a:r>
          </a:p>
        </p:txBody>
      </p:sp>
    </p:spTree>
    <p:extLst>
      <p:ext uri="{BB962C8B-B14F-4D97-AF65-F5344CB8AC3E}">
        <p14:creationId xmlns:p14="http://schemas.microsoft.com/office/powerpoint/2010/main" val="16630453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8000"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outdoor&#10;&#10;Description automatically generated">
            <a:extLst>
              <a:ext uri="{FF2B5EF4-FFF2-40B4-BE49-F238E27FC236}">
                <a16:creationId xmlns:a16="http://schemas.microsoft.com/office/drawing/2014/main" id="{E0D05C88-8D74-46BC-B6A6-3FE8C2B983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B89865B-2310-49D3-B390-D3C4EC68E01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9697" b="85455" l="4206" r="23142">
                        <a14:foregroundMark x1="5297" y1="24697" x2="5297" y2="79697"/>
                        <a14:foregroundMark x1="4569" y1="24470" x2="5115" y2="35076"/>
                        <a14:foregroundMark x1="5115" y1="35076" x2="4933" y2="49924"/>
                        <a14:foregroundMark x1="8479" y1="20152" x2="13730" y2="20455"/>
                        <a14:foregroundMark x1="13730" y1="20455" x2="17027" y2="19697"/>
                        <a14:foregroundMark x1="17027" y1="19697" x2="18663" y2="19773"/>
                        <a14:foregroundMark x1="18663" y1="19773" x2="20391" y2="19697"/>
                        <a14:foregroundMark x1="20391" y1="19697" x2="20868" y2="19697"/>
                        <a14:foregroundMark x1="19777" y1="22879" x2="18936" y2="85227"/>
                        <a14:foregroundMark x1="9343" y1="81818" x2="17390" y2="82803"/>
                        <a14:foregroundMark x1="7524" y1="85152" x2="10843" y2="85455"/>
                        <a14:foregroundMark x1="10843" y1="85455" x2="17822" y2="84167"/>
                        <a14:foregroundMark x1="17822" y1="84167" x2="21891" y2="84470"/>
                        <a14:foregroundMark x1="10889" y1="80758" x2="16095" y2="81061"/>
                        <a14:foregroundMark x1="19414" y1="81515" x2="20868" y2="82273"/>
                        <a14:foregroundMark x1="21914" y1="84394" x2="23187" y2="84773"/>
                        <a14:foregroundMark x1="10048" y1="81591" x2="10593" y2="80379"/>
                        <a14:foregroundMark x1="9411" y1="81515" x2="10457" y2="81742"/>
                        <a14:foregroundMark x1="4637" y1="47727" x2="4933" y2="67045"/>
                        <a14:foregroundMark x1="4206" y1="24318" x2="4615" y2="48258"/>
                        <a14:foregroundMark x1="10048" y1="23864" x2="15163" y2="22348"/>
                        <a14:foregroundMark x1="15163" y1="22348" x2="19368" y2="23258"/>
                        <a14:foregroundMark x1="19004" y1="26288" x2="18481" y2="80379"/>
                        <a14:foregroundMark x1="6933" y1="85227" x2="7593" y2="852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82" t="14733" r="75944" b="11076"/>
          <a:stretch/>
        </p:blipFill>
        <p:spPr>
          <a:xfrm>
            <a:off x="733425" y="159233"/>
            <a:ext cx="6343651" cy="683109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C9FF7E4-597D-4A69-8EBF-EA8907DAB49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10801349" y="466725"/>
            <a:ext cx="1476375" cy="1782792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044462DF-D1C0-493A-8566-4B5EEA79B935}"/>
              </a:ext>
            </a:extLst>
          </p:cNvPr>
          <p:cNvSpPr/>
          <p:nvPr/>
        </p:nvSpPr>
        <p:spPr>
          <a:xfrm>
            <a:off x="5942748" y="4800859"/>
            <a:ext cx="4857750" cy="72171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/>
              <a:t>م</a:t>
            </a:r>
            <a:endParaRPr lang="en-GB" sz="3600" b="1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56CECF5-EDB4-468F-871A-B038B4B5C7C4}"/>
              </a:ext>
            </a:extLst>
          </p:cNvPr>
          <p:cNvSpPr/>
          <p:nvPr/>
        </p:nvSpPr>
        <p:spPr>
          <a:xfrm>
            <a:off x="5900465" y="3111397"/>
            <a:ext cx="4857750" cy="72171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/>
              <a:t>ن</a:t>
            </a:r>
            <a:endParaRPr lang="en-GB" sz="3600" b="1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01979AF-6D52-4A0A-8BE5-F8987B602CBF}"/>
              </a:ext>
            </a:extLst>
          </p:cNvPr>
          <p:cNvSpPr/>
          <p:nvPr/>
        </p:nvSpPr>
        <p:spPr>
          <a:xfrm>
            <a:off x="5900465" y="3954227"/>
            <a:ext cx="4857750" cy="72171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/>
              <a:t>و</a:t>
            </a:r>
            <a:endParaRPr lang="en-GB" sz="3600" b="1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B6D6F2-0025-404E-9B84-9A95AD9DBF73}"/>
              </a:ext>
            </a:extLst>
          </p:cNvPr>
          <p:cNvSpPr/>
          <p:nvPr/>
        </p:nvSpPr>
        <p:spPr>
          <a:xfrm>
            <a:off x="5921092" y="2220001"/>
            <a:ext cx="4857750" cy="72171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/>
              <a:t>ي</a:t>
            </a:r>
            <a:endParaRPr lang="en-GB" sz="3600" b="1" dirty="0"/>
          </a:p>
        </p:txBody>
      </p:sp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BCF4EDAD-EF1A-4BE5-8DAA-67E8646F742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 flipH="1">
            <a:off x="10937737" y="4800859"/>
            <a:ext cx="721714" cy="721714"/>
          </a:xfrm>
          <a:prstGeom prst="rect">
            <a:avLst/>
          </a:prstGeom>
        </p:spPr>
      </p:pic>
      <p:pic>
        <p:nvPicPr>
          <p:cNvPr id="12" name="Picture 11" descr="Icon&#10;&#10;Description automatically generated">
            <a:extLst>
              <a:ext uri="{FF2B5EF4-FFF2-40B4-BE49-F238E27FC236}">
                <a16:creationId xmlns:a16="http://schemas.microsoft.com/office/drawing/2014/main" id="{E304A1D9-EE02-4BC1-8B78-1B7C374D9F4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 flipH="1">
            <a:off x="10895454" y="3111397"/>
            <a:ext cx="721714" cy="721714"/>
          </a:xfrm>
          <a:prstGeom prst="rect">
            <a:avLst/>
          </a:prstGeom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D94D4549-61A9-4EE2-A506-F156A92FE7F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 flipH="1">
            <a:off x="10895454" y="3990840"/>
            <a:ext cx="721714" cy="721714"/>
          </a:xfrm>
          <a:prstGeom prst="rect">
            <a:avLst/>
          </a:prstGeom>
        </p:spPr>
      </p:pic>
      <p:pic>
        <p:nvPicPr>
          <p:cNvPr id="14" name="Picture 13" descr="A green rectangle with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1C845325-0378-4977-84E6-59E7F7093DD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2"/>
              </a:ext>
            </a:extLst>
          </a:blip>
          <a:stretch>
            <a:fillRect/>
          </a:stretch>
        </p:blipFill>
        <p:spPr>
          <a:xfrm>
            <a:off x="10939620" y="2167133"/>
            <a:ext cx="741487" cy="721714"/>
          </a:xfrm>
          <a:prstGeom prst="rect">
            <a:avLst/>
          </a:prstGeom>
        </p:spPr>
      </p:pic>
      <p:pic>
        <p:nvPicPr>
          <p:cNvPr id="16" name="Picture 15" descr="Angel O Fox">
            <a:extLst>
              <a:ext uri="{FF2B5EF4-FFF2-40B4-BE49-F238E27FC236}">
                <a16:creationId xmlns:a16="http://schemas.microsoft.com/office/drawing/2014/main" id="{F9A00BE6-40D1-4D21-8106-6E5C1BFE136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4205" y="145647"/>
            <a:ext cx="2156251" cy="2156251"/>
          </a:xfrm>
          <a:prstGeom prst="rect">
            <a:avLst/>
          </a:prstGeom>
        </p:spPr>
      </p:pic>
      <p:pic>
        <p:nvPicPr>
          <p:cNvPr id="17" name="Picture 16" descr="A picture containing text, clipart&#10;&#10;Description automatically generated">
            <a:hlinkClick r:id="rId14" action="ppaction://hlinksldjump"/>
            <a:extLst>
              <a:ext uri="{FF2B5EF4-FFF2-40B4-BE49-F238E27FC236}">
                <a16:creationId xmlns:a16="http://schemas.microsoft.com/office/drawing/2014/main" id="{4569D509-3A64-476C-97B8-FD3D8E2AC32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6"/>
              </a:ext>
            </a:extLst>
          </a:blip>
          <a:stretch>
            <a:fillRect/>
          </a:stretch>
        </p:blipFill>
        <p:spPr>
          <a:xfrm>
            <a:off x="123825" y="184709"/>
            <a:ext cx="838200" cy="785813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4FCAE343-E41C-40FA-887F-F2E94A0F5516}"/>
              </a:ext>
            </a:extLst>
          </p:cNvPr>
          <p:cNvSpPr txBox="1"/>
          <p:nvPr/>
        </p:nvSpPr>
        <p:spPr>
          <a:xfrm>
            <a:off x="3197799" y="1778678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sz="2800" dirty="0">
                <a:solidFill>
                  <a:schemeClr val="bg1"/>
                </a:solidFill>
                <a:cs typeface="(AH) Manal Black" pitchFamily="2" charset="-78"/>
              </a:rPr>
              <a:t>حددي حرف الادغام</a:t>
            </a:r>
          </a:p>
        </p:txBody>
      </p:sp>
      <p:sp>
        <p:nvSpPr>
          <p:cNvPr id="19" name="مستطيل 6">
            <a:extLst>
              <a:ext uri="{FF2B5EF4-FFF2-40B4-BE49-F238E27FC236}">
                <a16:creationId xmlns:a16="http://schemas.microsoft.com/office/drawing/2014/main" id="{3C7DBE2F-9AB8-4D17-A26A-134CC88E9E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0481" y="2818503"/>
            <a:ext cx="256222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AE" altLang="ar-AE" sz="3200" b="1" dirty="0">
                <a:solidFill>
                  <a:schemeClr val="bg1"/>
                </a:solidFill>
                <a:latin typeface="Algerian" panose="04020705040A02060702" pitchFamily="82" charset="0"/>
                <a:sym typeface="AGA Arabesque" panose="05010101010101010101" pitchFamily="2" charset="2"/>
              </a:rPr>
              <a:t></a:t>
            </a:r>
            <a:r>
              <a:rPr lang="ar-AE" altLang="ar-AE" sz="3200" b="1" dirty="0">
                <a:solidFill>
                  <a:srgbClr val="00B050"/>
                </a:solidFill>
                <a:latin typeface="Algerian" panose="04020705040A02060702" pitchFamily="82" charset="0"/>
                <a:sym typeface="AGA Arabesque" panose="05010101010101010101" pitchFamily="2" charset="2"/>
              </a:rPr>
              <a:t> </a:t>
            </a:r>
            <a:r>
              <a:rPr lang="ar-AE" altLang="ar-AE" sz="3200" b="1" dirty="0">
                <a:solidFill>
                  <a:srgbClr val="FFC000"/>
                </a:solidFill>
                <a:latin typeface="Algerian" panose="04020705040A02060702" pitchFamily="82" charset="0"/>
              </a:rPr>
              <a:t>وَإن يَهْلكون </a:t>
            </a:r>
            <a:r>
              <a:rPr lang="ar-AE" altLang="ar-AE" sz="3200" b="1" dirty="0">
                <a:solidFill>
                  <a:schemeClr val="bg1"/>
                </a:solidFill>
                <a:latin typeface="Algerian" panose="04020705040A02060702" pitchFamily="82" charset="0"/>
                <a:sym typeface="AGA Arabesque" panose="05010101010101010101" pitchFamily="2" charset="2"/>
              </a:rPr>
              <a:t></a:t>
            </a:r>
            <a:endParaRPr lang="ar-AE" altLang="ar-AE" sz="32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4905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8000"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>
            <a:extLst>
              <a:ext uri="{FF2B5EF4-FFF2-40B4-BE49-F238E27FC236}">
                <a16:creationId xmlns:a16="http://schemas.microsoft.com/office/drawing/2014/main" id="{3111C275-6C71-4667-8A79-95DBECC4E6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0"/>
            <a:ext cx="115951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مستطيل 2">
            <a:extLst>
              <a:ext uri="{FF2B5EF4-FFF2-40B4-BE49-F238E27FC236}">
                <a16:creationId xmlns:a16="http://schemas.microsoft.com/office/drawing/2014/main" id="{5A2EE366-2780-43E6-996E-AAB3D052B4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89350" y="2844800"/>
            <a:ext cx="25622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AE" altLang="ar-AE" sz="3200" b="1" dirty="0">
                <a:solidFill>
                  <a:srgbClr val="00B050"/>
                </a:solidFill>
                <a:latin typeface="Algerian" panose="04020705040A02060702" pitchFamily="82" charset="0"/>
                <a:sym typeface="AGA Arabesque" panose="05010101010101010101" pitchFamily="2" charset="2"/>
              </a:rPr>
              <a:t> </a:t>
            </a:r>
            <a:r>
              <a:rPr lang="ar-AE" altLang="ar-AE" sz="3200" b="1" dirty="0">
                <a:solidFill>
                  <a:srgbClr val="0033CC"/>
                </a:solidFill>
                <a:latin typeface="Algerian" panose="04020705040A02060702" pitchFamily="82" charset="0"/>
              </a:rPr>
              <a:t>لَعِبرَة</a:t>
            </a:r>
            <a:r>
              <a:rPr lang="ar-AE" altLang="ar-AE" sz="3200" b="1" dirty="0">
                <a:solidFill>
                  <a:srgbClr val="FF0000"/>
                </a:solidFill>
                <a:latin typeface="Algerian" panose="04020705040A02060702" pitchFamily="82" charset="0"/>
              </a:rPr>
              <a:t>ً نُ</a:t>
            </a:r>
            <a:r>
              <a:rPr lang="ar-AE" altLang="ar-AE" sz="3200" b="1" dirty="0">
                <a:solidFill>
                  <a:srgbClr val="0033CC"/>
                </a:solidFill>
                <a:latin typeface="Algerian" panose="04020705040A02060702" pitchFamily="82" charset="0"/>
              </a:rPr>
              <a:t>سقيكُم </a:t>
            </a:r>
            <a:r>
              <a:rPr lang="ar-AE" altLang="ar-AE" sz="3200" b="1" dirty="0">
                <a:solidFill>
                  <a:srgbClr val="00B050"/>
                </a:solidFill>
                <a:latin typeface="Algerian" panose="04020705040A02060702" pitchFamily="82" charset="0"/>
                <a:sym typeface="AGA Arabesque" panose="05010101010101010101" pitchFamily="2" charset="2"/>
              </a:rPr>
              <a:t></a:t>
            </a:r>
            <a:endParaRPr lang="ar-AE" altLang="ar-AE" sz="3200" b="1" dirty="0">
              <a:solidFill>
                <a:srgbClr val="00B050"/>
              </a:solidFill>
              <a:latin typeface="Algerian" panose="04020705040A02060702" pitchFamily="82" charset="0"/>
            </a:endParaRPr>
          </a:p>
        </p:txBody>
      </p:sp>
      <p:sp>
        <p:nvSpPr>
          <p:cNvPr id="4" name="مستطيل 3">
            <a:extLst>
              <a:ext uri="{FF2B5EF4-FFF2-40B4-BE49-F238E27FC236}">
                <a16:creationId xmlns:a16="http://schemas.microsoft.com/office/drawing/2014/main" id="{416B3E81-A52C-4CD1-AAC1-BF63C4E3BA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350" y="2847975"/>
            <a:ext cx="10874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AE" altLang="ar-AE" sz="3200" b="1">
                <a:solidFill>
                  <a:srgbClr val="0033CC"/>
                </a:solidFill>
                <a:latin typeface="Algerian" panose="04020705040A02060702" pitchFamily="82" charset="0"/>
              </a:rPr>
              <a:t>النون</a:t>
            </a:r>
          </a:p>
        </p:txBody>
      </p:sp>
      <p:sp>
        <p:nvSpPr>
          <p:cNvPr id="5" name="مستطيل 4">
            <a:extLst>
              <a:ext uri="{FF2B5EF4-FFF2-40B4-BE49-F238E27FC236}">
                <a16:creationId xmlns:a16="http://schemas.microsoft.com/office/drawing/2014/main" id="{4D0979A9-DF76-4AC3-A019-CC5A86D25F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89350" y="4265613"/>
            <a:ext cx="256222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AE" altLang="ar-AE" sz="3200" b="1" dirty="0">
                <a:solidFill>
                  <a:srgbClr val="00B050"/>
                </a:solidFill>
                <a:latin typeface="Algerian" panose="04020705040A02060702" pitchFamily="82" charset="0"/>
                <a:sym typeface="AGA Arabesque" panose="05010101010101010101" pitchFamily="2" charset="2"/>
              </a:rPr>
              <a:t> </a:t>
            </a:r>
            <a:r>
              <a:rPr lang="ar-AE" altLang="ar-AE" sz="3200" b="1" dirty="0">
                <a:solidFill>
                  <a:srgbClr val="0033CC"/>
                </a:solidFill>
                <a:latin typeface="Algerian" panose="04020705040A02060702" pitchFamily="82" charset="0"/>
              </a:rPr>
              <a:t>هُدًى </a:t>
            </a:r>
            <a:r>
              <a:rPr lang="ar-AE" altLang="ar-AE" sz="3200" b="1" dirty="0">
                <a:solidFill>
                  <a:srgbClr val="FF0000"/>
                </a:solidFill>
                <a:latin typeface="Algerian" panose="04020705040A02060702" pitchFamily="82" charset="0"/>
              </a:rPr>
              <a:t>لِّ</a:t>
            </a:r>
            <a:r>
              <a:rPr lang="ar-AE" altLang="ar-AE" sz="3200" b="1" dirty="0">
                <a:solidFill>
                  <a:srgbClr val="0033CC"/>
                </a:solidFill>
                <a:latin typeface="Algerian" panose="04020705040A02060702" pitchFamily="82" charset="0"/>
              </a:rPr>
              <a:t>لْمُتَّقِينَ </a:t>
            </a:r>
            <a:r>
              <a:rPr lang="ar-AE" altLang="ar-AE" sz="3200" b="1" dirty="0">
                <a:solidFill>
                  <a:srgbClr val="00B050"/>
                </a:solidFill>
                <a:latin typeface="Algerian" panose="04020705040A02060702" pitchFamily="82" charset="0"/>
                <a:sym typeface="AGA Arabesque" panose="05010101010101010101" pitchFamily="2" charset="2"/>
              </a:rPr>
              <a:t></a:t>
            </a:r>
            <a:endParaRPr lang="ar-AE" altLang="ar-AE" sz="3200" b="1" dirty="0">
              <a:solidFill>
                <a:srgbClr val="00B050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مستطيل 5">
            <a:extLst>
              <a:ext uri="{FF2B5EF4-FFF2-40B4-BE49-F238E27FC236}">
                <a16:creationId xmlns:a16="http://schemas.microsoft.com/office/drawing/2014/main" id="{4DD4260B-4261-4C91-A58E-841BFCB407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66850" y="4238625"/>
            <a:ext cx="876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AE" altLang="ar-AE" sz="3200" b="1">
                <a:solidFill>
                  <a:srgbClr val="0033CC"/>
                </a:solidFill>
                <a:latin typeface="Algerian" panose="04020705040A02060702" pitchFamily="82" charset="0"/>
              </a:rPr>
              <a:t>اللام</a:t>
            </a:r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id="{45DA3B7F-8BC7-49F6-BC7C-23123DFB64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89350" y="5670550"/>
            <a:ext cx="256222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AE" altLang="ar-AE" sz="3200" b="1" dirty="0">
                <a:solidFill>
                  <a:srgbClr val="00B050"/>
                </a:solidFill>
                <a:latin typeface="Algerian" panose="04020705040A02060702" pitchFamily="82" charset="0"/>
                <a:sym typeface="AGA Arabesque" panose="05010101010101010101" pitchFamily="2" charset="2"/>
              </a:rPr>
              <a:t> </a:t>
            </a:r>
            <a:r>
              <a:rPr lang="ar-AE" altLang="ar-AE" sz="3200" b="1" dirty="0">
                <a:solidFill>
                  <a:srgbClr val="0033CC"/>
                </a:solidFill>
                <a:latin typeface="Algerian" panose="04020705040A02060702" pitchFamily="82" charset="0"/>
              </a:rPr>
              <a:t>وَمَن </a:t>
            </a:r>
            <a:r>
              <a:rPr lang="ar-AE" altLang="ar-AE" sz="3200" b="1" dirty="0">
                <a:solidFill>
                  <a:srgbClr val="FF0000"/>
                </a:solidFill>
                <a:latin typeface="Algerian" panose="04020705040A02060702" pitchFamily="82" charset="0"/>
              </a:rPr>
              <a:t>يَ</a:t>
            </a:r>
            <a:r>
              <a:rPr lang="ar-AE" altLang="ar-AE" sz="3200" b="1" dirty="0">
                <a:solidFill>
                  <a:srgbClr val="0033CC"/>
                </a:solidFill>
                <a:latin typeface="Algerian" panose="04020705040A02060702" pitchFamily="82" charset="0"/>
              </a:rPr>
              <a:t>كْفُرْ </a:t>
            </a:r>
            <a:r>
              <a:rPr lang="ar-AE" altLang="ar-AE" sz="3200" b="1" dirty="0">
                <a:solidFill>
                  <a:srgbClr val="00B050"/>
                </a:solidFill>
                <a:latin typeface="Algerian" panose="04020705040A02060702" pitchFamily="82" charset="0"/>
                <a:sym typeface="AGA Arabesque" panose="05010101010101010101" pitchFamily="2" charset="2"/>
              </a:rPr>
              <a:t></a:t>
            </a:r>
            <a:endParaRPr lang="ar-AE" altLang="ar-AE" sz="3200" b="1" dirty="0">
              <a:solidFill>
                <a:srgbClr val="00B050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مستطيل 7">
            <a:extLst>
              <a:ext uri="{FF2B5EF4-FFF2-40B4-BE49-F238E27FC236}">
                <a16:creationId xmlns:a16="http://schemas.microsoft.com/office/drawing/2014/main" id="{BD8409AF-B2A1-463C-8AEA-8DF035912B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3988" y="5640388"/>
            <a:ext cx="8874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AE" altLang="ar-AE" sz="3200" b="1">
                <a:solidFill>
                  <a:srgbClr val="0033CC"/>
                </a:solidFill>
                <a:latin typeface="Algerian" panose="04020705040A02060702" pitchFamily="82" charset="0"/>
              </a:rPr>
              <a:t>الياء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4" name="Oval 23">
            <a:extLst>
              <a:ext uri="{FF2B5EF4-FFF2-40B4-BE49-F238E27FC236}">
                <a16:creationId xmlns:a16="http://schemas.microsoft.com/office/drawing/2014/main" id="{731C6C81-F417-465E-B7A4-05E93E883060}"/>
              </a:ext>
            </a:extLst>
          </p:cNvPr>
          <p:cNvSpPr/>
          <p:nvPr/>
        </p:nvSpPr>
        <p:spPr>
          <a:xfrm>
            <a:off x="1877824" y="1101238"/>
            <a:ext cx="2192836" cy="2042377"/>
          </a:xfrm>
          <a:prstGeom prst="ellipse">
            <a:avLst/>
          </a:prstGeom>
          <a:ln w="571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200" dirty="0">
                <a:solidFill>
                  <a:srgbClr val="FF0000"/>
                </a:solidFill>
                <a:cs typeface="PT Bold Heading" panose="02010400000000000000" pitchFamily="2" charset="-78"/>
              </a:rPr>
              <a:t>إدغام بغير غنة</a:t>
            </a:r>
            <a:endParaRPr lang="ar-AE" sz="3200" dirty="0">
              <a:cs typeface="PT Bold Heading" panose="02010400000000000000" pitchFamily="2" charset="-78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A708BFD2-7435-4564-AD73-2EA853D9A028}"/>
              </a:ext>
            </a:extLst>
          </p:cNvPr>
          <p:cNvSpPr/>
          <p:nvPr/>
        </p:nvSpPr>
        <p:spPr>
          <a:xfrm>
            <a:off x="8074857" y="1102663"/>
            <a:ext cx="2192836" cy="1907824"/>
          </a:xfrm>
          <a:prstGeom prst="ellipse">
            <a:avLst/>
          </a:prstGeom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200" dirty="0">
                <a:solidFill>
                  <a:schemeClr val="accent6">
                    <a:lumMod val="75000"/>
                  </a:schemeClr>
                </a:solidFill>
                <a:cs typeface="PT Bold Heading" panose="02010400000000000000" pitchFamily="2" charset="-78"/>
              </a:rPr>
              <a:t>إدغام بغنة</a:t>
            </a:r>
            <a:endParaRPr lang="en-US" sz="3200" dirty="0">
              <a:solidFill>
                <a:schemeClr val="accent6">
                  <a:lumMod val="75000"/>
                </a:schemeClr>
              </a:solidFill>
              <a:cs typeface="PT Bold Heading" panose="02010400000000000000" pitchFamily="2" charset="-78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B92EEB5-A923-437D-9B4D-EC19745BFB11}"/>
              </a:ext>
            </a:extLst>
          </p:cNvPr>
          <p:cNvSpPr/>
          <p:nvPr/>
        </p:nvSpPr>
        <p:spPr>
          <a:xfrm>
            <a:off x="3745997" y="266257"/>
            <a:ext cx="4652682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4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PT Bold Heading" panose="02010400000000000000" pitchFamily="2" charset="-78"/>
              </a:rPr>
              <a:t>أقسام الادغام</a:t>
            </a:r>
            <a:endParaRPr lang="en-US" sz="48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PT Bold Heading" panose="02010400000000000000" pitchFamily="2" charset="-78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9BE19A5-AF07-40EA-BFDE-BA50C15416F5}"/>
              </a:ext>
            </a:extLst>
          </p:cNvPr>
          <p:cNvSpPr/>
          <p:nvPr/>
        </p:nvSpPr>
        <p:spPr>
          <a:xfrm>
            <a:off x="7468955" y="4495002"/>
            <a:ext cx="3414725" cy="584775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32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PT Bold Heading" panose="02010400000000000000" pitchFamily="2" charset="-78"/>
              </a:rPr>
              <a:t>ي ، ن ، م ، و  (ينمو)</a:t>
            </a:r>
            <a:endParaRPr lang="en-US" sz="320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PT Bold Heading" panose="02010400000000000000" pitchFamily="2" charset="-78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6E741A7-5399-4F50-9CA3-B18379B6F818}"/>
              </a:ext>
            </a:extLst>
          </p:cNvPr>
          <p:cNvSpPr/>
          <p:nvPr/>
        </p:nvSpPr>
        <p:spPr>
          <a:xfrm>
            <a:off x="1877824" y="4495002"/>
            <a:ext cx="2192836" cy="584775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3200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PT Bold Heading" panose="02010400000000000000" pitchFamily="2" charset="-78"/>
              </a:rPr>
              <a:t>ل ، ر</a:t>
            </a:r>
            <a:endParaRPr lang="en-US" sz="3200" dirty="0">
              <a:ln w="0"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PT Bold Heading" panose="02010400000000000000" pitchFamily="2" charset="-78"/>
            </a:endParaRPr>
          </a:p>
        </p:txBody>
      </p:sp>
      <p:sp>
        <p:nvSpPr>
          <p:cNvPr id="29" name="Left Arrow 9">
            <a:extLst>
              <a:ext uri="{FF2B5EF4-FFF2-40B4-BE49-F238E27FC236}">
                <a16:creationId xmlns:a16="http://schemas.microsoft.com/office/drawing/2014/main" id="{4DC9D94E-D803-4A18-84E8-B72CE1EC5C16}"/>
              </a:ext>
            </a:extLst>
          </p:cNvPr>
          <p:cNvSpPr/>
          <p:nvPr/>
        </p:nvSpPr>
        <p:spPr>
          <a:xfrm rot="16200000">
            <a:off x="8657464" y="3393142"/>
            <a:ext cx="1120590" cy="874058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Left Arrow 9">
            <a:extLst>
              <a:ext uri="{FF2B5EF4-FFF2-40B4-BE49-F238E27FC236}">
                <a16:creationId xmlns:a16="http://schemas.microsoft.com/office/drawing/2014/main" id="{47CE77C5-48C1-4E6A-956B-D3BFB958E326}"/>
              </a:ext>
            </a:extLst>
          </p:cNvPr>
          <p:cNvSpPr/>
          <p:nvPr/>
        </p:nvSpPr>
        <p:spPr>
          <a:xfrm rot="16200000">
            <a:off x="2413947" y="3406100"/>
            <a:ext cx="1120590" cy="874058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1" name="Picture 1">
            <a:extLst>
              <a:ext uri="{FF2B5EF4-FFF2-40B4-BE49-F238E27FC236}">
                <a16:creationId xmlns:a16="http://schemas.microsoft.com/office/drawing/2014/main" id="{285F93FB-56ED-4EF0-851C-1A41083A324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93" t="63515" r="24192" b="25799"/>
          <a:stretch/>
        </p:blipFill>
        <p:spPr bwMode="auto">
          <a:xfrm>
            <a:off x="9326888" y="5204442"/>
            <a:ext cx="2696028" cy="5772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1">
            <a:extLst>
              <a:ext uri="{FF2B5EF4-FFF2-40B4-BE49-F238E27FC236}">
                <a16:creationId xmlns:a16="http://schemas.microsoft.com/office/drawing/2014/main" id="{B63DA188-BD1D-4285-8DCF-5A5D223AB29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65" t="63515" r="62178" b="25799"/>
          <a:stretch/>
        </p:blipFill>
        <p:spPr bwMode="auto">
          <a:xfrm>
            <a:off x="6503742" y="5204442"/>
            <a:ext cx="2630659" cy="5772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1">
            <a:extLst>
              <a:ext uri="{FF2B5EF4-FFF2-40B4-BE49-F238E27FC236}">
                <a16:creationId xmlns:a16="http://schemas.microsoft.com/office/drawing/2014/main" id="{F35FDFE3-EE4C-4DE8-8894-194C48EC33B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52" t="69369" r="29307" b="10745"/>
          <a:stretch/>
        </p:blipFill>
        <p:spPr bwMode="auto">
          <a:xfrm>
            <a:off x="3023890" y="5204442"/>
            <a:ext cx="2459307" cy="5772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1">
            <a:extLst>
              <a:ext uri="{FF2B5EF4-FFF2-40B4-BE49-F238E27FC236}">
                <a16:creationId xmlns:a16="http://schemas.microsoft.com/office/drawing/2014/main" id="{FD28AB0A-1184-46AF-BB8E-1EC22FC8AC3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33" t="69369" r="60356" b="10745"/>
          <a:stretch/>
        </p:blipFill>
        <p:spPr bwMode="auto">
          <a:xfrm>
            <a:off x="92030" y="5204442"/>
            <a:ext cx="2799469" cy="5784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18149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4" descr="Good Friends - Word Wall Template Teaching Resource | Teach Starter">
            <a:extLst>
              <a:ext uri="{FF2B5EF4-FFF2-40B4-BE49-F238E27FC236}">
                <a16:creationId xmlns:a16="http://schemas.microsoft.com/office/drawing/2014/main" id="{006B9C1A-C5F2-4FA6-9089-F6D48B854C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5408" y="591539"/>
            <a:ext cx="10163302" cy="53126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B9D888AB-E368-4569-994F-1CE50460CBA1}"/>
              </a:ext>
            </a:extLst>
          </p:cNvPr>
          <p:cNvSpPr txBox="1"/>
          <p:nvPr/>
        </p:nvSpPr>
        <p:spPr>
          <a:xfrm>
            <a:off x="2518117" y="757869"/>
            <a:ext cx="643245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https://wordwall.net/resource/9393802</a:t>
            </a:r>
            <a:endParaRPr lang="ar-AE" sz="28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en-US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8097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0" name="Picture 1">
            <a:extLst>
              <a:ext uri="{FF2B5EF4-FFF2-40B4-BE49-F238E27FC236}">
                <a16:creationId xmlns:a16="http://schemas.microsoft.com/office/drawing/2014/main" id="{7410D094-E1E9-4328-B98C-2EB4E3F2FA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482" y="695571"/>
            <a:ext cx="10450965" cy="54668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3BE77230-B34B-4731-AB21-DD47B1DB9CC8}"/>
              </a:ext>
            </a:extLst>
          </p:cNvPr>
          <p:cNvCxnSpPr/>
          <p:nvPr/>
        </p:nvCxnSpPr>
        <p:spPr>
          <a:xfrm flipH="1">
            <a:off x="1843832" y="2532185"/>
            <a:ext cx="9232335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AF82BA50-D3B0-4BAD-955D-4D0FABF17842}"/>
              </a:ext>
            </a:extLst>
          </p:cNvPr>
          <p:cNvCxnSpPr/>
          <p:nvPr/>
        </p:nvCxnSpPr>
        <p:spPr>
          <a:xfrm flipH="1">
            <a:off x="1503933" y="3615397"/>
            <a:ext cx="9232335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67595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0" name="Picture 1">
            <a:extLst>
              <a:ext uri="{FF2B5EF4-FFF2-40B4-BE49-F238E27FC236}">
                <a16:creationId xmlns:a16="http://schemas.microsoft.com/office/drawing/2014/main" id="{7A8F8383-6317-4E07-9039-6B14C63637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072" y="476260"/>
            <a:ext cx="10279856" cy="59054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مستطيل 2">
            <a:extLst>
              <a:ext uri="{FF2B5EF4-FFF2-40B4-BE49-F238E27FC236}">
                <a16:creationId xmlns:a16="http://schemas.microsoft.com/office/drawing/2014/main" id="{53E81220-CB2C-45F0-A5CF-06C8C88431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7282" y="3620844"/>
            <a:ext cx="294022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4800" b="1" dirty="0">
                <a:solidFill>
                  <a:srgbClr val="000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 </a:t>
            </a:r>
            <a:r>
              <a:rPr lang="ar-SA" altLang="ar-AE" sz="4800" b="1" dirty="0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SA" altLang="ar-AE" sz="4800" b="1" dirty="0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شَيْئًا مَّذْكُورًا</a:t>
            </a:r>
            <a:r>
              <a:rPr lang="ar-SA" altLang="ar-AE" sz="4800" b="1" dirty="0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4800" b="1" dirty="0">
              <a:solidFill>
                <a:srgbClr val="008000"/>
              </a:solidFill>
              <a:latin typeface="Times New Roman" panose="02020603050405020304" pitchFamily="18" charset="0"/>
              <a:cs typeface="Traditional Arabic" panose="02020603050405020304" pitchFamily="18" charset="-78"/>
            </a:endParaRPr>
          </a:p>
        </p:txBody>
      </p:sp>
      <p:sp>
        <p:nvSpPr>
          <p:cNvPr id="22" name="مستطيل 3">
            <a:extLst>
              <a:ext uri="{FF2B5EF4-FFF2-40B4-BE49-F238E27FC236}">
                <a16:creationId xmlns:a16="http://schemas.microsoft.com/office/drawing/2014/main" id="{A8A62DB8-2C5E-45B0-89DB-9312D44E0F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7294" y="3541544"/>
            <a:ext cx="229742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4800" b="1" dirty="0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SA" altLang="ar-AE" sz="4800" b="1" dirty="0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حِين</a:t>
            </a:r>
            <a:r>
              <a:rPr lang="ar-AE" altLang="ar-AE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ٌ</a:t>
            </a:r>
            <a:r>
              <a:rPr lang="ar-SA" altLang="ar-AE" sz="4800" b="1" dirty="0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 مِّنَ </a:t>
            </a:r>
            <a:r>
              <a:rPr lang="ar-SA" altLang="ar-AE" sz="4800" b="1" dirty="0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4800" dirty="0"/>
          </a:p>
        </p:txBody>
      </p:sp>
      <p:sp>
        <p:nvSpPr>
          <p:cNvPr id="23" name="مستطيل 5">
            <a:extLst>
              <a:ext uri="{FF2B5EF4-FFF2-40B4-BE49-F238E27FC236}">
                <a16:creationId xmlns:a16="http://schemas.microsoft.com/office/drawing/2014/main" id="{FFB1707F-AA29-4C94-B9B5-0280894D02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7577" y="4512604"/>
            <a:ext cx="238879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4800" b="1" dirty="0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SA" altLang="ar-AE" sz="4800" b="1" dirty="0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مِنْ نُّطْفَةٍ </a:t>
            </a:r>
            <a:r>
              <a:rPr lang="ar-SA" altLang="ar-AE" sz="4800" b="1" dirty="0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4800" dirty="0"/>
          </a:p>
        </p:txBody>
      </p:sp>
      <p:sp>
        <p:nvSpPr>
          <p:cNvPr id="24" name="مستطيل 6">
            <a:extLst>
              <a:ext uri="{FF2B5EF4-FFF2-40B4-BE49-F238E27FC236}">
                <a16:creationId xmlns:a16="http://schemas.microsoft.com/office/drawing/2014/main" id="{5E7B3CED-4769-4280-B2E1-1751614B94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82231" y="5407338"/>
            <a:ext cx="33543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4800" b="1" dirty="0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SA" altLang="ar-AE" sz="4800" b="1" dirty="0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أَمْشَاجٍ نَّبْتَلِيهِ</a:t>
            </a:r>
            <a:r>
              <a:rPr lang="ar-SA" altLang="ar-AE" sz="4800" b="1" dirty="0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4800" dirty="0"/>
          </a:p>
        </p:txBody>
      </p:sp>
      <p:sp>
        <p:nvSpPr>
          <p:cNvPr id="25" name="مستطيل 7">
            <a:extLst>
              <a:ext uri="{FF2B5EF4-FFF2-40B4-BE49-F238E27FC236}">
                <a16:creationId xmlns:a16="http://schemas.microsoft.com/office/drawing/2014/main" id="{A8B1D9B3-441A-4C03-83C9-1C7776E419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7282" y="5373374"/>
            <a:ext cx="270298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4800" b="1" dirty="0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SA" altLang="ar-AE" sz="4800" b="1" dirty="0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شَاكِرًا وَإِمَّا </a:t>
            </a:r>
            <a:r>
              <a:rPr lang="ar-SA" altLang="ar-AE" sz="4800" b="1" dirty="0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4800" dirty="0"/>
          </a:p>
        </p:txBody>
      </p:sp>
    </p:spTree>
    <p:extLst>
      <p:ext uri="{BB962C8B-B14F-4D97-AF65-F5344CB8AC3E}">
        <p14:creationId xmlns:p14="http://schemas.microsoft.com/office/powerpoint/2010/main" val="239443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0" name="Picture 1">
            <a:extLst>
              <a:ext uri="{FF2B5EF4-FFF2-40B4-BE49-F238E27FC236}">
                <a16:creationId xmlns:a16="http://schemas.microsoft.com/office/drawing/2014/main" id="{B64EC2C0-3B3A-491E-A9B2-88552BB1B1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27" y="1392702"/>
            <a:ext cx="11127545" cy="42976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62A74D5-38EC-42A8-9182-C33B1FEBE6F2}"/>
              </a:ext>
            </a:extLst>
          </p:cNvPr>
          <p:cNvCxnSpPr>
            <a:cxnSpLocks/>
          </p:cNvCxnSpPr>
          <p:nvPr/>
        </p:nvCxnSpPr>
        <p:spPr>
          <a:xfrm flipH="1">
            <a:off x="1055077" y="2377440"/>
            <a:ext cx="10021091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5DBC285-6BD0-4929-845F-6E97637626FB}"/>
              </a:ext>
            </a:extLst>
          </p:cNvPr>
          <p:cNvCxnSpPr>
            <a:cxnSpLocks/>
          </p:cNvCxnSpPr>
          <p:nvPr/>
        </p:nvCxnSpPr>
        <p:spPr>
          <a:xfrm flipH="1">
            <a:off x="1055078" y="3305908"/>
            <a:ext cx="7216725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A06B497-1DD5-4864-9F59-9907FE99CDB0}"/>
              </a:ext>
            </a:extLst>
          </p:cNvPr>
          <p:cNvCxnSpPr>
            <a:cxnSpLocks/>
          </p:cNvCxnSpPr>
          <p:nvPr/>
        </p:nvCxnSpPr>
        <p:spPr>
          <a:xfrm flipH="1">
            <a:off x="5458265" y="4248443"/>
            <a:ext cx="5894364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61210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4" descr="Good Friends - Word Wall Template Teaching Resource | Teach Starter">
            <a:extLst>
              <a:ext uri="{FF2B5EF4-FFF2-40B4-BE49-F238E27FC236}">
                <a16:creationId xmlns:a16="http://schemas.microsoft.com/office/drawing/2014/main" id="{006B9C1A-C5F2-4FA6-9089-F6D48B854C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5408" y="591539"/>
            <a:ext cx="10163302" cy="53126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39C82F16-2C05-493A-9019-4C9229AAEFB7}"/>
              </a:ext>
            </a:extLst>
          </p:cNvPr>
          <p:cNvSpPr txBox="1"/>
          <p:nvPr/>
        </p:nvSpPr>
        <p:spPr>
          <a:xfrm>
            <a:off x="1936960" y="698834"/>
            <a:ext cx="784360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accent6">
                    <a:lumMod val="75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https://wordwall.net/resource/6017217</a:t>
            </a:r>
            <a:endParaRPr lang="ar-AE" sz="3600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en-US" sz="36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4535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>
            <a:extLst>
              <a:ext uri="{FF2B5EF4-FFF2-40B4-BE49-F238E27FC236}">
                <a16:creationId xmlns:a16="http://schemas.microsoft.com/office/drawing/2014/main" id="{2BFB53A5-82CD-4B47-8C6E-FD18226242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88" y="0"/>
            <a:ext cx="119395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مستطيل 2">
            <a:extLst>
              <a:ext uri="{FF2B5EF4-FFF2-40B4-BE49-F238E27FC236}">
                <a16:creationId xmlns:a16="http://schemas.microsoft.com/office/drawing/2014/main" id="{CB10E2FC-B89C-4B1D-9D6A-EF2FF8CCE9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58038" y="2138363"/>
            <a:ext cx="29305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AE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‏‏﴿</a:t>
            </a:r>
            <a:r>
              <a:rPr lang="ar-AE" altLang="ar-AE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سَيَذَّكَّرُ مَن يَخْشَى     </a:t>
            </a: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3600"/>
          </a:p>
        </p:txBody>
      </p:sp>
      <p:sp>
        <p:nvSpPr>
          <p:cNvPr id="4" name="مستطيل 3">
            <a:extLst>
              <a:ext uri="{FF2B5EF4-FFF2-40B4-BE49-F238E27FC236}">
                <a16:creationId xmlns:a16="http://schemas.microsoft.com/office/drawing/2014/main" id="{78F6A9DF-A7B0-4A48-84D7-6EEA297B33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1900" y="2138363"/>
            <a:ext cx="22288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AE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إدغام بغنة</a:t>
            </a: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3600"/>
          </a:p>
        </p:txBody>
      </p:sp>
      <p:sp>
        <p:nvSpPr>
          <p:cNvPr id="5" name="مستطيل 4">
            <a:extLst>
              <a:ext uri="{FF2B5EF4-FFF2-40B4-BE49-F238E27FC236}">
                <a16:creationId xmlns:a16="http://schemas.microsoft.com/office/drawing/2014/main" id="{91D3D42E-5F5E-47C3-8F61-71AA46A333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9325" y="2138363"/>
            <a:ext cx="1930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SA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إدغام بغنة</a:t>
            </a: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3600"/>
          </a:p>
        </p:txBody>
      </p:sp>
      <p:sp>
        <p:nvSpPr>
          <p:cNvPr id="6" name="مستطيل 5">
            <a:extLst>
              <a:ext uri="{FF2B5EF4-FFF2-40B4-BE49-F238E27FC236}">
                <a16:creationId xmlns:a16="http://schemas.microsoft.com/office/drawing/2014/main" id="{CE883AC5-3BCD-470C-8A67-30FB5EDD44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1900" y="2897188"/>
            <a:ext cx="2381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AE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 </a:t>
            </a:r>
            <a:r>
              <a:rPr lang="ar-AE" altLang="ar-AE" b="1">
                <a:latin typeface="Times New Roman" panose="02020603050405020304" pitchFamily="18" charset="0"/>
                <a:cs typeface="Traditional Arabic" panose="02020603050405020304" pitchFamily="18" charset="-78"/>
              </a:rPr>
              <a:t>إدغام بغير بغنة </a:t>
            </a: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3600"/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id="{86067719-F311-474B-BA4E-E277BD81D8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1813" y="2836863"/>
            <a:ext cx="21304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SA" altLang="ar-AE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فِي عِيشَةٍ رَاضِيَةٍ</a:t>
            </a: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3600"/>
          </a:p>
        </p:txBody>
      </p:sp>
      <p:sp>
        <p:nvSpPr>
          <p:cNvPr id="8" name="مستطيل 7">
            <a:extLst>
              <a:ext uri="{FF2B5EF4-FFF2-40B4-BE49-F238E27FC236}">
                <a16:creationId xmlns:a16="http://schemas.microsoft.com/office/drawing/2014/main" id="{A7E5B594-675F-4918-83A3-D79FD41599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6600" y="2836863"/>
            <a:ext cx="23352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SA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إدغام بغيربغنة</a:t>
            </a: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3600"/>
          </a:p>
        </p:txBody>
      </p:sp>
      <p:sp>
        <p:nvSpPr>
          <p:cNvPr id="9" name="مستطيل 8">
            <a:extLst>
              <a:ext uri="{FF2B5EF4-FFF2-40B4-BE49-F238E27FC236}">
                <a16:creationId xmlns:a16="http://schemas.microsoft.com/office/drawing/2014/main" id="{48871E72-CA41-496A-884C-C711C5FE0E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70750" y="3619500"/>
            <a:ext cx="2528888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AE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    قرآنٌ مجيد</a:t>
            </a:r>
            <a:r>
              <a:rPr lang="ar-AE" altLang="ar-AE" sz="44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ar-AE" altLang="ar-AE" sz="3600"/>
          </a:p>
        </p:txBody>
      </p:sp>
      <p:sp>
        <p:nvSpPr>
          <p:cNvPr id="10" name="مستطيل 9">
            <a:extLst>
              <a:ext uri="{FF2B5EF4-FFF2-40B4-BE49-F238E27FC236}">
                <a16:creationId xmlns:a16="http://schemas.microsoft.com/office/drawing/2014/main" id="{89071195-33E8-4C17-BBEB-EC9CAEB57E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57813" y="3619500"/>
            <a:ext cx="19304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SA" altLang="ar-AE" sz="3600" b="1">
                <a:solidFill>
                  <a:srgbClr val="00B05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إدغام بغنة</a:t>
            </a: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3600"/>
          </a:p>
        </p:txBody>
      </p:sp>
      <p:sp>
        <p:nvSpPr>
          <p:cNvPr id="11" name="مستطيل 10">
            <a:extLst>
              <a:ext uri="{FF2B5EF4-FFF2-40B4-BE49-F238E27FC236}">
                <a16:creationId xmlns:a16="http://schemas.microsoft.com/office/drawing/2014/main" id="{D1252548-ECAE-41D5-8599-2E263B05DA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9163" y="3619500"/>
            <a:ext cx="19304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SA" altLang="ar-AE" sz="3600" b="1">
                <a:latin typeface="Times New Roman" panose="02020603050405020304" pitchFamily="18" charset="0"/>
                <a:cs typeface="Traditional Arabic" panose="02020603050405020304" pitchFamily="18" charset="-78"/>
              </a:rPr>
              <a:t>إدغام بغنة</a:t>
            </a: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3600"/>
          </a:p>
        </p:txBody>
      </p:sp>
      <p:sp>
        <p:nvSpPr>
          <p:cNvPr id="12" name="مستطيل 11">
            <a:extLst>
              <a:ext uri="{FF2B5EF4-FFF2-40B4-BE49-F238E27FC236}">
                <a16:creationId xmlns:a16="http://schemas.microsoft.com/office/drawing/2014/main" id="{B5E922BD-9DC4-48DC-AE70-E4B15BDBC9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89513" y="4378325"/>
            <a:ext cx="27146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SA" altLang="ar-AE" sz="3600" b="1">
                <a:latin typeface="Times New Roman" panose="02020603050405020304" pitchFamily="18" charset="0"/>
                <a:cs typeface="Traditional Arabic" panose="02020603050405020304" pitchFamily="18" charset="-78"/>
              </a:rPr>
              <a:t>إدغام </a:t>
            </a:r>
            <a:r>
              <a:rPr lang="ar-AE" altLang="ar-AE" sz="3600" b="1">
                <a:latin typeface="Times New Roman" panose="02020603050405020304" pitchFamily="18" charset="0"/>
                <a:cs typeface="Traditional Arabic" panose="02020603050405020304" pitchFamily="18" charset="-78"/>
              </a:rPr>
              <a:t>بغير</a:t>
            </a:r>
            <a:r>
              <a:rPr lang="ar-SA" altLang="ar-AE" sz="3600" b="1">
                <a:latin typeface="Times New Roman" panose="02020603050405020304" pitchFamily="18" charset="0"/>
                <a:cs typeface="Traditional Arabic" panose="02020603050405020304" pitchFamily="18" charset="-78"/>
              </a:rPr>
              <a:t>بغنة</a:t>
            </a: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3600"/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id="{C97B1B24-F930-4D41-8FF0-03C78038C6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1813" y="4378325"/>
            <a:ext cx="20764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SA" altLang="ar-AE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فَوَيْلٌ لِلْمُصَلِّينَ</a:t>
            </a: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3600"/>
          </a:p>
        </p:txBody>
      </p:sp>
      <p:sp>
        <p:nvSpPr>
          <p:cNvPr id="14" name="مستطيل 13">
            <a:extLst>
              <a:ext uri="{FF2B5EF4-FFF2-40B4-BE49-F238E27FC236}">
                <a16:creationId xmlns:a16="http://schemas.microsoft.com/office/drawing/2014/main" id="{D7C272D1-1179-42D7-BBEC-9A5C57D633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6600" y="4308475"/>
            <a:ext cx="22288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SA" altLang="ar-AE" sz="32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إدغام بغيربغنة</a:t>
            </a: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3600"/>
          </a:p>
        </p:txBody>
      </p:sp>
      <p:sp>
        <p:nvSpPr>
          <p:cNvPr id="15" name="مستطيل 14">
            <a:extLst>
              <a:ext uri="{FF2B5EF4-FFF2-40B4-BE49-F238E27FC236}">
                <a16:creationId xmlns:a16="http://schemas.microsoft.com/office/drawing/2014/main" id="{EEF2E2FF-2103-4AE6-9EB5-417CF74A7D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5550" y="5100638"/>
            <a:ext cx="25130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24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AE" altLang="ar-AE" sz="24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     </a:t>
            </a:r>
            <a:r>
              <a:rPr lang="ar-AE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مِن وَاقٍ    </a:t>
            </a:r>
            <a:r>
              <a:rPr lang="ar-SA" altLang="ar-AE" sz="24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2400"/>
          </a:p>
        </p:txBody>
      </p:sp>
      <p:sp>
        <p:nvSpPr>
          <p:cNvPr id="16" name="مستطيل 15">
            <a:extLst>
              <a:ext uri="{FF2B5EF4-FFF2-40B4-BE49-F238E27FC236}">
                <a16:creationId xmlns:a16="http://schemas.microsoft.com/office/drawing/2014/main" id="{8C94035C-8B69-4FF8-A2D6-56A21D61DF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57813" y="5164138"/>
            <a:ext cx="1930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SA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إدغام بغنة</a:t>
            </a: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3600"/>
          </a:p>
        </p:txBody>
      </p:sp>
      <p:sp>
        <p:nvSpPr>
          <p:cNvPr id="17" name="مستطيل 16">
            <a:extLst>
              <a:ext uri="{FF2B5EF4-FFF2-40B4-BE49-F238E27FC236}">
                <a16:creationId xmlns:a16="http://schemas.microsoft.com/office/drawing/2014/main" id="{CB768556-E4FB-4A30-A1F9-8129685F9E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9163" y="5164138"/>
            <a:ext cx="1930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SA" altLang="ar-AE" sz="3600" b="1">
                <a:latin typeface="Times New Roman" panose="02020603050405020304" pitchFamily="18" charset="0"/>
                <a:cs typeface="Traditional Arabic" panose="02020603050405020304" pitchFamily="18" charset="-78"/>
              </a:rPr>
              <a:t>إدغام بغنة</a:t>
            </a: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3600"/>
          </a:p>
        </p:txBody>
      </p:sp>
      <p:sp>
        <p:nvSpPr>
          <p:cNvPr id="18" name="مستطيل 17">
            <a:extLst>
              <a:ext uri="{FF2B5EF4-FFF2-40B4-BE49-F238E27FC236}">
                <a16:creationId xmlns:a16="http://schemas.microsoft.com/office/drawing/2014/main" id="{55DEC9FE-2687-4687-BC6D-51617A266A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57813" y="5878513"/>
            <a:ext cx="1930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SA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إدغام بغنة</a:t>
            </a: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3600"/>
          </a:p>
        </p:txBody>
      </p:sp>
      <p:sp>
        <p:nvSpPr>
          <p:cNvPr id="19" name="مستطيل 18">
            <a:extLst>
              <a:ext uri="{FF2B5EF4-FFF2-40B4-BE49-F238E27FC236}">
                <a16:creationId xmlns:a16="http://schemas.microsoft.com/office/drawing/2014/main" id="{7B472E73-51C1-41F7-A3E6-3E26E21A03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9725" y="5870575"/>
            <a:ext cx="23574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SA" altLang="ar-AE" sz="3600" b="1">
                <a:solidFill>
                  <a:srgbClr val="C00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يَوْمَئِذٍ نَاعِمَةٌ</a:t>
            </a: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3600"/>
          </a:p>
        </p:txBody>
      </p:sp>
      <p:sp>
        <p:nvSpPr>
          <p:cNvPr id="20" name="مستطيل 19">
            <a:extLst>
              <a:ext uri="{FF2B5EF4-FFF2-40B4-BE49-F238E27FC236}">
                <a16:creationId xmlns:a16="http://schemas.microsoft.com/office/drawing/2014/main" id="{E16D7335-98F8-477D-B416-C973FDFF5E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9475" y="5824538"/>
            <a:ext cx="1930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SA" altLang="ar-AE" sz="3600" b="1">
                <a:solidFill>
                  <a:srgbClr val="C00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إدغام بغنة</a:t>
            </a: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360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0" name="Picture 1">
            <a:extLst>
              <a:ext uri="{FF2B5EF4-FFF2-40B4-BE49-F238E27FC236}">
                <a16:creationId xmlns:a16="http://schemas.microsoft.com/office/drawing/2014/main" id="{424C1EEA-E361-478E-8A52-27CF627CAF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604" y="844061"/>
            <a:ext cx="10564837" cy="54293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52190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>
            <a:extLst>
              <a:ext uri="{FF2B5EF4-FFF2-40B4-BE49-F238E27FC236}">
                <a16:creationId xmlns:a16="http://schemas.microsoft.com/office/drawing/2014/main" id="{6E2A1EE1-5632-4764-9A2F-8C864C2737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" y="-31750"/>
            <a:ext cx="11809413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مستطيل 2">
            <a:extLst>
              <a:ext uri="{FF2B5EF4-FFF2-40B4-BE49-F238E27FC236}">
                <a16:creationId xmlns:a16="http://schemas.microsoft.com/office/drawing/2014/main" id="{7C77517A-2A67-4589-B7B5-1F42384B16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7425" y="1968500"/>
            <a:ext cx="16795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SA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مِّن رَّبِّكَ</a:t>
            </a: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3600"/>
          </a:p>
        </p:txBody>
      </p:sp>
      <p:sp>
        <p:nvSpPr>
          <p:cNvPr id="4" name="مستطيل 3">
            <a:extLst>
              <a:ext uri="{FF2B5EF4-FFF2-40B4-BE49-F238E27FC236}">
                <a16:creationId xmlns:a16="http://schemas.microsoft.com/office/drawing/2014/main" id="{D8C3A11C-27AA-4DC1-8DD1-D641B6005D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968500"/>
            <a:ext cx="18208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إدغام بلا غنة</a:t>
            </a:r>
          </a:p>
        </p:txBody>
      </p:sp>
      <p:sp>
        <p:nvSpPr>
          <p:cNvPr id="5" name="مستطيل 4">
            <a:extLst>
              <a:ext uri="{FF2B5EF4-FFF2-40B4-BE49-F238E27FC236}">
                <a16:creationId xmlns:a16="http://schemas.microsoft.com/office/drawing/2014/main" id="{2CA1FA24-18C0-4FC8-AB7C-407059B711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2532063"/>
            <a:ext cx="18002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SA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ضَلالَةٌ وَ</a:t>
            </a: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3600"/>
          </a:p>
        </p:txBody>
      </p:sp>
      <p:sp>
        <p:nvSpPr>
          <p:cNvPr id="6" name="مستطيل 5">
            <a:extLst>
              <a:ext uri="{FF2B5EF4-FFF2-40B4-BE49-F238E27FC236}">
                <a16:creationId xmlns:a16="http://schemas.microsoft.com/office/drawing/2014/main" id="{0338B1DE-4E9F-45D0-B53E-2E3398A5A0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5663" y="2532063"/>
            <a:ext cx="14176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إدغام بغنة</a:t>
            </a:r>
            <a:endParaRPr lang="ar-AE" altLang="ar-AE" sz="3600"/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id="{D6456B5B-5C02-4B7A-BB75-564D014433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2338" y="3095625"/>
            <a:ext cx="18557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SA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رَسولٌ مِن</a:t>
            </a: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3600"/>
          </a:p>
        </p:txBody>
      </p:sp>
      <p:sp>
        <p:nvSpPr>
          <p:cNvPr id="8" name="مستطيل 7">
            <a:extLst>
              <a:ext uri="{FF2B5EF4-FFF2-40B4-BE49-F238E27FC236}">
                <a16:creationId xmlns:a16="http://schemas.microsoft.com/office/drawing/2014/main" id="{1B31394A-9642-4CED-AF8F-C581503E0E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5025" y="3095625"/>
            <a:ext cx="14176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إدغام بغنة</a:t>
            </a:r>
          </a:p>
        </p:txBody>
      </p:sp>
      <p:sp>
        <p:nvSpPr>
          <p:cNvPr id="9" name="مستطيل 8">
            <a:extLst>
              <a:ext uri="{FF2B5EF4-FFF2-40B4-BE49-F238E27FC236}">
                <a16:creationId xmlns:a16="http://schemas.microsoft.com/office/drawing/2014/main" id="{3B921EC0-68FB-4605-AFBE-E3B3FD7F29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59175" y="3575050"/>
            <a:ext cx="17081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SA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مِن رَبِّ </a:t>
            </a: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3600"/>
          </a:p>
        </p:txBody>
      </p:sp>
      <p:sp>
        <p:nvSpPr>
          <p:cNvPr id="10" name="مستطيل 9">
            <a:extLst>
              <a:ext uri="{FF2B5EF4-FFF2-40B4-BE49-F238E27FC236}">
                <a16:creationId xmlns:a16="http://schemas.microsoft.com/office/drawing/2014/main" id="{9B900747-01FA-42C3-AB4C-8D91A12C04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3622675"/>
            <a:ext cx="18208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إدغام بلا غنة</a:t>
            </a:r>
          </a:p>
        </p:txBody>
      </p:sp>
      <p:sp>
        <p:nvSpPr>
          <p:cNvPr id="11" name="مستطيل 10">
            <a:extLst>
              <a:ext uri="{FF2B5EF4-FFF2-40B4-BE49-F238E27FC236}">
                <a16:creationId xmlns:a16="http://schemas.microsoft.com/office/drawing/2014/main" id="{0E1305F1-D810-4F38-8F3C-99E84C947E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2975" y="4125913"/>
            <a:ext cx="18494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SA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مَن يُؤمِنُ </a:t>
            </a: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3600"/>
          </a:p>
        </p:txBody>
      </p:sp>
      <p:sp>
        <p:nvSpPr>
          <p:cNvPr id="12" name="مستطيل 11">
            <a:extLst>
              <a:ext uri="{FF2B5EF4-FFF2-40B4-BE49-F238E27FC236}">
                <a16:creationId xmlns:a16="http://schemas.microsoft.com/office/drawing/2014/main" id="{8E5A18BE-B99D-4412-AC47-68A6124886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13" y="4125913"/>
            <a:ext cx="14176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إدغام بغنة</a:t>
            </a:r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id="{C9072828-5D60-4C8B-A48D-06D5F51C4D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2050" y="4605338"/>
            <a:ext cx="137953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SA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مَن ل</a:t>
            </a:r>
            <a:r>
              <a:rPr lang="ar-AE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ا</a:t>
            </a: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3600"/>
          </a:p>
        </p:txBody>
      </p:sp>
      <p:sp>
        <p:nvSpPr>
          <p:cNvPr id="14" name="مستطيل 13">
            <a:extLst>
              <a:ext uri="{FF2B5EF4-FFF2-40B4-BE49-F238E27FC236}">
                <a16:creationId xmlns:a16="http://schemas.microsoft.com/office/drawing/2014/main" id="{2508E9F5-49BD-4F91-AC20-9258120D4B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4616450"/>
            <a:ext cx="18208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إدغام بلا غنة</a:t>
            </a:r>
          </a:p>
        </p:txBody>
      </p:sp>
      <p:sp>
        <p:nvSpPr>
          <p:cNvPr id="15" name="مستطيل 14">
            <a:extLst>
              <a:ext uri="{FF2B5EF4-FFF2-40B4-BE49-F238E27FC236}">
                <a16:creationId xmlns:a16="http://schemas.microsoft.com/office/drawing/2014/main" id="{B8916732-21A3-477A-A906-1563F81377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0288" y="5145088"/>
            <a:ext cx="17827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SA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قَوْلًا</a:t>
            </a:r>
            <a:r>
              <a:rPr lang="ar-AE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 مِّن</a:t>
            </a:r>
            <a:r>
              <a:rPr lang="ar-SA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 </a:t>
            </a: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3600"/>
          </a:p>
        </p:txBody>
      </p:sp>
      <p:sp>
        <p:nvSpPr>
          <p:cNvPr id="16" name="مستطيل 15">
            <a:extLst>
              <a:ext uri="{FF2B5EF4-FFF2-40B4-BE49-F238E27FC236}">
                <a16:creationId xmlns:a16="http://schemas.microsoft.com/office/drawing/2014/main" id="{E157E6D2-3BBE-4561-BB50-672B7338BF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13" y="5145088"/>
            <a:ext cx="14160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إدغام بغنة</a:t>
            </a:r>
          </a:p>
        </p:txBody>
      </p:sp>
      <p:sp>
        <p:nvSpPr>
          <p:cNvPr id="17" name="مستطيل 16">
            <a:extLst>
              <a:ext uri="{FF2B5EF4-FFF2-40B4-BE49-F238E27FC236}">
                <a16:creationId xmlns:a16="http://schemas.microsoft.com/office/drawing/2014/main" id="{78FDA92B-1B75-4532-B3E3-008DA089B1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8713" y="5662613"/>
            <a:ext cx="15954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SA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مِّن</a:t>
            </a:r>
            <a:r>
              <a:rPr lang="ar-AE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 رَّبٍّ</a:t>
            </a: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3600"/>
          </a:p>
        </p:txBody>
      </p:sp>
      <p:sp>
        <p:nvSpPr>
          <p:cNvPr id="18" name="مستطيل 17">
            <a:extLst>
              <a:ext uri="{FF2B5EF4-FFF2-40B4-BE49-F238E27FC236}">
                <a16:creationId xmlns:a16="http://schemas.microsoft.com/office/drawing/2014/main" id="{E098D08E-2B6B-48C1-8A8C-60B667070D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5661025"/>
            <a:ext cx="18208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إدغام بلا غنة</a:t>
            </a:r>
          </a:p>
        </p:txBody>
      </p:sp>
      <p:sp>
        <p:nvSpPr>
          <p:cNvPr id="19" name="مستطيل 18">
            <a:extLst>
              <a:ext uri="{FF2B5EF4-FFF2-40B4-BE49-F238E27FC236}">
                <a16:creationId xmlns:a16="http://schemas.microsoft.com/office/drawing/2014/main" id="{89A0273D-117A-4CA9-8189-8CC7ABCEE1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16313" y="6180138"/>
            <a:ext cx="19589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﴿</a:t>
            </a:r>
            <a:r>
              <a:rPr lang="ar-SA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رَّبٍّ رَّحِيمٍ </a:t>
            </a:r>
            <a:r>
              <a:rPr lang="ar-SA" altLang="ar-AE" sz="3600" b="1">
                <a:solidFill>
                  <a:srgbClr val="008000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﴾</a:t>
            </a:r>
            <a:endParaRPr lang="ar-AE" altLang="ar-AE" sz="3600"/>
          </a:p>
        </p:txBody>
      </p:sp>
      <p:sp>
        <p:nvSpPr>
          <p:cNvPr id="20" name="مستطيل 19">
            <a:extLst>
              <a:ext uri="{FF2B5EF4-FFF2-40B4-BE49-F238E27FC236}">
                <a16:creationId xmlns:a16="http://schemas.microsoft.com/office/drawing/2014/main" id="{79D00B58-C507-4D0A-B19B-2A414DAD1C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6196013"/>
            <a:ext cx="18208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إدغام بلا غنة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 nodeType="clickPar">
                      <p:stCondLst>
                        <p:cond delay="indefinite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 nodeType="clickPar">
                      <p:stCondLst>
                        <p:cond delay="indefinite"/>
                      </p:stCondLst>
                      <p:childTnLst>
                        <p:par>
                          <p:cTn id="1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 nodeType="clickPar">
                      <p:stCondLst>
                        <p:cond delay="indefinite"/>
                      </p:stCondLst>
                      <p:childTnLst>
                        <p:par>
                          <p:cTn id="1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 nodeType="clickPar">
                      <p:stCondLst>
                        <p:cond delay="indefinite"/>
                      </p:stCondLst>
                      <p:childTnLst>
                        <p:par>
                          <p:cTn id="1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 nodeType="clickPar">
                      <p:stCondLst>
                        <p:cond delay="indefinite"/>
                      </p:stCondLst>
                      <p:childTnLst>
                        <p:par>
                          <p:cTn id="1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 nodeType="clickPar">
                      <p:stCondLst>
                        <p:cond delay="indefinite"/>
                      </p:stCondLst>
                      <p:childTnLst>
                        <p:par>
                          <p:cTn id="1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 nodeType="clickPar">
                      <p:stCondLst>
                        <p:cond delay="indefinite"/>
                      </p:stCondLst>
                      <p:childTnLst>
                        <p:par>
                          <p:cTn id="2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1" name="Picture 1">
            <a:extLst>
              <a:ext uri="{FF2B5EF4-FFF2-40B4-BE49-F238E27FC236}">
                <a16:creationId xmlns:a16="http://schemas.microsoft.com/office/drawing/2014/main" id="{45649CD0-AD8C-444F-A0D2-1587B4D9BC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79"/>
          <a:stretch>
            <a:fillRect/>
          </a:stretch>
        </p:blipFill>
        <p:spPr bwMode="auto">
          <a:xfrm>
            <a:off x="689928" y="407803"/>
            <a:ext cx="10479820" cy="60423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مستطيل 2">
            <a:extLst>
              <a:ext uri="{FF2B5EF4-FFF2-40B4-BE49-F238E27FC236}">
                <a16:creationId xmlns:a16="http://schemas.microsoft.com/office/drawing/2014/main" id="{982EEF9D-D33E-4885-9EA7-06F849D14C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3625" y="1950817"/>
            <a:ext cx="26130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AE" altLang="ar-AE" sz="4000" b="1" dirty="0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ملّدن</a:t>
            </a:r>
            <a:r>
              <a:rPr lang="ar-AE" altLang="ar-AE" sz="4000" dirty="0">
                <a:latin typeface="KarimLTRegular" charset="-78"/>
              </a:rPr>
              <a:t> / </a:t>
            </a:r>
            <a:r>
              <a:rPr lang="ar-AE" altLang="ar-AE" sz="4000" b="1" dirty="0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بدون</a:t>
            </a:r>
            <a:r>
              <a:rPr lang="ar-AE" altLang="ar-AE" sz="4000" dirty="0">
                <a:latin typeface="KarimLTRegular" charset="-78"/>
              </a:rPr>
              <a:t> </a:t>
            </a:r>
            <a:r>
              <a:rPr lang="ar-AE" altLang="ar-AE" sz="4000" b="1" dirty="0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غنة</a:t>
            </a:r>
            <a:endParaRPr lang="en-IN" altLang="ar-AE" sz="4000" b="1" dirty="0">
              <a:solidFill>
                <a:srgbClr val="0033CC"/>
              </a:solidFill>
              <a:latin typeface="Times New Roman" panose="02020603050405020304" pitchFamily="18" charset="0"/>
              <a:cs typeface="Traditional Arabic" panose="02020603050405020304" pitchFamily="18" charset="-78"/>
            </a:endParaRPr>
          </a:p>
        </p:txBody>
      </p:sp>
      <p:sp>
        <p:nvSpPr>
          <p:cNvPr id="23" name="مستطيل 3">
            <a:extLst>
              <a:ext uri="{FF2B5EF4-FFF2-40B4-BE49-F238E27FC236}">
                <a16:creationId xmlns:a16="http://schemas.microsoft.com/office/drawing/2014/main" id="{805F6442-4419-4964-A732-2963EBE1A2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47900" y="2764767"/>
            <a:ext cx="26447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AE" altLang="ar-AE" sz="4000" b="1" dirty="0" err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سررمّرفوعة</a:t>
            </a:r>
            <a:r>
              <a:rPr lang="ar-AE" altLang="ar-AE" sz="4000" b="1" dirty="0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 </a:t>
            </a:r>
            <a:r>
              <a:rPr lang="ar-AE" altLang="ar-AE" sz="4000" dirty="0">
                <a:latin typeface="KarimLTRegular" charset="-78"/>
              </a:rPr>
              <a:t>/ </a:t>
            </a:r>
            <a:r>
              <a:rPr lang="ar-AE" altLang="ar-AE" sz="4000" b="1" dirty="0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الغنة</a:t>
            </a:r>
            <a:endParaRPr lang="en-IN" altLang="ar-AE" sz="4000" b="1" dirty="0">
              <a:solidFill>
                <a:srgbClr val="0033CC"/>
              </a:solidFill>
              <a:latin typeface="Times New Roman" panose="02020603050405020304" pitchFamily="18" charset="0"/>
              <a:cs typeface="Traditional Arabic" panose="02020603050405020304" pitchFamily="18" charset="-78"/>
            </a:endParaRPr>
          </a:p>
        </p:txBody>
      </p:sp>
      <p:sp>
        <p:nvSpPr>
          <p:cNvPr id="24" name="مستطيل 4">
            <a:extLst>
              <a:ext uri="{FF2B5EF4-FFF2-40B4-BE49-F238E27FC236}">
                <a16:creationId xmlns:a16="http://schemas.microsoft.com/office/drawing/2014/main" id="{CE49A448-DB69-449C-9070-A254FB9610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3625" y="3620598"/>
            <a:ext cx="23463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AE" altLang="ar-AE" sz="4000" b="1" dirty="0" err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خيريّره</a:t>
            </a:r>
            <a:r>
              <a:rPr lang="ar-AE" altLang="ar-AE" sz="4000" dirty="0">
                <a:latin typeface="KarimLTRegular" charset="-78"/>
              </a:rPr>
              <a:t>/ </a:t>
            </a:r>
            <a:r>
              <a:rPr lang="ar-AE" altLang="ar-AE" sz="4000" b="1" dirty="0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مع</a:t>
            </a:r>
            <a:r>
              <a:rPr lang="ar-AE" altLang="ar-AE" sz="4000" dirty="0">
                <a:latin typeface="KarimLTRegular" charset="-78"/>
              </a:rPr>
              <a:t> </a:t>
            </a:r>
            <a:r>
              <a:rPr lang="ar-AE" altLang="ar-AE" sz="4000" b="1" dirty="0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غنة</a:t>
            </a:r>
            <a:endParaRPr lang="en-IN" altLang="ar-AE" sz="4000" b="1" dirty="0">
              <a:solidFill>
                <a:srgbClr val="0033CC"/>
              </a:solidFill>
              <a:latin typeface="Times New Roman" panose="02020603050405020304" pitchFamily="18" charset="0"/>
              <a:cs typeface="Traditional Arabic" panose="02020603050405020304" pitchFamily="18" charset="-78"/>
            </a:endParaRPr>
          </a:p>
        </p:txBody>
      </p:sp>
      <p:sp>
        <p:nvSpPr>
          <p:cNvPr id="25" name="مستطيل 5">
            <a:extLst>
              <a:ext uri="{FF2B5EF4-FFF2-40B4-BE49-F238E27FC236}">
                <a16:creationId xmlns:a16="http://schemas.microsoft.com/office/drawing/2014/main" id="{5561CCDF-66E9-47C6-9B60-BA558A20A7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2670" y="4454694"/>
            <a:ext cx="35623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AE" altLang="ar-AE" sz="4000" b="1" dirty="0" err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وموعظتَوّذكرى</a:t>
            </a:r>
            <a:r>
              <a:rPr lang="ar-AE" altLang="ar-AE" sz="4000" dirty="0">
                <a:latin typeface="KarimLTRegular" charset="-78"/>
              </a:rPr>
              <a:t>/ </a:t>
            </a:r>
            <a:r>
              <a:rPr lang="ar-AE" altLang="ar-AE" sz="4000" b="1" dirty="0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مع</a:t>
            </a:r>
            <a:r>
              <a:rPr lang="ar-AE" altLang="ar-AE" sz="4000" dirty="0">
                <a:latin typeface="KarimLTRegular" charset="-78"/>
              </a:rPr>
              <a:t> </a:t>
            </a:r>
            <a:r>
              <a:rPr lang="ar-AE" altLang="ar-AE" sz="4000" b="1" dirty="0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غنة</a:t>
            </a:r>
            <a:endParaRPr lang="en-IN" altLang="ar-AE" sz="4000" b="1" dirty="0">
              <a:solidFill>
                <a:srgbClr val="0033CC"/>
              </a:solidFill>
              <a:latin typeface="Times New Roman" panose="02020603050405020304" pitchFamily="18" charset="0"/>
              <a:cs typeface="Traditional Arabic" panose="02020603050405020304" pitchFamily="18" charset="-78"/>
            </a:endParaRPr>
          </a:p>
        </p:txBody>
      </p:sp>
      <p:sp>
        <p:nvSpPr>
          <p:cNvPr id="26" name="مستطيل 6">
            <a:extLst>
              <a:ext uri="{FF2B5EF4-FFF2-40B4-BE49-F238E27FC236}">
                <a16:creationId xmlns:a16="http://schemas.microsoft.com/office/drawing/2014/main" id="{8B3F9DBE-0955-46AF-8C9F-16227C5302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11680" y="5268327"/>
            <a:ext cx="31178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AE" altLang="ar-AE" sz="4000" b="1" dirty="0" err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رؤوفرّحيم</a:t>
            </a:r>
            <a:r>
              <a:rPr lang="ar-AE" altLang="ar-AE" sz="4000" dirty="0">
                <a:latin typeface="KarimLTRegular" charset="-78"/>
              </a:rPr>
              <a:t>/ </a:t>
            </a:r>
            <a:r>
              <a:rPr lang="ar-AE" altLang="ar-AE" sz="4000" b="1" dirty="0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بدون</a:t>
            </a:r>
            <a:r>
              <a:rPr lang="ar-AE" altLang="ar-AE" sz="4000" dirty="0">
                <a:latin typeface="KarimLTRegular" charset="-78"/>
              </a:rPr>
              <a:t> </a:t>
            </a:r>
            <a:r>
              <a:rPr lang="ar-AE" altLang="ar-AE" sz="4000" b="1" dirty="0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غنة</a:t>
            </a:r>
            <a:endParaRPr lang="en-IN" altLang="ar-AE" sz="4000" b="1" dirty="0">
              <a:solidFill>
                <a:srgbClr val="0033CC"/>
              </a:solidFill>
              <a:latin typeface="Times New Roman" panose="02020603050405020304" pitchFamily="18" charset="0"/>
              <a:cs typeface="Traditional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64229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pic>
        <p:nvPicPr>
          <p:cNvPr id="20" name="Picture 1">
            <a:extLst>
              <a:ext uri="{FF2B5EF4-FFF2-40B4-BE49-F238E27FC236}">
                <a16:creationId xmlns:a16="http://schemas.microsoft.com/office/drawing/2014/main" id="{1814705E-9CD9-487E-B1C1-8E4261F644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985" y="698769"/>
            <a:ext cx="10310030" cy="54604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65598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>
            <a:extLst>
              <a:ext uri="{FF2B5EF4-FFF2-40B4-BE49-F238E27FC236}">
                <a16:creationId xmlns:a16="http://schemas.microsoft.com/office/drawing/2014/main" id="{9B842525-DAB6-4AF1-B831-6DA5A214D2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5763" y="-4763"/>
            <a:ext cx="12577763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مستطيل 2">
            <a:extLst>
              <a:ext uri="{FF2B5EF4-FFF2-40B4-BE49-F238E27FC236}">
                <a16:creationId xmlns:a16="http://schemas.microsoft.com/office/drawing/2014/main" id="{3AF5451F-A5CC-46D3-8B2F-C2CB7F084191}"/>
              </a:ext>
            </a:extLst>
          </p:cNvPr>
          <p:cNvSpPr/>
          <p:nvPr/>
        </p:nvSpPr>
        <p:spPr>
          <a:xfrm>
            <a:off x="8672513" y="2070100"/>
            <a:ext cx="3148012" cy="174224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l" rtl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rtl="1" eaLnBrk="1" hangingPunct="1">
              <a:defRPr/>
            </a:pPr>
            <a:r>
              <a:rPr lang="ar-SA" altLang="ar-AE" sz="2400" b="1" dirty="0">
                <a:solidFill>
                  <a:schemeClr val="accent5"/>
                </a:solidFill>
                <a:latin typeface="Arial" panose="020B0604020202020204" pitchFamily="34" charset="0"/>
              </a:rPr>
              <a:t>الإِدْغامِ </a:t>
            </a:r>
            <a:r>
              <a:rPr lang="ar-AE" altLang="ar-AE" sz="2400" b="1" dirty="0">
                <a:solidFill>
                  <a:schemeClr val="accent5"/>
                </a:solidFill>
                <a:latin typeface="Arial" panose="020B0604020202020204" pitchFamily="34" charset="0"/>
              </a:rPr>
              <a:t>لغة هو ا</a:t>
            </a:r>
            <a:r>
              <a:rPr lang="ar-SA" altLang="ar-AE" sz="2400" b="1" dirty="0">
                <a:solidFill>
                  <a:schemeClr val="accent5"/>
                </a:solidFill>
                <a:latin typeface="Arial" panose="020B0604020202020204" pitchFamily="34" charset="0"/>
              </a:rPr>
              <a:t>لإِدْخالُ وَالسَّتْرُ ، وَاصْطِلاحًا: الْتِقاءُ حَرْفٍ ساكِنٍ بِحَرْفٍ مُتَحَرِّكٍ بِحَيْثُ يَصيرانِ حَرْفًا</a:t>
            </a:r>
            <a:r>
              <a:rPr lang="ar-AE" altLang="ar-AE" sz="2400" b="1" dirty="0">
                <a:solidFill>
                  <a:schemeClr val="accent5"/>
                </a:solidFill>
                <a:latin typeface="Arial" panose="020B0604020202020204" pitchFamily="34" charset="0"/>
              </a:rPr>
              <a:t> و</a:t>
            </a:r>
            <a:r>
              <a:rPr lang="ar-SA" altLang="ar-AE" sz="2400" b="1" dirty="0">
                <a:solidFill>
                  <a:schemeClr val="accent5"/>
                </a:solidFill>
                <a:latin typeface="Arial" panose="020B0604020202020204" pitchFamily="34" charset="0"/>
              </a:rPr>
              <a:t>احِدًا مُشَدَّدًا</a:t>
            </a:r>
            <a:r>
              <a:rPr lang="ar-SA" altLang="ar-AE" b="1" dirty="0">
                <a:latin typeface="Arial" panose="020B0604020202020204" pitchFamily="34" charset="0"/>
              </a:rPr>
              <a:t> </a:t>
            </a:r>
            <a:endParaRPr lang="ar-AE" altLang="ar-AE" b="1" dirty="0">
              <a:latin typeface="Arial" panose="020B0604020202020204" pitchFamily="34" charset="0"/>
            </a:endParaRPr>
          </a:p>
        </p:txBody>
      </p:sp>
      <p:sp>
        <p:nvSpPr>
          <p:cNvPr id="4" name="مستطيل 3">
            <a:extLst>
              <a:ext uri="{FF2B5EF4-FFF2-40B4-BE49-F238E27FC236}">
                <a16:creationId xmlns:a16="http://schemas.microsoft.com/office/drawing/2014/main" id="{9D082133-C0F5-420C-B9B5-5620780495F0}"/>
              </a:ext>
            </a:extLst>
          </p:cNvPr>
          <p:cNvSpPr/>
          <p:nvPr/>
        </p:nvSpPr>
        <p:spPr>
          <a:xfrm>
            <a:off x="-96045" y="2567513"/>
            <a:ext cx="3725863" cy="6527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>
            <a:lvl1pPr algn="l" rtl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ar-SA" altLang="ar-AE" sz="2800" b="1" dirty="0">
                <a:solidFill>
                  <a:schemeClr val="accent5"/>
                </a:solidFill>
                <a:latin typeface="Arial" panose="020B0604020202020204" pitchFamily="34" charset="0"/>
              </a:rPr>
              <a:t>الياءُ وَالنّونُ وَالميمُ وَالواوُ</a:t>
            </a:r>
            <a:endParaRPr lang="ar-AE" altLang="ar-AE" sz="2800" b="1" dirty="0">
              <a:solidFill>
                <a:schemeClr val="accent5"/>
              </a:solidFill>
              <a:latin typeface="Arial" panose="020B0604020202020204" pitchFamily="34" charset="0"/>
            </a:endParaRPr>
          </a:p>
        </p:txBody>
      </p:sp>
      <p:sp>
        <p:nvSpPr>
          <p:cNvPr id="5" name="مستطيل 4">
            <a:extLst>
              <a:ext uri="{FF2B5EF4-FFF2-40B4-BE49-F238E27FC236}">
                <a16:creationId xmlns:a16="http://schemas.microsoft.com/office/drawing/2014/main" id="{6523F0B7-9BB2-4498-A6D7-EF0BD5A0BB0E}"/>
              </a:ext>
            </a:extLst>
          </p:cNvPr>
          <p:cNvSpPr/>
          <p:nvPr/>
        </p:nvSpPr>
        <p:spPr>
          <a:xfrm>
            <a:off x="8321675" y="5046271"/>
            <a:ext cx="3498850" cy="6990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>
            <a:lvl1pPr algn="l" rtl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ar-AE" altLang="ar-AE" sz="2800" b="1" dirty="0">
                <a:solidFill>
                  <a:schemeClr val="accent5"/>
                </a:solidFill>
                <a:latin typeface="Arial" panose="020B0604020202020204" pitchFamily="34" charset="0"/>
              </a:rPr>
              <a:t>إ</a:t>
            </a:r>
            <a:r>
              <a:rPr lang="ar-SA" altLang="ar-AE" sz="2800" b="1" dirty="0">
                <a:solidFill>
                  <a:schemeClr val="accent5"/>
                </a:solidFill>
                <a:latin typeface="Arial" panose="020B0604020202020204" pitchFamily="34" charset="0"/>
              </a:rPr>
              <a:t>دْغامُ بِغُنَّةٍ</a:t>
            </a:r>
            <a:r>
              <a:rPr lang="ar-AE" altLang="ar-AE" sz="2800" b="1" dirty="0">
                <a:solidFill>
                  <a:schemeClr val="accent5"/>
                </a:solidFill>
                <a:latin typeface="Arial" panose="020B0604020202020204" pitchFamily="34" charset="0"/>
              </a:rPr>
              <a:t> وإدغام بغير غنة</a:t>
            </a:r>
          </a:p>
        </p:txBody>
      </p:sp>
      <p:sp>
        <p:nvSpPr>
          <p:cNvPr id="6" name="مستطيل 5">
            <a:extLst>
              <a:ext uri="{FF2B5EF4-FFF2-40B4-BE49-F238E27FC236}">
                <a16:creationId xmlns:a16="http://schemas.microsoft.com/office/drawing/2014/main" id="{3776D9AE-96AD-40AF-9E3D-6FA4307505A0}"/>
              </a:ext>
            </a:extLst>
          </p:cNvPr>
          <p:cNvSpPr/>
          <p:nvPr/>
        </p:nvSpPr>
        <p:spPr>
          <a:xfrm>
            <a:off x="348530" y="5050304"/>
            <a:ext cx="2412951" cy="52839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l" rtl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ar-SA" altLang="ar-AE" sz="2800" b="1" dirty="0">
                <a:solidFill>
                  <a:schemeClr val="accent5"/>
                </a:solidFill>
                <a:latin typeface="Arial" panose="020B0604020202020204" pitchFamily="34" charset="0"/>
              </a:rPr>
              <a:t>الرّاءُ وَاللّ</a:t>
            </a:r>
            <a:r>
              <a:rPr lang="ar-AE" altLang="ar-AE" sz="2800" b="1" dirty="0">
                <a:solidFill>
                  <a:schemeClr val="accent5"/>
                </a:solidFill>
                <a:latin typeface="Arial" panose="020B0604020202020204" pitchFamily="34" charset="0"/>
              </a:rPr>
              <a:t>ا</a:t>
            </a:r>
            <a:r>
              <a:rPr lang="ar-SA" altLang="ar-AE" sz="2800" b="1" dirty="0">
                <a:solidFill>
                  <a:schemeClr val="accent5"/>
                </a:solidFill>
                <a:latin typeface="Arial" panose="020B0604020202020204" pitchFamily="34" charset="0"/>
              </a:rPr>
              <a:t>مُ</a:t>
            </a:r>
            <a:endParaRPr lang="ar-AE" altLang="ar-AE" sz="2800" b="1" dirty="0">
              <a:solidFill>
                <a:schemeClr val="accent5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978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386" name="Picture 1">
            <a:extLst>
              <a:ext uri="{FF2B5EF4-FFF2-40B4-BE49-F238E27FC236}">
                <a16:creationId xmlns:a16="http://schemas.microsoft.com/office/drawing/2014/main" id="{870F62AC-CFD6-4696-85F9-296399F253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729997"/>
            <a:ext cx="10905066" cy="53980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>
            <a:extLst>
              <a:ext uri="{FF2B5EF4-FFF2-40B4-BE49-F238E27FC236}">
                <a16:creationId xmlns:a16="http://schemas.microsoft.com/office/drawing/2014/main" id="{49ACA55E-FD88-4378-A126-09B81895FB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895" y="633045"/>
            <a:ext cx="11798105" cy="53211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مستطيل 2">
            <a:extLst>
              <a:ext uri="{FF2B5EF4-FFF2-40B4-BE49-F238E27FC236}">
                <a16:creationId xmlns:a16="http://schemas.microsoft.com/office/drawing/2014/main" id="{65B66637-233D-499C-9144-D6B9684B5AA8}"/>
              </a:ext>
            </a:extLst>
          </p:cNvPr>
          <p:cNvSpPr/>
          <p:nvPr/>
        </p:nvSpPr>
        <p:spPr>
          <a:xfrm>
            <a:off x="393895" y="3852300"/>
            <a:ext cx="11310938" cy="21018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defRPr/>
            </a:pPr>
            <a:endParaRPr lang="ar-AE" altLang="ar-AE" sz="2800" dirty="0"/>
          </a:p>
          <a:p>
            <a:pPr rtl="0">
              <a:defRPr/>
            </a:pPr>
            <a:r>
              <a:rPr lang="ar-SA" altLang="ar-AE" sz="2800" dirty="0">
                <a:solidFill>
                  <a:schemeClr val="hlink"/>
                </a:solidFill>
              </a:rPr>
              <a:t>الإِدْغامُ بِغُنَّةٍ</a:t>
            </a:r>
            <a:r>
              <a:rPr lang="ar-SA" altLang="ar-AE" sz="2800" dirty="0"/>
              <a:t>:</a:t>
            </a:r>
            <a:r>
              <a:rPr lang="ar-SA" altLang="ar-AE" dirty="0"/>
              <a:t> </a:t>
            </a:r>
            <a:r>
              <a:rPr lang="ar-SA" altLang="ar-AE" sz="2400" dirty="0"/>
              <a:t>لَهُ </a:t>
            </a:r>
            <a:r>
              <a:rPr lang="ar-SA" altLang="ar-AE" sz="2400" u="sng" dirty="0"/>
              <a:t>أَرْبَعَةُ أَحْرُفٍ مَجْموعَةٌ في كَلِمَةِ )يَنْمو</a:t>
            </a:r>
            <a:r>
              <a:rPr lang="ar-SA" altLang="ar-AE" sz="2400" dirty="0"/>
              <a:t>(، وَهِيَ: )الياءُ وَالنّونُ وَالميمُ وَالواوُ(. فَإِذا وَقَعَ أَحَدُ هَذِهِ الأحَرُفِ بَعْدَ النّونِ السّاكِنَةِ أَوِ التَّنْوينِ بِشَرْطِ أَنْ يَكونَ ذَلِكَ في كَلِمَتَيْنِ </a:t>
            </a:r>
            <a:r>
              <a:rPr lang="ar-SA" altLang="ar-AE" sz="2400" u="sng" dirty="0"/>
              <a:t>وَجَبَ الإِدْغامُ مَعَ الغُنَّةِ</a:t>
            </a:r>
            <a:endParaRPr lang="ar-AE" altLang="ar-AE" sz="2400" u="sng" dirty="0"/>
          </a:p>
          <a:p>
            <a:pPr rtl="0">
              <a:defRPr/>
            </a:pPr>
            <a:endParaRPr lang="ar-AE" altLang="ar-AE" sz="2400" dirty="0"/>
          </a:p>
          <a:p>
            <a:pPr rtl="0">
              <a:defRPr/>
            </a:pPr>
            <a:r>
              <a:rPr lang="ar-SA" altLang="ar-AE" sz="2800" dirty="0">
                <a:solidFill>
                  <a:schemeClr val="hlink"/>
                </a:solidFill>
              </a:rPr>
              <a:t>الإِدْغامُ بغير غنة</a:t>
            </a:r>
            <a:r>
              <a:rPr lang="ar-SA" altLang="ar-AE" dirty="0">
                <a:solidFill>
                  <a:schemeClr val="hlink"/>
                </a:solidFill>
              </a:rPr>
              <a:t>:</a:t>
            </a:r>
            <a:r>
              <a:rPr lang="ar-SA" altLang="ar-AE" dirty="0"/>
              <a:t> </a:t>
            </a:r>
            <a:r>
              <a:rPr lang="ar-SA" altLang="ar-AE" sz="2400" dirty="0"/>
              <a:t>لهَ </a:t>
            </a:r>
            <a:r>
              <a:rPr lang="ar-SA" altLang="ar-AE" sz="2400" u="sng" dirty="0"/>
              <a:t>حَرْفانِ وَهُما: الرّاءُ وَاللّ</a:t>
            </a:r>
            <a:r>
              <a:rPr lang="ar-AE" altLang="ar-AE" sz="2400" u="sng" dirty="0"/>
              <a:t>ا</a:t>
            </a:r>
            <a:r>
              <a:rPr lang="ar-SA" altLang="ar-AE" sz="2400" u="sng" dirty="0"/>
              <a:t>مُ</a:t>
            </a:r>
            <a:r>
              <a:rPr lang="ar-SA" altLang="ar-AE" sz="2400" dirty="0"/>
              <a:t>، فإَذا جاءَ حَرْفٌ مِنهْما بَعْدَ النوّنِ السّاكِنةَ </a:t>
            </a:r>
            <a:r>
              <a:rPr lang="ar-SA" altLang="ar-AE" sz="2400" dirty="0" err="1"/>
              <a:t>أوَالتنَّوْينِ</a:t>
            </a:r>
            <a:r>
              <a:rPr lang="ar-SA" altLang="ar-AE" sz="2400" dirty="0"/>
              <a:t> في</a:t>
            </a:r>
            <a:r>
              <a:rPr lang="ar-AE" altLang="ar-AE" sz="2400" dirty="0"/>
              <a:t>، </a:t>
            </a:r>
            <a:r>
              <a:rPr lang="ar-SA" altLang="ar-AE" sz="2400" dirty="0"/>
              <a:t>كلَمِتيَنْ وَجَبَ الإِدْغامُ </a:t>
            </a:r>
            <a:r>
              <a:rPr lang="ar-SA" altLang="ar-AE" sz="2400" u="sng" dirty="0"/>
              <a:t>بغِيرْ غُنةَّ</a:t>
            </a:r>
            <a:endParaRPr lang="en-US" altLang="ar-AE" sz="2400" u="sng" dirty="0"/>
          </a:p>
          <a:p>
            <a:pPr rtl="0">
              <a:defRPr/>
            </a:pPr>
            <a:endParaRPr lang="en-US" altLang="ar-AE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>
            <a:extLst>
              <a:ext uri="{FF2B5EF4-FFF2-40B4-BE49-F238E27FC236}">
                <a16:creationId xmlns:a16="http://schemas.microsoft.com/office/drawing/2014/main" id="{41B8A59C-C57E-4CE6-9B11-3D098AA93F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11590338" cy="688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مستطيل 2">
            <a:extLst>
              <a:ext uri="{FF2B5EF4-FFF2-40B4-BE49-F238E27FC236}">
                <a16:creationId xmlns:a16="http://schemas.microsoft.com/office/drawing/2014/main" id="{4E2B985E-1F17-4709-A4BA-B895BADFC5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7813" y="1787525"/>
            <a:ext cx="18208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إدغام بلا غنة</a:t>
            </a:r>
          </a:p>
        </p:txBody>
      </p:sp>
      <p:sp>
        <p:nvSpPr>
          <p:cNvPr id="4" name="مستطيل 3">
            <a:extLst>
              <a:ext uri="{FF2B5EF4-FFF2-40B4-BE49-F238E27FC236}">
                <a16:creationId xmlns:a16="http://schemas.microsoft.com/office/drawing/2014/main" id="{D544E19E-56CA-40B8-B0E0-76D3C1565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3838" y="2995613"/>
            <a:ext cx="18208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 dirty="0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إدغام بلا غنة</a:t>
            </a:r>
          </a:p>
        </p:txBody>
      </p:sp>
      <p:sp>
        <p:nvSpPr>
          <p:cNvPr id="5" name="مستطيل 4">
            <a:extLst>
              <a:ext uri="{FF2B5EF4-FFF2-40B4-BE49-F238E27FC236}">
                <a16:creationId xmlns:a16="http://schemas.microsoft.com/office/drawing/2014/main" id="{08AB929E-CE65-4E33-929E-149C8FB198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5450" y="3803650"/>
            <a:ext cx="14176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إدغام بغنة</a:t>
            </a:r>
          </a:p>
        </p:txBody>
      </p:sp>
      <p:sp>
        <p:nvSpPr>
          <p:cNvPr id="6" name="مستطيل 5">
            <a:extLst>
              <a:ext uri="{FF2B5EF4-FFF2-40B4-BE49-F238E27FC236}">
                <a16:creationId xmlns:a16="http://schemas.microsoft.com/office/drawing/2014/main" id="{AF9D08F9-DD33-44B9-BA8A-B6BDA435BE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5450" y="4697413"/>
            <a:ext cx="14176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 dirty="0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إدغام بغنة</a:t>
            </a:r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id="{F2BC8A03-7309-42EB-B3D1-DAABE6EE48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5450" y="5667375"/>
            <a:ext cx="14176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إدغام بغنة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2AB00AA-0D69-4752-9CE7-6FD5B1D468DF}"/>
              </a:ext>
            </a:extLst>
          </p:cNvPr>
          <p:cNvCxnSpPr/>
          <p:nvPr/>
        </p:nvCxnSpPr>
        <p:spPr>
          <a:xfrm flipH="1">
            <a:off x="9129486" y="2278743"/>
            <a:ext cx="406400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013BA1E-5E8A-4082-AFC4-C2D4BAAF1C58}"/>
              </a:ext>
            </a:extLst>
          </p:cNvPr>
          <p:cNvCxnSpPr>
            <a:cxnSpLocks/>
          </p:cNvCxnSpPr>
          <p:nvPr/>
        </p:nvCxnSpPr>
        <p:spPr>
          <a:xfrm flipH="1">
            <a:off x="8086132" y="3261137"/>
            <a:ext cx="706176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629B6DC-28CC-4F66-ADBA-415871E8FEA2}"/>
              </a:ext>
            </a:extLst>
          </p:cNvPr>
          <p:cNvCxnSpPr>
            <a:cxnSpLocks/>
          </p:cNvCxnSpPr>
          <p:nvPr/>
        </p:nvCxnSpPr>
        <p:spPr>
          <a:xfrm flipH="1">
            <a:off x="8322938" y="4243530"/>
            <a:ext cx="706176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8950974-FBDD-4E45-AAF1-8424381B68EE}"/>
              </a:ext>
            </a:extLst>
          </p:cNvPr>
          <p:cNvCxnSpPr>
            <a:cxnSpLocks/>
          </p:cNvCxnSpPr>
          <p:nvPr/>
        </p:nvCxnSpPr>
        <p:spPr>
          <a:xfrm flipH="1">
            <a:off x="6222612" y="5259117"/>
            <a:ext cx="706176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23711B5-463B-4521-BA28-2ED1BEDBBF12}"/>
              </a:ext>
            </a:extLst>
          </p:cNvPr>
          <p:cNvCxnSpPr>
            <a:cxnSpLocks/>
          </p:cNvCxnSpPr>
          <p:nvPr/>
        </p:nvCxnSpPr>
        <p:spPr>
          <a:xfrm flipH="1">
            <a:off x="7253793" y="5268272"/>
            <a:ext cx="525641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E0604BD-0D70-4731-9A35-C44CCAFE7881}"/>
              </a:ext>
            </a:extLst>
          </p:cNvPr>
          <p:cNvCxnSpPr>
            <a:cxnSpLocks/>
          </p:cNvCxnSpPr>
          <p:nvPr/>
        </p:nvCxnSpPr>
        <p:spPr>
          <a:xfrm flipH="1">
            <a:off x="8423310" y="6229080"/>
            <a:ext cx="706176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7" name="مستطيل 5">
            <a:extLst>
              <a:ext uri="{FF2B5EF4-FFF2-40B4-BE49-F238E27FC236}">
                <a16:creationId xmlns:a16="http://schemas.microsoft.com/office/drawing/2014/main" id="{E2D755B3-0D87-49C9-B6C1-7D14EB307F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78246" y="2487821"/>
            <a:ext cx="14176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AE" sz="3600" b="1" dirty="0">
                <a:solidFill>
                  <a:srgbClr val="0033CC"/>
                </a:solidFill>
                <a:latin typeface="Times New Roman" panose="02020603050405020304" pitchFamily="18" charset="0"/>
                <a:cs typeface="Traditional Arabic" panose="02020603050405020304" pitchFamily="18" charset="-78"/>
              </a:rPr>
              <a:t>إدغام بغنة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1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>
            <a:extLst>
              <a:ext uri="{FF2B5EF4-FFF2-40B4-BE49-F238E27FC236}">
                <a16:creationId xmlns:a16="http://schemas.microsoft.com/office/drawing/2014/main" id="{F55B30E0-7EC6-446B-89DE-DD1E562E44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2088"/>
            <a:ext cx="12192000" cy="724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مستطيل 2">
            <a:extLst>
              <a:ext uri="{FF2B5EF4-FFF2-40B4-BE49-F238E27FC236}">
                <a16:creationId xmlns:a16="http://schemas.microsoft.com/office/drawing/2014/main" id="{08991C33-017D-4029-AB8D-3B39B82B4D41}"/>
              </a:ext>
            </a:extLst>
          </p:cNvPr>
          <p:cNvSpPr/>
          <p:nvPr/>
        </p:nvSpPr>
        <p:spPr>
          <a:xfrm>
            <a:off x="7788503" y="4927828"/>
            <a:ext cx="2245632" cy="6127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ar-AE" sz="4000" dirty="0">
                <a:solidFill>
                  <a:schemeClr val="accent5"/>
                </a:solidFill>
              </a:rPr>
              <a:t>هُدًى لِبَنِي </a:t>
            </a:r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id="{DF8E05F2-ED30-43A9-9C16-9754E49CD471}"/>
              </a:ext>
            </a:extLst>
          </p:cNvPr>
          <p:cNvSpPr/>
          <p:nvPr/>
        </p:nvSpPr>
        <p:spPr>
          <a:xfrm>
            <a:off x="2148793" y="3996532"/>
            <a:ext cx="2930298" cy="54292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ar-AE" sz="4000" dirty="0">
                <a:solidFill>
                  <a:schemeClr val="accent5"/>
                </a:solidFill>
              </a:rPr>
              <a:t>إدغام بغير غنة</a:t>
            </a:r>
          </a:p>
        </p:txBody>
      </p:sp>
      <p:sp>
        <p:nvSpPr>
          <p:cNvPr id="9" name="مستطيل 8">
            <a:extLst>
              <a:ext uri="{FF2B5EF4-FFF2-40B4-BE49-F238E27FC236}">
                <a16:creationId xmlns:a16="http://schemas.microsoft.com/office/drawing/2014/main" id="{5959937C-B5EC-462F-ADA3-6746342A4479}"/>
              </a:ext>
            </a:extLst>
          </p:cNvPr>
          <p:cNvSpPr/>
          <p:nvPr/>
        </p:nvSpPr>
        <p:spPr>
          <a:xfrm>
            <a:off x="2518228" y="6055181"/>
            <a:ext cx="2358571" cy="54292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ar-AE" sz="4000" dirty="0">
                <a:solidFill>
                  <a:schemeClr val="accent5"/>
                </a:solidFill>
              </a:rPr>
              <a:t>إدغام بغنة</a:t>
            </a:r>
          </a:p>
        </p:txBody>
      </p:sp>
      <p:sp>
        <p:nvSpPr>
          <p:cNvPr id="11" name="مستطيل 10">
            <a:extLst>
              <a:ext uri="{FF2B5EF4-FFF2-40B4-BE49-F238E27FC236}">
                <a16:creationId xmlns:a16="http://schemas.microsoft.com/office/drawing/2014/main" id="{A9717BD1-87E4-492C-90FB-641934FA773C}"/>
              </a:ext>
            </a:extLst>
          </p:cNvPr>
          <p:cNvSpPr/>
          <p:nvPr/>
        </p:nvSpPr>
        <p:spPr>
          <a:xfrm>
            <a:off x="7788503" y="5982610"/>
            <a:ext cx="2565175" cy="54292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ar-AE" sz="4000" dirty="0">
                <a:solidFill>
                  <a:schemeClr val="accent5"/>
                </a:solidFill>
              </a:rPr>
              <a:t>أئِمَّةً يَهْدُونَ</a:t>
            </a:r>
          </a:p>
        </p:txBody>
      </p:sp>
      <p:sp>
        <p:nvSpPr>
          <p:cNvPr id="14" name="مستطيل 13">
            <a:extLst>
              <a:ext uri="{FF2B5EF4-FFF2-40B4-BE49-F238E27FC236}">
                <a16:creationId xmlns:a16="http://schemas.microsoft.com/office/drawing/2014/main" id="{ED11B3B3-B3DD-4713-A18E-1BF9943B5692}"/>
              </a:ext>
            </a:extLst>
          </p:cNvPr>
          <p:cNvSpPr/>
          <p:nvPr/>
        </p:nvSpPr>
        <p:spPr>
          <a:xfrm>
            <a:off x="7788503" y="3950608"/>
            <a:ext cx="2440214" cy="54292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ar-AE" sz="4000" dirty="0">
                <a:solidFill>
                  <a:schemeClr val="accent5"/>
                </a:solidFill>
              </a:rPr>
              <a:t> مِنْ لِقَائِهِ </a:t>
            </a:r>
          </a:p>
        </p:txBody>
      </p:sp>
      <p:sp>
        <p:nvSpPr>
          <p:cNvPr id="15" name="مستطيل 14">
            <a:extLst>
              <a:ext uri="{FF2B5EF4-FFF2-40B4-BE49-F238E27FC236}">
                <a16:creationId xmlns:a16="http://schemas.microsoft.com/office/drawing/2014/main" id="{3529DFC7-CDD4-4A0E-80A5-C37B865A855F}"/>
              </a:ext>
            </a:extLst>
          </p:cNvPr>
          <p:cNvSpPr/>
          <p:nvPr/>
        </p:nvSpPr>
        <p:spPr>
          <a:xfrm>
            <a:off x="7663543" y="2973388"/>
            <a:ext cx="2565174" cy="54292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ar-AE" sz="4000" dirty="0">
                <a:solidFill>
                  <a:schemeClr val="accent5"/>
                </a:solidFill>
              </a:rPr>
              <a:t> مِرْيَةٍ مِنْ </a:t>
            </a:r>
          </a:p>
        </p:txBody>
      </p:sp>
      <p:pic>
        <p:nvPicPr>
          <p:cNvPr id="17" name="صورة 16">
            <a:extLst>
              <a:ext uri="{FF2B5EF4-FFF2-40B4-BE49-F238E27FC236}">
                <a16:creationId xmlns:a16="http://schemas.microsoft.com/office/drawing/2014/main" id="{8D758B7A-90C2-49C2-BC6B-353275686B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6499" y="2796347"/>
            <a:ext cx="3403599" cy="899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id="{36B517AF-D918-4230-8BFC-0C4DB2DB70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934" y="4913202"/>
            <a:ext cx="2763157" cy="868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9" grpId="0" animBg="1"/>
      <p:bldP spid="11" grpId="0" animBg="1"/>
      <p:bldP spid="14" grpId="0" animBg="1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561</Words>
  <Application>Microsoft Office PowerPoint</Application>
  <PresentationFormat>Widescreen</PresentationFormat>
  <Paragraphs>147</Paragraphs>
  <Slides>31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1" baseType="lpstr">
      <vt:lpstr>(AH) Manal Black</vt:lpstr>
      <vt:lpstr>Algerian</vt:lpstr>
      <vt:lpstr>Arial</vt:lpstr>
      <vt:lpstr>Calibri</vt:lpstr>
      <vt:lpstr>Calibri Light</vt:lpstr>
      <vt:lpstr>KarimLTRegular</vt:lpstr>
      <vt:lpstr>Sakkal Majalla</vt:lpstr>
      <vt:lpstr>Speak Pro</vt:lpstr>
      <vt:lpstr>Times New Roman</vt:lpstr>
      <vt:lpstr>Office Theme</vt:lpstr>
      <vt:lpstr>PowerPoint Presentation</vt:lpstr>
      <vt:lpstr>هيا معا لنكتشف عنوان درسنا</vt:lpstr>
      <vt:lpstr>حكم الإدغام</vt:lpstr>
      <vt:lpstr>أتعلم من هذا الدرس :</vt:lpstr>
      <vt:lpstr>PowerPoint Presentation</vt:lpstr>
      <vt:lpstr>منصة ألف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عائشة حالول</dc:creator>
  <cp:lastModifiedBy>عائشة حالول</cp:lastModifiedBy>
  <cp:revision>6</cp:revision>
  <dcterms:created xsi:type="dcterms:W3CDTF">2022-01-05T14:32:34Z</dcterms:created>
  <dcterms:modified xsi:type="dcterms:W3CDTF">2022-01-05T18:34:59Z</dcterms:modified>
</cp:coreProperties>
</file>