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media/image1.jpeg" ContentType="image/jpeg"/>
  <Override PartName="/ppt/theme/theme2.xml" ContentType="application/vnd.openxmlformats-officedocument.theme+xml"/>
  <Override PartName="/ppt/media/image2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</p:sldIdLst>
  <p:sldSz cx="10693400" cy="75565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00" name="Shape 100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rtl="1" latinLnBrk="0">
      <a:defRPr sz="1200">
        <a:latin typeface="+mj-lt"/>
        <a:ea typeface="+mj-ea"/>
        <a:cs typeface="+mj-cs"/>
        <a:sym typeface="Calibri"/>
      </a:defRPr>
    </a:lvl1pPr>
    <a:lvl2pPr indent="228600" rtl="1" latinLnBrk="0">
      <a:defRPr sz="1200">
        <a:latin typeface="+mj-lt"/>
        <a:ea typeface="+mj-ea"/>
        <a:cs typeface="+mj-cs"/>
        <a:sym typeface="Calibri"/>
      </a:defRPr>
    </a:lvl2pPr>
    <a:lvl3pPr indent="457200" rtl="1" latinLnBrk="0">
      <a:defRPr sz="1200">
        <a:latin typeface="+mj-lt"/>
        <a:ea typeface="+mj-ea"/>
        <a:cs typeface="+mj-cs"/>
        <a:sym typeface="Calibri"/>
      </a:defRPr>
    </a:lvl3pPr>
    <a:lvl4pPr indent="685800" rtl="1" latinLnBrk="0">
      <a:defRPr sz="1200">
        <a:latin typeface="+mj-lt"/>
        <a:ea typeface="+mj-ea"/>
        <a:cs typeface="+mj-cs"/>
        <a:sym typeface="Calibri"/>
      </a:defRPr>
    </a:lvl4pPr>
    <a:lvl5pPr indent="914400" rtl="1" latinLnBrk="0">
      <a:defRPr sz="1200">
        <a:latin typeface="+mj-lt"/>
        <a:ea typeface="+mj-ea"/>
        <a:cs typeface="+mj-cs"/>
        <a:sym typeface="Calibri"/>
      </a:defRPr>
    </a:lvl5pPr>
    <a:lvl6pPr indent="1143000" rtl="1" latinLnBrk="0">
      <a:defRPr sz="1200">
        <a:latin typeface="+mj-lt"/>
        <a:ea typeface="+mj-ea"/>
        <a:cs typeface="+mj-cs"/>
        <a:sym typeface="Calibri"/>
      </a:defRPr>
    </a:lvl6pPr>
    <a:lvl7pPr indent="1371600" rtl="1" latinLnBrk="0">
      <a:defRPr sz="1200">
        <a:latin typeface="+mj-lt"/>
        <a:ea typeface="+mj-ea"/>
        <a:cs typeface="+mj-cs"/>
        <a:sym typeface="Calibri"/>
      </a:defRPr>
    </a:lvl7pPr>
    <a:lvl8pPr indent="1600200" rtl="1" latinLnBrk="0">
      <a:defRPr sz="1200">
        <a:latin typeface="+mj-lt"/>
        <a:ea typeface="+mj-ea"/>
        <a:cs typeface="+mj-cs"/>
        <a:sym typeface="Calibri"/>
      </a:defRPr>
    </a:lvl8pPr>
    <a:lvl9pPr indent="1828800" rtl="1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نص العنوان"/>
          <p:cNvSpPr txBox="1"/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12" name="مستوى النص الأول…"/>
          <p:cNvSpPr txBox="1"/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13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نص العنوان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21" name="مستوى النص الأول…"/>
          <p:cNvSpPr txBox="1"/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22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نص العنوان"/>
          <p:cNvSpPr txBox="1"/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b="1" cap="all" sz="4000"/>
            </a:lvl1pPr>
          </a:lstStyle>
          <a:p>
            <a:pPr/>
            <a:r>
              <a:t>نص العنوان</a:t>
            </a:r>
          </a:p>
        </p:txBody>
      </p:sp>
      <p:sp>
        <p:nvSpPr>
          <p:cNvPr id="30" name="مستوى النص الأول…"/>
          <p:cNvSpPr txBox="1"/>
          <p:nvPr>
            <p:ph type="body" sz="quarter" idx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31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نص العنوان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39" name="مستوى النص الأول…"/>
          <p:cNvSpPr txBox="1"/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8" indent="-320038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0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نص العنوان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48" name="مستوى النص الأول…"/>
          <p:cNvSpPr txBox="1"/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b="1" sz="2400"/>
            </a:lvl1pPr>
            <a:lvl2pPr marL="0" indent="0">
              <a:spcBef>
                <a:spcPts val="500"/>
              </a:spcBef>
              <a:buSzTx/>
              <a:buFontTx/>
              <a:buNone/>
              <a:defRPr b="1" sz="2400"/>
            </a:lvl2pPr>
            <a:lvl3pPr marL="0" indent="0">
              <a:spcBef>
                <a:spcPts val="500"/>
              </a:spcBef>
              <a:buSzTx/>
              <a:buFontTx/>
              <a:buNone/>
              <a:defRPr b="1" sz="2400"/>
            </a:lvl3pPr>
            <a:lvl4pPr marL="0" indent="0">
              <a:spcBef>
                <a:spcPts val="500"/>
              </a:spcBef>
              <a:buSzTx/>
              <a:buFontTx/>
              <a:buNone/>
              <a:defRPr b="1" sz="2400"/>
            </a:lvl4pPr>
            <a:lvl5pPr marL="0" indent="0">
              <a:spcBef>
                <a:spcPts val="500"/>
              </a:spcBef>
              <a:buSzTx/>
              <a:buFontTx/>
              <a:buNone/>
              <a:defRPr b="1" sz="2400"/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9" name="Text Placeholder 4"/>
          <p:cNvSpPr/>
          <p:nvPr>
            <p:ph type="body" sz="quarter" idx="21"/>
          </p:nvPr>
        </p:nvSpPr>
        <p:spPr>
          <a:xfrm>
            <a:off x="4645025" y="1535112"/>
            <a:ext cx="4041775" cy="639764"/>
          </a:xfrm>
          <a:prstGeom prst="rect">
            <a:avLst/>
          </a:prstGeom>
        </p:spPr>
        <p:txBody>
          <a:bodyPr anchor="b"/>
          <a:lstStyle/>
          <a:p>
            <a:pPr rtl="0">
              <a:defRPr/>
            </a:pPr>
          </a:p>
        </p:txBody>
      </p:sp>
      <p:sp>
        <p:nvSpPr>
          <p:cNvPr id="50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نص العنوان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58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bg>
      <p:bgPr>
        <a:gradFill flip="none" rotWithShape="1">
          <a:gsLst>
            <a:gs pos="0">
              <a:srgbClr val="FFFFFF"/>
            </a:gs>
            <a:gs pos="100000">
              <a:srgbClr val="FEFBCF"/>
            </a:gs>
          </a:gsLst>
          <a:lin ang="12180000" scaled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 2"/>
          <p:cNvSpPr/>
          <p:nvPr/>
        </p:nvSpPr>
        <p:spPr>
          <a:xfrm>
            <a:off x="-452995" y="-554236"/>
            <a:ext cx="11146395" cy="18782084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66" name="Freeform 2"/>
          <p:cNvSpPr/>
          <p:nvPr/>
        </p:nvSpPr>
        <p:spPr>
          <a:xfrm>
            <a:off x="229797" y="-261327"/>
            <a:ext cx="1675884" cy="179830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67" name="Freeform 32"/>
          <p:cNvSpPr/>
          <p:nvPr/>
        </p:nvSpPr>
        <p:spPr>
          <a:xfrm rot="16200000">
            <a:off x="4117478" y="-6679382"/>
            <a:ext cx="2458444" cy="11482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917" y="0"/>
                </a:moveTo>
                <a:lnTo>
                  <a:pt x="19683" y="0"/>
                </a:lnTo>
                <a:cubicBezTo>
                  <a:pt x="20192" y="0"/>
                  <a:pt x="20679" y="1138"/>
                  <a:pt x="21039" y="3163"/>
                </a:cubicBezTo>
                <a:cubicBezTo>
                  <a:pt x="21398" y="5189"/>
                  <a:pt x="21600" y="7936"/>
                  <a:pt x="21600" y="10800"/>
                </a:cubicBezTo>
                <a:cubicBezTo>
                  <a:pt x="21600" y="16765"/>
                  <a:pt x="20742" y="21600"/>
                  <a:pt x="19683" y="21600"/>
                </a:cubicBezTo>
                <a:lnTo>
                  <a:pt x="1917" y="21600"/>
                </a:lnTo>
                <a:cubicBezTo>
                  <a:pt x="858" y="21600"/>
                  <a:pt x="0" y="16765"/>
                  <a:pt x="0" y="10800"/>
                </a:cubicBezTo>
                <a:cubicBezTo>
                  <a:pt x="0" y="4835"/>
                  <a:pt x="858" y="0"/>
                  <a:pt x="1917" y="0"/>
                </a:cubicBezTo>
                <a:close/>
              </a:path>
            </a:pathLst>
          </a:custGeom>
          <a:solidFill>
            <a:srgbClr val="64758B"/>
          </a:solidFill>
          <a:ln w="12700">
            <a:miter lim="400000"/>
          </a:ln>
        </p:spPr>
        <p:txBody>
          <a:bodyPr lIns="45719" rIns="45719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68" name="Freeform 16"/>
          <p:cNvSpPr/>
          <p:nvPr/>
        </p:nvSpPr>
        <p:spPr>
          <a:xfrm flipH="1">
            <a:off x="-809148" y="7391420"/>
            <a:ext cx="11502548" cy="10282777"/>
          </a:xfrm>
          <a:prstGeom prst="rect">
            <a:avLst/>
          </a:prstGeom>
          <a:solidFill>
            <a:srgbClr val="A8C0CA"/>
          </a:solidFill>
          <a:ln w="12700">
            <a:miter lim="400000"/>
          </a:ln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grpSp>
        <p:nvGrpSpPr>
          <p:cNvPr id="71" name="تجميع"/>
          <p:cNvGrpSpPr/>
          <p:nvPr/>
        </p:nvGrpSpPr>
        <p:grpSpPr>
          <a:xfrm>
            <a:off x="121331" y="7295708"/>
            <a:ext cx="946409" cy="335247"/>
            <a:chOff x="0" y="0"/>
            <a:chExt cx="946407" cy="335246"/>
          </a:xfrm>
        </p:grpSpPr>
        <p:pic>
          <p:nvPicPr>
            <p:cNvPr id="69" name="IMG_0538.png" descr="IMG_0538.pn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121671"/>
              <a:ext cx="115937" cy="11593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70" name="Google Shape;632;p19"/>
            <p:cNvSpPr txBox="1"/>
            <p:nvPr/>
          </p:nvSpPr>
          <p:spPr>
            <a:xfrm>
              <a:off x="57943" y="0"/>
              <a:ext cx="888465" cy="3352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2" tIns="91422" rIns="91422" bIns="91422" numCol="1" anchor="t">
              <a:spAutoFit/>
            </a:bodyPr>
            <a:lstStyle>
              <a:lvl1pPr rtl="0">
                <a:defRPr sz="1000">
                  <a:solidFill>
                    <a:srgbClr val="FFFFFF"/>
                  </a:solidFill>
                  <a:latin typeface="Snell Roundhand Bold"/>
                  <a:ea typeface="Snell Roundhand Bold"/>
                  <a:cs typeface="Snell Roundhand Bold"/>
                  <a:sym typeface="Snell Roundhand Bold"/>
                </a:defRPr>
              </a:lvl1pPr>
            </a:lstStyle>
            <a:p>
              <a:pPr/>
              <a:r>
                <a:t>hasnaa-2</a:t>
              </a:r>
            </a:p>
          </p:txBody>
        </p:sp>
      </p:grpSp>
      <p:sp>
        <p:nvSpPr>
          <p:cNvPr id="72" name="Freeform 17"/>
          <p:cNvSpPr/>
          <p:nvPr/>
        </p:nvSpPr>
        <p:spPr>
          <a:xfrm flipH="1">
            <a:off x="-281054" y="8047876"/>
            <a:ext cx="11369166" cy="2030944"/>
          </a:xfrm>
          <a:prstGeom prst="rect">
            <a:avLst/>
          </a:prstGeom>
          <a:blipFill>
            <a:blip r:embed="rId5">
              <a:alphaModFix amt="42009"/>
            </a:blip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73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نص العنوان"/>
          <p:cNvSpPr txBox="1"/>
          <p:nvPr>
            <p:ph type="title"/>
          </p:nvPr>
        </p:nvSpPr>
        <p:spPr>
          <a:xfrm>
            <a:off x="457200" y="273050"/>
            <a:ext cx="3008315" cy="1162050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نص العنوان</a:t>
            </a:r>
          </a:p>
        </p:txBody>
      </p:sp>
      <p:sp>
        <p:nvSpPr>
          <p:cNvPr id="81" name="مستوى النص الأول…"/>
          <p:cNvSpPr txBox="1"/>
          <p:nvPr>
            <p:ph type="body" sz="half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82" name="Text Placeholder 3"/>
          <p:cNvSpPr/>
          <p:nvPr>
            <p:ph type="body" sz="quarter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/>
          <a:lstStyle/>
          <a:p>
            <a:pPr rtl="0">
              <a:defRPr/>
            </a:pPr>
          </a:p>
        </p:txBody>
      </p:sp>
      <p:sp>
        <p:nvSpPr>
          <p:cNvPr id="83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نص العنوان"/>
          <p:cNvSpPr txBox="1"/>
          <p:nvPr>
            <p:ph type="title"/>
          </p:nvPr>
        </p:nvSpPr>
        <p:spPr>
          <a:xfrm>
            <a:off x="1792288" y="4800600"/>
            <a:ext cx="5486402" cy="566738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نص العنوان</a:t>
            </a:r>
          </a:p>
        </p:txBody>
      </p:sp>
      <p:sp>
        <p:nvSpPr>
          <p:cNvPr id="91" name="Picture Placeholder 2"/>
          <p:cNvSpPr/>
          <p:nvPr>
            <p:ph type="pic" sz="half" idx="21"/>
          </p:nvPr>
        </p:nvSpPr>
        <p:spPr>
          <a:xfrm>
            <a:off x="1792288" y="612775"/>
            <a:ext cx="5486402" cy="4114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92" name="مستوى النص الأول…"/>
          <p:cNvSpPr txBox="1"/>
          <p:nvPr>
            <p:ph type="body" sz="quarter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93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ص العنوان"/>
          <p:cNvSpPr txBox="1"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 anchor="ctr">
            <a:normAutofit fontScale="100000" lnSpcReduction="0"/>
          </a:bodyPr>
          <a:lstStyle/>
          <a:p>
            <a:pPr/>
            <a:r>
              <a:t>نص العنوان</a:t>
            </a:r>
          </a:p>
        </p:txBody>
      </p:sp>
      <p:sp>
        <p:nvSpPr>
          <p:cNvPr id="3" name="مستوى النص الأول…"/>
          <p:cNvSpPr txBox="1"/>
          <p:nvPr>
            <p:ph type="body" idx="1"/>
          </p:nvPr>
        </p:nvSpPr>
        <p:spPr>
          <a:xfrm>
            <a:off x="5968625" y="2686755"/>
            <a:ext cx="4188249" cy="48697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normAutofit fontScale="100000" lnSpcReduction="0"/>
          </a:bodyPr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" name="رقم الشريحة"/>
          <p:cNvSpPr txBox="1"/>
          <p:nvPr>
            <p:ph type="sldNum" sz="quarter" idx="2"/>
          </p:nvPr>
        </p:nvSpPr>
        <p:spPr>
          <a:xfrm>
            <a:off x="8427880" y="6414761"/>
            <a:ext cx="258920" cy="248303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ransition xmlns:p14="http://schemas.microsoft.com/office/powerpoint/2010/main" spd="med" advClick="1"/>
  <p:txStyles>
    <p:titleStyle>
      <a:lvl1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342900" marR="0" indent="-34290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83771" marR="0" indent="-326571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19200" marR="0" indent="-30480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37360" marR="0" indent="-36576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94560" marR="0" indent="-36576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51760" marR="0" indent="-36576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108960" marR="0" indent="-36576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66159" marR="0" indent="-365759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23359" marR="0" indent="-365759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7" Type="http://schemas.openxmlformats.org/officeDocument/2006/relationships/image" Target="../media/image8.png"/><Relationship Id="rId8" Type="http://schemas.openxmlformats.org/officeDocument/2006/relationships/image" Target="../media/image9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9" Type="http://schemas.openxmlformats.org/officeDocument/2006/relationships/image" Target="../media/image15.png"/><Relationship Id="rId10" Type="http://schemas.openxmlformats.org/officeDocument/2006/relationships/image" Target="../media/image16.png"/><Relationship Id="rId11" Type="http://schemas.openxmlformats.org/officeDocument/2006/relationships/image" Target="../media/image17.png"/><Relationship Id="rId12" Type="http://schemas.openxmlformats.org/officeDocument/2006/relationships/image" Target="../media/image18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4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9" Type="http://schemas.openxmlformats.org/officeDocument/2006/relationships/image" Target="../media/image15.png"/><Relationship Id="rId10" Type="http://schemas.openxmlformats.org/officeDocument/2006/relationships/image" Target="../media/image16.png"/><Relationship Id="rId11" Type="http://schemas.openxmlformats.org/officeDocument/2006/relationships/image" Target="../media/image17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t.me/hasna_math" TargetMode="External"/><Relationship Id="rId3" Type="http://schemas.openxmlformats.org/officeDocument/2006/relationships/image" Target="../media/image19.png"/><Relationship Id="rId4" Type="http://schemas.openxmlformats.org/officeDocument/2006/relationships/image" Target="../media/image6.png"/><Relationship Id="rId5" Type="http://schemas.openxmlformats.org/officeDocument/2006/relationships/image" Target="../media/image2.jpeg"/><Relationship Id="rId6" Type="http://schemas.openxmlformats.org/officeDocument/2006/relationships/image" Target="../media/image20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Freeform 17"/>
          <p:cNvSpPr/>
          <p:nvPr/>
        </p:nvSpPr>
        <p:spPr>
          <a:xfrm flipH="1">
            <a:off x="-838767" y="-253242"/>
            <a:ext cx="12526507" cy="7630873"/>
          </a:xfrm>
          <a:prstGeom prst="rect">
            <a:avLst/>
          </a:prstGeom>
          <a:blipFill>
            <a:blip r:embed="rId2">
              <a:alphaModFix amt="12100"/>
            </a:blip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103" name="Freeform 18"/>
          <p:cNvSpPr/>
          <p:nvPr/>
        </p:nvSpPr>
        <p:spPr>
          <a:xfrm>
            <a:off x="2288904" y="1674651"/>
            <a:ext cx="5889269" cy="125664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104" name="الفصل الدراسي الأول"/>
          <p:cNvSpPr txBox="1"/>
          <p:nvPr/>
        </p:nvSpPr>
        <p:spPr>
          <a:xfrm>
            <a:off x="-1" y="3173575"/>
            <a:ext cx="10693401" cy="777237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5000">
                <a:solidFill>
                  <a:srgbClr val="535353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الفصل الدراسي الثالث </a:t>
            </a:r>
          </a:p>
        </p:txBody>
      </p:sp>
      <p:grpSp>
        <p:nvGrpSpPr>
          <p:cNvPr id="109" name="تجميع"/>
          <p:cNvGrpSpPr/>
          <p:nvPr/>
        </p:nvGrpSpPr>
        <p:grpSpPr>
          <a:xfrm>
            <a:off x="2101467" y="4079591"/>
            <a:ext cx="7238880" cy="582603"/>
            <a:chOff x="0" y="0"/>
            <a:chExt cx="7238878" cy="582602"/>
          </a:xfrm>
        </p:grpSpPr>
        <p:grpSp>
          <p:nvGrpSpPr>
            <p:cNvPr id="107" name="تجميع"/>
            <p:cNvGrpSpPr/>
            <p:nvPr/>
          </p:nvGrpSpPr>
          <p:grpSpPr>
            <a:xfrm>
              <a:off x="0" y="-1"/>
              <a:ext cx="7238880" cy="582603"/>
              <a:chOff x="0" y="0"/>
              <a:chExt cx="7238878" cy="582602"/>
            </a:xfrm>
          </p:grpSpPr>
          <p:sp>
            <p:nvSpPr>
              <p:cNvPr id="105" name="Freeform 14"/>
              <p:cNvSpPr/>
              <p:nvPr/>
            </p:nvSpPr>
            <p:spPr>
              <a:xfrm flipH="1">
                <a:off x="0" y="0"/>
                <a:ext cx="4952864" cy="582602"/>
              </a:xfrm>
              <a:prstGeom prst="rect">
                <a:avLst/>
              </a:prstGeom>
              <a:blipFill rotWithShape="1">
                <a:blip r:embed="rId4"/>
                <a:srcRect l="0" t="0" r="0" b="0"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 rtl="0">
                  <a:defRPr>
                    <a:latin typeface="+mj-lt"/>
                    <a:ea typeface="+mj-ea"/>
                    <a:cs typeface="+mj-cs"/>
                    <a:sym typeface="Calibri"/>
                  </a:defRPr>
                </a:pPr>
              </a:p>
            </p:txBody>
          </p:sp>
          <p:sp>
            <p:nvSpPr>
              <p:cNvPr id="106" name="Freeform 15"/>
              <p:cNvSpPr/>
              <p:nvPr/>
            </p:nvSpPr>
            <p:spPr>
              <a:xfrm flipH="1">
                <a:off x="4952863" y="-1"/>
                <a:ext cx="2286017" cy="582603"/>
              </a:xfrm>
              <a:prstGeom prst="rect">
                <a:avLst/>
              </a:prstGeom>
              <a:solidFill>
                <a:srgbClr val="64758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 rtl="0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pPr>
              </a:p>
            </p:txBody>
          </p:sp>
        </p:grpSp>
        <p:sp>
          <p:nvSpPr>
            <p:cNvPr id="108" name="الصف"/>
            <p:cNvSpPr txBox="1"/>
            <p:nvPr/>
          </p:nvSpPr>
          <p:spPr>
            <a:xfrm>
              <a:off x="5725658" y="99529"/>
              <a:ext cx="702093" cy="3835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 algn="ctr">
                <a:defRPr sz="2200">
                  <a:solidFill>
                    <a:srgbClr val="FFFFFF"/>
                  </a:solidFill>
                  <a:latin typeface="Muna Black"/>
                  <a:ea typeface="Muna Black"/>
                  <a:cs typeface="Muna Black"/>
                  <a:sym typeface="Muna Black"/>
                </a:defRPr>
              </a:lvl1pPr>
            </a:lstStyle>
            <a:p>
              <a:pPr rtl="0">
                <a:defRPr/>
              </a:pPr>
              <a:r>
                <a:t>الصف</a:t>
              </a:r>
            </a:p>
          </p:txBody>
        </p:sp>
      </p:grpSp>
      <p:grpSp>
        <p:nvGrpSpPr>
          <p:cNvPr id="114" name="تجميع"/>
          <p:cNvGrpSpPr/>
          <p:nvPr/>
        </p:nvGrpSpPr>
        <p:grpSpPr>
          <a:xfrm>
            <a:off x="2101467" y="5049688"/>
            <a:ext cx="7238880" cy="582605"/>
            <a:chOff x="0" y="0"/>
            <a:chExt cx="7238878" cy="582603"/>
          </a:xfrm>
        </p:grpSpPr>
        <p:grpSp>
          <p:nvGrpSpPr>
            <p:cNvPr id="112" name="تجميع"/>
            <p:cNvGrpSpPr/>
            <p:nvPr/>
          </p:nvGrpSpPr>
          <p:grpSpPr>
            <a:xfrm>
              <a:off x="0" y="-1"/>
              <a:ext cx="7238880" cy="582605"/>
              <a:chOff x="0" y="0"/>
              <a:chExt cx="7238878" cy="582603"/>
            </a:xfrm>
          </p:grpSpPr>
          <p:sp>
            <p:nvSpPr>
              <p:cNvPr id="110" name="Freeform 14"/>
              <p:cNvSpPr/>
              <p:nvPr/>
            </p:nvSpPr>
            <p:spPr>
              <a:xfrm flipH="1">
                <a:off x="0" y="0"/>
                <a:ext cx="4952864" cy="582603"/>
              </a:xfrm>
              <a:prstGeom prst="rect">
                <a:avLst/>
              </a:prstGeom>
              <a:blipFill rotWithShape="1">
                <a:blip r:embed="rId4"/>
                <a:srcRect l="0" t="0" r="0" b="0"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 rtl="0">
                  <a:defRPr>
                    <a:latin typeface="+mj-lt"/>
                    <a:ea typeface="+mj-ea"/>
                    <a:cs typeface="+mj-cs"/>
                    <a:sym typeface="Calibri"/>
                  </a:defRPr>
                </a:pPr>
              </a:p>
            </p:txBody>
          </p:sp>
          <p:sp>
            <p:nvSpPr>
              <p:cNvPr id="111" name="Freeform 15"/>
              <p:cNvSpPr/>
              <p:nvPr/>
            </p:nvSpPr>
            <p:spPr>
              <a:xfrm flipH="1">
                <a:off x="4952863" y="-1"/>
                <a:ext cx="2286017" cy="582604"/>
              </a:xfrm>
              <a:prstGeom prst="rect">
                <a:avLst/>
              </a:prstGeom>
              <a:solidFill>
                <a:srgbClr val="64758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 rtl="0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pPr>
              </a:p>
            </p:txBody>
          </p:sp>
        </p:grpSp>
        <p:sp>
          <p:nvSpPr>
            <p:cNvPr id="113" name="المادة"/>
            <p:cNvSpPr txBox="1"/>
            <p:nvPr/>
          </p:nvSpPr>
          <p:spPr>
            <a:xfrm>
              <a:off x="5745030" y="114742"/>
              <a:ext cx="682720" cy="3835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 algn="ctr">
                <a:defRPr sz="2200">
                  <a:solidFill>
                    <a:srgbClr val="FFFFFF"/>
                  </a:solidFill>
                  <a:latin typeface="Muna Black"/>
                  <a:ea typeface="Muna Black"/>
                  <a:cs typeface="Muna Black"/>
                  <a:sym typeface="Muna Black"/>
                </a:defRPr>
              </a:lvl1pPr>
            </a:lstStyle>
            <a:p>
              <a:pPr rtl="0">
                <a:defRPr/>
              </a:pPr>
              <a:r>
                <a:t>المادة</a:t>
              </a:r>
            </a:p>
          </p:txBody>
        </p:sp>
      </p:grpSp>
      <p:grpSp>
        <p:nvGrpSpPr>
          <p:cNvPr id="119" name="تجميع"/>
          <p:cNvGrpSpPr/>
          <p:nvPr/>
        </p:nvGrpSpPr>
        <p:grpSpPr>
          <a:xfrm>
            <a:off x="2101467" y="6009917"/>
            <a:ext cx="7238880" cy="582603"/>
            <a:chOff x="0" y="0"/>
            <a:chExt cx="7238878" cy="582602"/>
          </a:xfrm>
        </p:grpSpPr>
        <p:grpSp>
          <p:nvGrpSpPr>
            <p:cNvPr id="117" name="تجميع"/>
            <p:cNvGrpSpPr/>
            <p:nvPr/>
          </p:nvGrpSpPr>
          <p:grpSpPr>
            <a:xfrm>
              <a:off x="0" y="-1"/>
              <a:ext cx="7238880" cy="582603"/>
              <a:chOff x="0" y="0"/>
              <a:chExt cx="7238878" cy="582602"/>
            </a:xfrm>
          </p:grpSpPr>
          <p:sp>
            <p:nvSpPr>
              <p:cNvPr id="115" name="Freeform 14"/>
              <p:cNvSpPr/>
              <p:nvPr/>
            </p:nvSpPr>
            <p:spPr>
              <a:xfrm flipH="1">
                <a:off x="0" y="0"/>
                <a:ext cx="4952864" cy="582602"/>
              </a:xfrm>
              <a:prstGeom prst="rect">
                <a:avLst/>
              </a:prstGeom>
              <a:blipFill rotWithShape="1">
                <a:blip r:embed="rId4"/>
                <a:srcRect l="0" t="0" r="0" b="0"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t">
                <a:noAutofit/>
              </a:bodyPr>
              <a:lstStyle/>
              <a:p>
                <a:pPr rtl="0">
                  <a:defRPr>
                    <a:latin typeface="+mj-lt"/>
                    <a:ea typeface="+mj-ea"/>
                    <a:cs typeface="+mj-cs"/>
                    <a:sym typeface="Calibri"/>
                  </a:defRPr>
                </a:pPr>
              </a:p>
            </p:txBody>
          </p:sp>
          <p:sp>
            <p:nvSpPr>
              <p:cNvPr id="116" name="Freeform 15"/>
              <p:cNvSpPr/>
              <p:nvPr/>
            </p:nvSpPr>
            <p:spPr>
              <a:xfrm flipH="1">
                <a:off x="4952863" y="-1"/>
                <a:ext cx="2286017" cy="582603"/>
              </a:xfrm>
              <a:prstGeom prst="rect">
                <a:avLst/>
              </a:prstGeom>
              <a:solidFill>
                <a:srgbClr val="64758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8" tIns="45718" rIns="45718" bIns="45718" numCol="1" anchor="ctr">
                <a:noAutofit/>
              </a:bodyPr>
              <a:lstStyle/>
              <a:p>
                <a:pPr algn="ctr" rtl="0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pPr>
              </a:p>
            </p:txBody>
          </p:sp>
        </p:grpSp>
        <p:sp>
          <p:nvSpPr>
            <p:cNvPr id="118" name="المعلمـ"/>
            <p:cNvSpPr txBox="1"/>
            <p:nvPr/>
          </p:nvSpPr>
          <p:spPr>
            <a:xfrm>
              <a:off x="5553101" y="99529"/>
              <a:ext cx="1066604" cy="3835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ctr">
                <a:defRPr sz="2200">
                  <a:solidFill>
                    <a:srgbClr val="FFFFFF"/>
                  </a:solidFill>
                  <a:latin typeface="Muna Black"/>
                  <a:ea typeface="Muna Black"/>
                  <a:cs typeface="Muna Black"/>
                  <a:sym typeface="Muna Black"/>
                </a:defRPr>
              </a:lvl1pPr>
            </a:lstStyle>
            <a:p>
              <a:pPr rtl="0">
                <a:defRPr/>
              </a:pPr>
              <a:r>
                <a:t>المعلمـ</a:t>
              </a:r>
            </a:p>
          </p:txBody>
        </p:sp>
      </p:grpSp>
      <p:sp>
        <p:nvSpPr>
          <p:cNvPr id="120" name="المملكة العربية السعودية…"/>
          <p:cNvSpPr txBox="1"/>
          <p:nvPr/>
        </p:nvSpPr>
        <p:spPr>
          <a:xfrm>
            <a:off x="8585830" y="291251"/>
            <a:ext cx="2107571" cy="554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المملكة العربية السعودية</a:t>
            </a:r>
          </a:p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وزارة التعليم</a:t>
            </a:r>
          </a:p>
        </p:txBody>
      </p:sp>
      <p:grpSp>
        <p:nvGrpSpPr>
          <p:cNvPr id="125" name="تجميع"/>
          <p:cNvGrpSpPr/>
          <p:nvPr/>
        </p:nvGrpSpPr>
        <p:grpSpPr>
          <a:xfrm>
            <a:off x="3125607" y="1811919"/>
            <a:ext cx="5751862" cy="982201"/>
            <a:chOff x="0" y="0"/>
            <a:chExt cx="5751860" cy="982199"/>
          </a:xfrm>
        </p:grpSpPr>
        <p:grpSp>
          <p:nvGrpSpPr>
            <p:cNvPr id="123" name="تجميع"/>
            <p:cNvGrpSpPr/>
            <p:nvPr/>
          </p:nvGrpSpPr>
          <p:grpSpPr>
            <a:xfrm>
              <a:off x="0" y="79480"/>
              <a:ext cx="4769596" cy="46003"/>
              <a:chOff x="0" y="0"/>
              <a:chExt cx="4769595" cy="46002"/>
            </a:xfrm>
          </p:grpSpPr>
          <p:sp>
            <p:nvSpPr>
              <p:cNvPr id="121" name="الأسبوعية"/>
              <p:cNvSpPr/>
              <p:nvPr/>
            </p:nvSpPr>
            <p:spPr>
              <a:xfrm>
                <a:off x="53523" y="0"/>
                <a:ext cx="4716073" cy="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0" fill="norm" stroke="1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8" tIns="45718" rIns="45718" bIns="45718" numCol="1" anchor="t">
                <a:spAutoFit/>
              </a:bodyPr>
              <a:lstStyle>
                <a:lvl1pPr>
                  <a:defRPr sz="5200">
                    <a:solidFill>
                      <a:srgbClr val="FFFFFF"/>
                    </a:solidFill>
                    <a:latin typeface="Beirut Regular"/>
                    <a:ea typeface="Beirut Regular"/>
                    <a:cs typeface="Beirut Regular"/>
                    <a:sym typeface="Beirut Regular"/>
                  </a:defRPr>
                </a:lvl1pPr>
              </a:lstStyle>
              <a:p>
                <a:pPr rtl="0">
                  <a:defRPr/>
                </a:pPr>
                <a:r>
                  <a:t>خطة التعلم الأسبوعية</a:t>
                </a:r>
              </a:p>
            </p:txBody>
          </p:sp>
          <p:sp>
            <p:nvSpPr>
              <p:cNvPr id="122" name="الأسبوعية"/>
              <p:cNvSpPr/>
              <p:nvPr/>
            </p:nvSpPr>
            <p:spPr>
              <a:xfrm>
                <a:off x="0" y="46002"/>
                <a:ext cx="4716070" cy="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0" fill="norm" stroke="1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8" tIns="45718" rIns="45718" bIns="45718" numCol="1" anchor="t">
                <a:spAutoFit/>
              </a:bodyPr>
              <a:lstStyle>
                <a:lvl1pPr>
                  <a:defRPr sz="5200">
                    <a:solidFill>
                      <a:srgbClr val="1F5673"/>
                    </a:solidFill>
                    <a:latin typeface="Beirut Regular"/>
                    <a:ea typeface="Beirut Regular"/>
                    <a:cs typeface="Beirut Regular"/>
                    <a:sym typeface="Beirut Regular"/>
                  </a:defRPr>
                </a:lvl1pPr>
              </a:lstStyle>
              <a:p>
                <a:pPr rtl="0">
                  <a:defRPr/>
                </a:pPr>
                <a:r>
                  <a:t>خطة التعلم الأسبوعية</a:t>
                </a:r>
              </a:p>
            </p:txBody>
          </p:sp>
        </p:grpSp>
        <p:pic>
          <p:nvPicPr>
            <p:cNvPr id="124" name="جدول صفوف أزرق وبيج خطوط.png" descr="جدول صفوف أزرق وبيج خطوط.png"/>
            <p:cNvPicPr>
              <a:picLocks noChangeAspect="1"/>
            </p:cNvPicPr>
            <p:nvPr/>
          </p:nvPicPr>
          <p:blipFill>
            <a:blip r:embed="rId5">
              <a:extLst/>
            </a:blip>
            <a:srcRect l="87576" t="66405" r="5126" b="23272"/>
            <a:stretch>
              <a:fillRect/>
            </a:stretch>
          </p:blipFill>
          <p:spPr>
            <a:xfrm>
              <a:off x="4769595" y="-1"/>
              <a:ext cx="982266" cy="982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7" fill="norm" stroke="1" extrusionOk="0">
                  <a:moveTo>
                    <a:pt x="5786" y="0"/>
                  </a:moveTo>
                  <a:cubicBezTo>
                    <a:pt x="5258" y="0"/>
                    <a:pt x="4970" y="312"/>
                    <a:pt x="4922" y="942"/>
                  </a:cubicBezTo>
                  <a:lnTo>
                    <a:pt x="4887" y="1532"/>
                  </a:lnTo>
                  <a:lnTo>
                    <a:pt x="3770" y="1532"/>
                  </a:lnTo>
                  <a:lnTo>
                    <a:pt x="2653" y="1532"/>
                  </a:lnTo>
                  <a:lnTo>
                    <a:pt x="2618" y="1053"/>
                  </a:lnTo>
                  <a:cubicBezTo>
                    <a:pt x="2558" y="439"/>
                    <a:pt x="2956" y="252"/>
                    <a:pt x="3334" y="711"/>
                  </a:cubicBezTo>
                  <a:cubicBezTo>
                    <a:pt x="3670" y="1117"/>
                    <a:pt x="3770" y="1099"/>
                    <a:pt x="3770" y="659"/>
                  </a:cubicBezTo>
                  <a:cubicBezTo>
                    <a:pt x="3770" y="44"/>
                    <a:pt x="2844" y="-226"/>
                    <a:pt x="2400" y="257"/>
                  </a:cubicBezTo>
                  <a:cubicBezTo>
                    <a:pt x="2272" y="397"/>
                    <a:pt x="2147" y="740"/>
                    <a:pt x="2121" y="1019"/>
                  </a:cubicBezTo>
                  <a:cubicBezTo>
                    <a:pt x="2073" y="1523"/>
                    <a:pt x="2066" y="1532"/>
                    <a:pt x="1300" y="1575"/>
                  </a:cubicBezTo>
                  <a:cubicBezTo>
                    <a:pt x="11" y="1648"/>
                    <a:pt x="70" y="1259"/>
                    <a:pt x="70" y="8980"/>
                  </a:cubicBezTo>
                  <a:cubicBezTo>
                    <a:pt x="70" y="15358"/>
                    <a:pt x="105" y="16000"/>
                    <a:pt x="471" y="16402"/>
                  </a:cubicBezTo>
                  <a:cubicBezTo>
                    <a:pt x="508" y="16442"/>
                    <a:pt x="2842" y="16517"/>
                    <a:pt x="5655" y="16557"/>
                  </a:cubicBezTo>
                  <a:lnTo>
                    <a:pt x="10769" y="16625"/>
                  </a:lnTo>
                  <a:lnTo>
                    <a:pt x="11014" y="17361"/>
                  </a:lnTo>
                  <a:cubicBezTo>
                    <a:pt x="11374" y="18448"/>
                    <a:pt x="11980" y="19371"/>
                    <a:pt x="12689" y="19930"/>
                  </a:cubicBezTo>
                  <a:cubicBezTo>
                    <a:pt x="13471" y="20545"/>
                    <a:pt x="13537" y="20586"/>
                    <a:pt x="14479" y="20931"/>
                  </a:cubicBezTo>
                  <a:cubicBezTo>
                    <a:pt x="15659" y="21362"/>
                    <a:pt x="17466" y="21234"/>
                    <a:pt x="18650" y="20649"/>
                  </a:cubicBezTo>
                  <a:cubicBezTo>
                    <a:pt x="19809" y="20074"/>
                    <a:pt x="20641" y="19271"/>
                    <a:pt x="21172" y="18209"/>
                  </a:cubicBezTo>
                  <a:cubicBezTo>
                    <a:pt x="21558" y="17439"/>
                    <a:pt x="21600" y="17198"/>
                    <a:pt x="21600" y="15889"/>
                  </a:cubicBezTo>
                  <a:cubicBezTo>
                    <a:pt x="21600" y="14535"/>
                    <a:pt x="21567" y="14375"/>
                    <a:pt x="21111" y="13466"/>
                  </a:cubicBezTo>
                  <a:cubicBezTo>
                    <a:pt x="20771" y="12789"/>
                    <a:pt x="20379" y="12287"/>
                    <a:pt x="19820" y="11814"/>
                  </a:cubicBezTo>
                  <a:lnTo>
                    <a:pt x="19017" y="11129"/>
                  </a:lnTo>
                  <a:lnTo>
                    <a:pt x="19017" y="6669"/>
                  </a:lnTo>
                  <a:cubicBezTo>
                    <a:pt x="19017" y="1349"/>
                    <a:pt x="19109" y="1628"/>
                    <a:pt x="17393" y="1567"/>
                  </a:cubicBezTo>
                  <a:lnTo>
                    <a:pt x="16276" y="1532"/>
                  </a:lnTo>
                  <a:lnTo>
                    <a:pt x="16224" y="1053"/>
                  </a:lnTo>
                  <a:cubicBezTo>
                    <a:pt x="16163" y="432"/>
                    <a:pt x="16570" y="249"/>
                    <a:pt x="16957" y="719"/>
                  </a:cubicBezTo>
                  <a:cubicBezTo>
                    <a:pt x="17253" y="1078"/>
                    <a:pt x="17567" y="1009"/>
                    <a:pt x="17428" y="616"/>
                  </a:cubicBezTo>
                  <a:cubicBezTo>
                    <a:pt x="17220" y="29"/>
                    <a:pt x="16404" y="-198"/>
                    <a:pt x="16041" y="231"/>
                  </a:cubicBezTo>
                  <a:cubicBezTo>
                    <a:pt x="15936" y="355"/>
                    <a:pt x="15819" y="697"/>
                    <a:pt x="15770" y="993"/>
                  </a:cubicBezTo>
                  <a:lnTo>
                    <a:pt x="15683" y="1532"/>
                  </a:lnTo>
                  <a:lnTo>
                    <a:pt x="14653" y="1532"/>
                  </a:lnTo>
                  <a:lnTo>
                    <a:pt x="13615" y="1532"/>
                  </a:lnTo>
                  <a:lnTo>
                    <a:pt x="13562" y="1053"/>
                  </a:lnTo>
                  <a:cubicBezTo>
                    <a:pt x="13502" y="444"/>
                    <a:pt x="13930" y="228"/>
                    <a:pt x="14252" y="702"/>
                  </a:cubicBezTo>
                  <a:cubicBezTo>
                    <a:pt x="14516" y="1093"/>
                    <a:pt x="14723" y="1116"/>
                    <a:pt x="14723" y="745"/>
                  </a:cubicBezTo>
                  <a:cubicBezTo>
                    <a:pt x="14723" y="163"/>
                    <a:pt x="13947" y="-199"/>
                    <a:pt x="13405" y="137"/>
                  </a:cubicBezTo>
                  <a:cubicBezTo>
                    <a:pt x="13290" y="209"/>
                    <a:pt x="13156" y="553"/>
                    <a:pt x="13108" y="899"/>
                  </a:cubicBezTo>
                  <a:lnTo>
                    <a:pt x="13021" y="1532"/>
                  </a:lnTo>
                  <a:lnTo>
                    <a:pt x="11913" y="1532"/>
                  </a:lnTo>
                  <a:cubicBezTo>
                    <a:pt x="10866" y="1532"/>
                    <a:pt x="10798" y="1506"/>
                    <a:pt x="10752" y="1190"/>
                  </a:cubicBezTo>
                  <a:cubicBezTo>
                    <a:pt x="10660" y="552"/>
                    <a:pt x="11412" y="136"/>
                    <a:pt x="11572" y="736"/>
                  </a:cubicBezTo>
                  <a:cubicBezTo>
                    <a:pt x="11657" y="1053"/>
                    <a:pt x="12061" y="1129"/>
                    <a:pt x="12061" y="830"/>
                  </a:cubicBezTo>
                  <a:cubicBezTo>
                    <a:pt x="12061" y="482"/>
                    <a:pt x="11591" y="0"/>
                    <a:pt x="11258" y="0"/>
                  </a:cubicBezTo>
                  <a:cubicBezTo>
                    <a:pt x="10735" y="0"/>
                    <a:pt x="10400" y="341"/>
                    <a:pt x="10298" y="959"/>
                  </a:cubicBezTo>
                  <a:lnTo>
                    <a:pt x="10202" y="1532"/>
                  </a:lnTo>
                  <a:lnTo>
                    <a:pt x="9172" y="1532"/>
                  </a:lnTo>
                  <a:lnTo>
                    <a:pt x="8134" y="1532"/>
                  </a:lnTo>
                  <a:lnTo>
                    <a:pt x="8090" y="1053"/>
                  </a:lnTo>
                  <a:cubicBezTo>
                    <a:pt x="8029" y="439"/>
                    <a:pt x="8436" y="252"/>
                    <a:pt x="8815" y="711"/>
                  </a:cubicBezTo>
                  <a:cubicBezTo>
                    <a:pt x="9136" y="1099"/>
                    <a:pt x="9242" y="1108"/>
                    <a:pt x="9242" y="745"/>
                  </a:cubicBezTo>
                  <a:cubicBezTo>
                    <a:pt x="9242" y="90"/>
                    <a:pt x="8326" y="-238"/>
                    <a:pt x="7872" y="257"/>
                  </a:cubicBezTo>
                  <a:cubicBezTo>
                    <a:pt x="7743" y="397"/>
                    <a:pt x="7620" y="740"/>
                    <a:pt x="7593" y="1019"/>
                  </a:cubicBezTo>
                  <a:lnTo>
                    <a:pt x="7540" y="1532"/>
                  </a:lnTo>
                  <a:lnTo>
                    <a:pt x="6432" y="1532"/>
                  </a:lnTo>
                  <a:cubicBezTo>
                    <a:pt x="5386" y="1532"/>
                    <a:pt x="5317" y="1506"/>
                    <a:pt x="5271" y="1190"/>
                  </a:cubicBezTo>
                  <a:cubicBezTo>
                    <a:pt x="5179" y="552"/>
                    <a:pt x="5940" y="136"/>
                    <a:pt x="6100" y="736"/>
                  </a:cubicBezTo>
                  <a:cubicBezTo>
                    <a:pt x="6184" y="1053"/>
                    <a:pt x="6589" y="1129"/>
                    <a:pt x="6589" y="830"/>
                  </a:cubicBezTo>
                  <a:cubicBezTo>
                    <a:pt x="6589" y="482"/>
                    <a:pt x="6120" y="0"/>
                    <a:pt x="5786" y="0"/>
                  </a:cubicBezTo>
                  <a:close/>
                  <a:moveTo>
                    <a:pt x="9871" y="19399"/>
                  </a:moveTo>
                  <a:cubicBezTo>
                    <a:pt x="9561" y="19365"/>
                    <a:pt x="9539" y="19413"/>
                    <a:pt x="9539" y="20178"/>
                  </a:cubicBezTo>
                  <a:lnTo>
                    <a:pt x="9539" y="21000"/>
                  </a:lnTo>
                  <a:lnTo>
                    <a:pt x="10534" y="20991"/>
                  </a:lnTo>
                  <a:lnTo>
                    <a:pt x="11546" y="20983"/>
                  </a:lnTo>
                  <a:lnTo>
                    <a:pt x="11581" y="20221"/>
                  </a:lnTo>
                  <a:lnTo>
                    <a:pt x="11625" y="19450"/>
                  </a:lnTo>
                  <a:lnTo>
                    <a:pt x="10918" y="19442"/>
                  </a:lnTo>
                  <a:cubicBezTo>
                    <a:pt x="10528" y="19435"/>
                    <a:pt x="10054" y="19419"/>
                    <a:pt x="9871" y="19399"/>
                  </a:cubicBezTo>
                  <a:close/>
                  <a:moveTo>
                    <a:pt x="5228" y="19450"/>
                  </a:moveTo>
                  <a:cubicBezTo>
                    <a:pt x="1792" y="19459"/>
                    <a:pt x="1696" y="19469"/>
                    <a:pt x="855" y="19835"/>
                  </a:cubicBezTo>
                  <a:lnTo>
                    <a:pt x="0" y="20212"/>
                  </a:lnTo>
                  <a:lnTo>
                    <a:pt x="881" y="20623"/>
                  </a:lnTo>
                  <a:lnTo>
                    <a:pt x="1772" y="21034"/>
                  </a:lnTo>
                  <a:lnTo>
                    <a:pt x="5428" y="21034"/>
                  </a:lnTo>
                  <a:lnTo>
                    <a:pt x="9103" y="21034"/>
                  </a:lnTo>
                  <a:lnTo>
                    <a:pt x="9103" y="20246"/>
                  </a:lnTo>
                  <a:cubicBezTo>
                    <a:pt x="9103" y="19714"/>
                    <a:pt x="9035" y="19453"/>
                    <a:pt x="8911" y="19450"/>
                  </a:cubicBezTo>
                  <a:cubicBezTo>
                    <a:pt x="8809" y="19447"/>
                    <a:pt x="7156" y="19444"/>
                    <a:pt x="5228" y="19450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pic>
        <p:nvPicPr>
          <p:cNvPr id="126" name="ثالث ثانوي ثالث ثانوي " descr="ثالث ثانوي ثالث ثانوي "/>
          <p:cNvPicPr>
            <a:picLocks noChangeAspect="0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2088767" y="4066891"/>
            <a:ext cx="4986289" cy="608003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127" name="رياضيات رياضيات " descr="رياضيات رياضيات "/>
          <p:cNvPicPr>
            <a:picLocks noChangeAspect="0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2088767" y="5036988"/>
            <a:ext cx="4986289" cy="598136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128" name="مستطيل مستطيل" descr="مستطيل مستطيل"/>
          <p:cNvPicPr>
            <a:picLocks noChangeAspect="0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2067880" y="6007086"/>
            <a:ext cx="5007176" cy="598135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تجميع" descr="تجميع"/>
          <p:cNvPicPr>
            <a:picLocks noChangeAspect="1"/>
          </p:cNvPicPr>
          <p:nvPr/>
        </p:nvPicPr>
        <p:blipFill>
          <a:blip r:embed="rId2">
            <a:extLst/>
          </a:blip>
          <a:srcRect l="87086" t="54765" r="6833" b="36939"/>
          <a:stretch>
            <a:fillRect/>
          </a:stretch>
        </p:blipFill>
        <p:spPr>
          <a:xfrm>
            <a:off x="9956102" y="3795133"/>
            <a:ext cx="582614" cy="5619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8" fill="norm" stroke="1" extrusionOk="0">
                <a:moveTo>
                  <a:pt x="19437" y="0"/>
                </a:moveTo>
                <a:cubicBezTo>
                  <a:pt x="19222" y="1"/>
                  <a:pt x="18875" y="316"/>
                  <a:pt x="18319" y="930"/>
                </a:cubicBezTo>
                <a:cubicBezTo>
                  <a:pt x="17378" y="1968"/>
                  <a:pt x="17289" y="2162"/>
                  <a:pt x="17289" y="3066"/>
                </a:cubicBezTo>
                <a:cubicBezTo>
                  <a:pt x="17289" y="3885"/>
                  <a:pt x="17198" y="4129"/>
                  <a:pt x="16789" y="4408"/>
                </a:cubicBezTo>
                <a:cubicBezTo>
                  <a:pt x="16314" y="4730"/>
                  <a:pt x="16230" y="4710"/>
                  <a:pt x="15111" y="4011"/>
                </a:cubicBezTo>
                <a:cubicBezTo>
                  <a:pt x="11722" y="1896"/>
                  <a:pt x="7695" y="2259"/>
                  <a:pt x="4914" y="4927"/>
                </a:cubicBezTo>
                <a:cubicBezTo>
                  <a:pt x="3214" y="6559"/>
                  <a:pt x="2429" y="8281"/>
                  <a:pt x="2310" y="10631"/>
                </a:cubicBezTo>
                <a:cubicBezTo>
                  <a:pt x="2200" y="12804"/>
                  <a:pt x="2365" y="13867"/>
                  <a:pt x="2840" y="14002"/>
                </a:cubicBezTo>
                <a:cubicBezTo>
                  <a:pt x="3034" y="14057"/>
                  <a:pt x="3843" y="14081"/>
                  <a:pt x="4635" y="14063"/>
                </a:cubicBezTo>
                <a:cubicBezTo>
                  <a:pt x="6040" y="14031"/>
                  <a:pt x="6067" y="14019"/>
                  <a:pt x="6018" y="13499"/>
                </a:cubicBezTo>
                <a:cubicBezTo>
                  <a:pt x="6006" y="13373"/>
                  <a:pt x="5971" y="12979"/>
                  <a:pt x="5944" y="12706"/>
                </a:cubicBezTo>
                <a:cubicBezTo>
                  <a:pt x="5918" y="12582"/>
                  <a:pt x="5889" y="12460"/>
                  <a:pt x="5871" y="12309"/>
                </a:cubicBezTo>
                <a:cubicBezTo>
                  <a:pt x="5870" y="12298"/>
                  <a:pt x="5872" y="12290"/>
                  <a:pt x="5871" y="12279"/>
                </a:cubicBezTo>
                <a:cubicBezTo>
                  <a:pt x="5864" y="12238"/>
                  <a:pt x="5862" y="12197"/>
                  <a:pt x="5856" y="12157"/>
                </a:cubicBezTo>
                <a:cubicBezTo>
                  <a:pt x="5838" y="11961"/>
                  <a:pt x="5815" y="11788"/>
                  <a:pt x="5812" y="11577"/>
                </a:cubicBezTo>
                <a:cubicBezTo>
                  <a:pt x="5809" y="11506"/>
                  <a:pt x="5827" y="11433"/>
                  <a:pt x="5827" y="11363"/>
                </a:cubicBezTo>
                <a:cubicBezTo>
                  <a:pt x="5769" y="10644"/>
                  <a:pt x="5804" y="10238"/>
                  <a:pt x="6033" y="9670"/>
                </a:cubicBezTo>
                <a:cubicBezTo>
                  <a:pt x="6039" y="9632"/>
                  <a:pt x="6037" y="9594"/>
                  <a:pt x="6047" y="9564"/>
                </a:cubicBezTo>
                <a:cubicBezTo>
                  <a:pt x="6104" y="9411"/>
                  <a:pt x="6193" y="9269"/>
                  <a:pt x="6268" y="9121"/>
                </a:cubicBezTo>
                <a:cubicBezTo>
                  <a:pt x="6277" y="9102"/>
                  <a:pt x="6288" y="9079"/>
                  <a:pt x="6298" y="9060"/>
                </a:cubicBezTo>
                <a:cubicBezTo>
                  <a:pt x="6309" y="9039"/>
                  <a:pt x="6315" y="9020"/>
                  <a:pt x="6327" y="8999"/>
                </a:cubicBezTo>
                <a:cubicBezTo>
                  <a:pt x="6376" y="8908"/>
                  <a:pt x="6433" y="8814"/>
                  <a:pt x="6489" y="8725"/>
                </a:cubicBezTo>
                <a:cubicBezTo>
                  <a:pt x="6510" y="8689"/>
                  <a:pt x="6540" y="8669"/>
                  <a:pt x="6562" y="8633"/>
                </a:cubicBezTo>
                <a:cubicBezTo>
                  <a:pt x="7149" y="7639"/>
                  <a:pt x="7893" y="6991"/>
                  <a:pt x="9034" y="6574"/>
                </a:cubicBezTo>
                <a:cubicBezTo>
                  <a:pt x="9043" y="6570"/>
                  <a:pt x="9055" y="6577"/>
                  <a:pt x="9064" y="6574"/>
                </a:cubicBezTo>
                <a:cubicBezTo>
                  <a:pt x="9068" y="6572"/>
                  <a:pt x="9074" y="6561"/>
                  <a:pt x="9078" y="6559"/>
                </a:cubicBezTo>
                <a:cubicBezTo>
                  <a:pt x="9087" y="6556"/>
                  <a:pt x="9099" y="6563"/>
                  <a:pt x="9108" y="6559"/>
                </a:cubicBezTo>
                <a:cubicBezTo>
                  <a:pt x="9112" y="6558"/>
                  <a:pt x="9119" y="6545"/>
                  <a:pt x="9123" y="6543"/>
                </a:cubicBezTo>
                <a:cubicBezTo>
                  <a:pt x="9363" y="6450"/>
                  <a:pt x="9600" y="6380"/>
                  <a:pt x="9844" y="6330"/>
                </a:cubicBezTo>
                <a:cubicBezTo>
                  <a:pt x="10072" y="6283"/>
                  <a:pt x="10295" y="6259"/>
                  <a:pt x="10520" y="6254"/>
                </a:cubicBezTo>
                <a:cubicBezTo>
                  <a:pt x="10541" y="6254"/>
                  <a:pt x="10559" y="6255"/>
                  <a:pt x="10579" y="6254"/>
                </a:cubicBezTo>
                <a:cubicBezTo>
                  <a:pt x="10592" y="6254"/>
                  <a:pt x="10611" y="6254"/>
                  <a:pt x="10623" y="6254"/>
                </a:cubicBezTo>
                <a:cubicBezTo>
                  <a:pt x="10836" y="6257"/>
                  <a:pt x="11057" y="6277"/>
                  <a:pt x="11286" y="6315"/>
                </a:cubicBezTo>
                <a:cubicBezTo>
                  <a:pt x="11287" y="6316"/>
                  <a:pt x="11298" y="6315"/>
                  <a:pt x="11300" y="6315"/>
                </a:cubicBezTo>
                <a:cubicBezTo>
                  <a:pt x="11341" y="6323"/>
                  <a:pt x="11377" y="6337"/>
                  <a:pt x="11418" y="6345"/>
                </a:cubicBezTo>
                <a:cubicBezTo>
                  <a:pt x="11620" y="6385"/>
                  <a:pt x="11827" y="6438"/>
                  <a:pt x="12021" y="6498"/>
                </a:cubicBezTo>
                <a:cubicBezTo>
                  <a:pt x="12039" y="6504"/>
                  <a:pt x="12048" y="6507"/>
                  <a:pt x="12065" y="6513"/>
                </a:cubicBezTo>
                <a:cubicBezTo>
                  <a:pt x="12228" y="6565"/>
                  <a:pt x="12388" y="6625"/>
                  <a:pt x="12536" y="6696"/>
                </a:cubicBezTo>
                <a:cubicBezTo>
                  <a:pt x="12641" y="6742"/>
                  <a:pt x="12707" y="6799"/>
                  <a:pt x="12801" y="6849"/>
                </a:cubicBezTo>
                <a:cubicBezTo>
                  <a:pt x="12922" y="6908"/>
                  <a:pt x="13003" y="6958"/>
                  <a:pt x="13095" y="7016"/>
                </a:cubicBezTo>
                <a:cubicBezTo>
                  <a:pt x="13121" y="7035"/>
                  <a:pt x="13160" y="7057"/>
                  <a:pt x="13184" y="7077"/>
                </a:cubicBezTo>
                <a:lnTo>
                  <a:pt x="13287" y="7154"/>
                </a:lnTo>
                <a:cubicBezTo>
                  <a:pt x="13289" y="7157"/>
                  <a:pt x="13298" y="7166"/>
                  <a:pt x="13301" y="7169"/>
                </a:cubicBezTo>
                <a:cubicBezTo>
                  <a:pt x="13331" y="7191"/>
                  <a:pt x="13373" y="7208"/>
                  <a:pt x="13390" y="7230"/>
                </a:cubicBezTo>
                <a:cubicBezTo>
                  <a:pt x="13393" y="7234"/>
                  <a:pt x="13401" y="7240"/>
                  <a:pt x="13404" y="7245"/>
                </a:cubicBezTo>
                <a:lnTo>
                  <a:pt x="13654" y="7459"/>
                </a:lnTo>
                <a:lnTo>
                  <a:pt x="12963" y="8359"/>
                </a:lnTo>
                <a:cubicBezTo>
                  <a:pt x="12602" y="8825"/>
                  <a:pt x="12342" y="9071"/>
                  <a:pt x="12139" y="9121"/>
                </a:cubicBezTo>
                <a:cubicBezTo>
                  <a:pt x="12071" y="9137"/>
                  <a:pt x="12004" y="9132"/>
                  <a:pt x="11948" y="9106"/>
                </a:cubicBezTo>
                <a:cubicBezTo>
                  <a:pt x="11727" y="9004"/>
                  <a:pt x="11481" y="8952"/>
                  <a:pt x="11241" y="8908"/>
                </a:cubicBezTo>
                <a:cubicBezTo>
                  <a:pt x="11069" y="8882"/>
                  <a:pt x="10893" y="8868"/>
                  <a:pt x="10712" y="8862"/>
                </a:cubicBezTo>
                <a:cubicBezTo>
                  <a:pt x="10073" y="8855"/>
                  <a:pt x="9443" y="9004"/>
                  <a:pt x="8990" y="9335"/>
                </a:cubicBezTo>
                <a:cubicBezTo>
                  <a:pt x="8810" y="9505"/>
                  <a:pt x="8671" y="9736"/>
                  <a:pt x="8549" y="9975"/>
                </a:cubicBezTo>
                <a:cubicBezTo>
                  <a:pt x="8542" y="9988"/>
                  <a:pt x="8526" y="9993"/>
                  <a:pt x="8519" y="10006"/>
                </a:cubicBezTo>
                <a:cubicBezTo>
                  <a:pt x="8399" y="10250"/>
                  <a:pt x="8309" y="10517"/>
                  <a:pt x="8254" y="10799"/>
                </a:cubicBezTo>
                <a:cubicBezTo>
                  <a:pt x="8216" y="11126"/>
                  <a:pt x="8234" y="11479"/>
                  <a:pt x="8269" y="11806"/>
                </a:cubicBezTo>
                <a:cubicBezTo>
                  <a:pt x="8279" y="11883"/>
                  <a:pt x="8270" y="11961"/>
                  <a:pt x="8284" y="12034"/>
                </a:cubicBezTo>
                <a:cubicBezTo>
                  <a:pt x="8295" y="12100"/>
                  <a:pt x="8313" y="12156"/>
                  <a:pt x="8328" y="12218"/>
                </a:cubicBezTo>
                <a:cubicBezTo>
                  <a:pt x="8382" y="12438"/>
                  <a:pt x="8446" y="12642"/>
                  <a:pt x="8534" y="12782"/>
                </a:cubicBezTo>
                <a:cubicBezTo>
                  <a:pt x="8634" y="12939"/>
                  <a:pt x="8756" y="13086"/>
                  <a:pt x="8887" y="13209"/>
                </a:cubicBezTo>
                <a:cubicBezTo>
                  <a:pt x="9805" y="14053"/>
                  <a:pt x="11426" y="14035"/>
                  <a:pt x="12374" y="13072"/>
                </a:cubicBezTo>
                <a:cubicBezTo>
                  <a:pt x="12381" y="13065"/>
                  <a:pt x="12383" y="13063"/>
                  <a:pt x="12389" y="13056"/>
                </a:cubicBezTo>
                <a:cubicBezTo>
                  <a:pt x="12501" y="12941"/>
                  <a:pt x="12595" y="12841"/>
                  <a:pt x="12669" y="12736"/>
                </a:cubicBezTo>
                <a:cubicBezTo>
                  <a:pt x="12671" y="12732"/>
                  <a:pt x="12681" y="12724"/>
                  <a:pt x="12683" y="12721"/>
                </a:cubicBezTo>
                <a:cubicBezTo>
                  <a:pt x="12757" y="12616"/>
                  <a:pt x="12804" y="12501"/>
                  <a:pt x="12845" y="12385"/>
                </a:cubicBezTo>
                <a:cubicBezTo>
                  <a:pt x="12868" y="12321"/>
                  <a:pt x="12859" y="12213"/>
                  <a:pt x="12875" y="12141"/>
                </a:cubicBezTo>
                <a:cubicBezTo>
                  <a:pt x="12879" y="12121"/>
                  <a:pt x="12886" y="12086"/>
                  <a:pt x="12889" y="12065"/>
                </a:cubicBezTo>
                <a:cubicBezTo>
                  <a:pt x="12894" y="12036"/>
                  <a:pt x="12899" y="11987"/>
                  <a:pt x="12904" y="11958"/>
                </a:cubicBezTo>
                <a:cubicBezTo>
                  <a:pt x="12931" y="11798"/>
                  <a:pt x="12961" y="11642"/>
                  <a:pt x="12963" y="11394"/>
                </a:cubicBezTo>
                <a:cubicBezTo>
                  <a:pt x="12963" y="11392"/>
                  <a:pt x="12963" y="11381"/>
                  <a:pt x="12963" y="11379"/>
                </a:cubicBezTo>
                <a:cubicBezTo>
                  <a:pt x="12959" y="11133"/>
                  <a:pt x="12936" y="10883"/>
                  <a:pt x="12904" y="10662"/>
                </a:cubicBezTo>
                <a:cubicBezTo>
                  <a:pt x="12903" y="10656"/>
                  <a:pt x="12905" y="10652"/>
                  <a:pt x="12904" y="10646"/>
                </a:cubicBezTo>
                <a:cubicBezTo>
                  <a:pt x="12869" y="10405"/>
                  <a:pt x="12824" y="10215"/>
                  <a:pt x="12772" y="10113"/>
                </a:cubicBezTo>
                <a:cubicBezTo>
                  <a:pt x="12685" y="9946"/>
                  <a:pt x="12705" y="9774"/>
                  <a:pt x="12831" y="9564"/>
                </a:cubicBezTo>
                <a:cubicBezTo>
                  <a:pt x="12833" y="9560"/>
                  <a:pt x="12843" y="9552"/>
                  <a:pt x="12845" y="9548"/>
                </a:cubicBezTo>
                <a:cubicBezTo>
                  <a:pt x="12854" y="9534"/>
                  <a:pt x="12880" y="9518"/>
                  <a:pt x="12889" y="9503"/>
                </a:cubicBezTo>
                <a:cubicBezTo>
                  <a:pt x="12994" y="9345"/>
                  <a:pt x="13107" y="9179"/>
                  <a:pt x="13360" y="8923"/>
                </a:cubicBezTo>
                <a:cubicBezTo>
                  <a:pt x="13436" y="8846"/>
                  <a:pt x="13485" y="8818"/>
                  <a:pt x="13551" y="8755"/>
                </a:cubicBezTo>
                <a:cubicBezTo>
                  <a:pt x="13696" y="8619"/>
                  <a:pt x="13838" y="8491"/>
                  <a:pt x="13949" y="8420"/>
                </a:cubicBezTo>
                <a:cubicBezTo>
                  <a:pt x="13950" y="8419"/>
                  <a:pt x="13962" y="8405"/>
                  <a:pt x="13963" y="8404"/>
                </a:cubicBezTo>
                <a:cubicBezTo>
                  <a:pt x="14156" y="8279"/>
                  <a:pt x="14320" y="8227"/>
                  <a:pt x="14405" y="8282"/>
                </a:cubicBezTo>
                <a:cubicBezTo>
                  <a:pt x="14479" y="8330"/>
                  <a:pt x="14563" y="8444"/>
                  <a:pt x="14640" y="8557"/>
                </a:cubicBezTo>
                <a:cubicBezTo>
                  <a:pt x="14642" y="8559"/>
                  <a:pt x="14639" y="8569"/>
                  <a:pt x="14640" y="8572"/>
                </a:cubicBezTo>
                <a:cubicBezTo>
                  <a:pt x="14654" y="8590"/>
                  <a:pt x="14671" y="8597"/>
                  <a:pt x="14684" y="8618"/>
                </a:cubicBezTo>
                <a:cubicBezTo>
                  <a:pt x="14760" y="8736"/>
                  <a:pt x="14819" y="8871"/>
                  <a:pt x="14890" y="9030"/>
                </a:cubicBezTo>
                <a:cubicBezTo>
                  <a:pt x="14897" y="9046"/>
                  <a:pt x="14913" y="9059"/>
                  <a:pt x="14920" y="9075"/>
                </a:cubicBezTo>
                <a:cubicBezTo>
                  <a:pt x="14961" y="9162"/>
                  <a:pt x="14993" y="9217"/>
                  <a:pt x="15038" y="9319"/>
                </a:cubicBezTo>
                <a:cubicBezTo>
                  <a:pt x="15055" y="9358"/>
                  <a:pt x="15069" y="9399"/>
                  <a:pt x="15082" y="9441"/>
                </a:cubicBezTo>
                <a:cubicBezTo>
                  <a:pt x="15084" y="9449"/>
                  <a:pt x="15079" y="9449"/>
                  <a:pt x="15082" y="9457"/>
                </a:cubicBezTo>
                <a:cubicBezTo>
                  <a:pt x="15083" y="9459"/>
                  <a:pt x="15081" y="9469"/>
                  <a:pt x="15082" y="9472"/>
                </a:cubicBezTo>
                <a:cubicBezTo>
                  <a:pt x="15083" y="9476"/>
                  <a:pt x="15095" y="9468"/>
                  <a:pt x="15096" y="9472"/>
                </a:cubicBezTo>
                <a:cubicBezTo>
                  <a:pt x="15097" y="9476"/>
                  <a:pt x="15095" y="9484"/>
                  <a:pt x="15096" y="9487"/>
                </a:cubicBezTo>
                <a:cubicBezTo>
                  <a:pt x="15199" y="9756"/>
                  <a:pt x="15266" y="10038"/>
                  <a:pt x="15317" y="10341"/>
                </a:cubicBezTo>
                <a:cubicBezTo>
                  <a:pt x="15318" y="10345"/>
                  <a:pt x="15331" y="10353"/>
                  <a:pt x="15332" y="10357"/>
                </a:cubicBezTo>
                <a:cubicBezTo>
                  <a:pt x="15392" y="10658"/>
                  <a:pt x="15434" y="10954"/>
                  <a:pt x="15435" y="11211"/>
                </a:cubicBezTo>
                <a:cubicBezTo>
                  <a:pt x="15435" y="11330"/>
                  <a:pt x="15403" y="11475"/>
                  <a:pt x="15391" y="11607"/>
                </a:cubicBezTo>
                <a:cubicBezTo>
                  <a:pt x="15362" y="12103"/>
                  <a:pt x="15281" y="12601"/>
                  <a:pt x="15126" y="13056"/>
                </a:cubicBezTo>
                <a:cubicBezTo>
                  <a:pt x="14999" y="13429"/>
                  <a:pt x="14965" y="13602"/>
                  <a:pt x="14964" y="13743"/>
                </a:cubicBezTo>
                <a:cubicBezTo>
                  <a:pt x="14968" y="13809"/>
                  <a:pt x="14970" y="13881"/>
                  <a:pt x="14993" y="13926"/>
                </a:cubicBezTo>
                <a:cubicBezTo>
                  <a:pt x="14996" y="13929"/>
                  <a:pt x="14990" y="13937"/>
                  <a:pt x="14993" y="13941"/>
                </a:cubicBezTo>
                <a:cubicBezTo>
                  <a:pt x="15023" y="13975"/>
                  <a:pt x="15082" y="14010"/>
                  <a:pt x="15126" y="14048"/>
                </a:cubicBezTo>
                <a:cubicBezTo>
                  <a:pt x="15140" y="14055"/>
                  <a:pt x="15155" y="14071"/>
                  <a:pt x="15170" y="14078"/>
                </a:cubicBezTo>
                <a:cubicBezTo>
                  <a:pt x="15657" y="14231"/>
                  <a:pt x="18452" y="14062"/>
                  <a:pt x="18643" y="13865"/>
                </a:cubicBezTo>
                <a:cubicBezTo>
                  <a:pt x="18729" y="13775"/>
                  <a:pt x="18844" y="12831"/>
                  <a:pt x="18893" y="11775"/>
                </a:cubicBezTo>
                <a:cubicBezTo>
                  <a:pt x="18993" y="9601"/>
                  <a:pt x="18559" y="7982"/>
                  <a:pt x="17436" y="6284"/>
                </a:cubicBezTo>
                <a:lnTo>
                  <a:pt x="16833" y="5369"/>
                </a:lnTo>
                <a:lnTo>
                  <a:pt x="17304" y="4850"/>
                </a:lnTo>
                <a:cubicBezTo>
                  <a:pt x="17666" y="4451"/>
                  <a:pt x="17979" y="4332"/>
                  <a:pt x="18701" y="4332"/>
                </a:cubicBezTo>
                <a:cubicBezTo>
                  <a:pt x="19539" y="4332"/>
                  <a:pt x="19732" y="4225"/>
                  <a:pt x="20614" y="3325"/>
                </a:cubicBezTo>
                <a:cubicBezTo>
                  <a:pt x="21156" y="2772"/>
                  <a:pt x="21600" y="2203"/>
                  <a:pt x="21600" y="2059"/>
                </a:cubicBezTo>
                <a:cubicBezTo>
                  <a:pt x="21600" y="1903"/>
                  <a:pt x="21252" y="1763"/>
                  <a:pt x="20732" y="1724"/>
                </a:cubicBezTo>
                <a:cubicBezTo>
                  <a:pt x="19897" y="1662"/>
                  <a:pt x="19853" y="1628"/>
                  <a:pt x="19790" y="915"/>
                </a:cubicBezTo>
                <a:cubicBezTo>
                  <a:pt x="19736" y="306"/>
                  <a:pt x="19652" y="-2"/>
                  <a:pt x="19437" y="0"/>
                </a:cubicBezTo>
                <a:close/>
                <a:moveTo>
                  <a:pt x="10594" y="275"/>
                </a:moveTo>
                <a:cubicBezTo>
                  <a:pt x="10424" y="275"/>
                  <a:pt x="10285" y="419"/>
                  <a:pt x="10285" y="595"/>
                </a:cubicBezTo>
                <a:cubicBezTo>
                  <a:pt x="10285" y="770"/>
                  <a:pt x="10424" y="915"/>
                  <a:pt x="10594" y="915"/>
                </a:cubicBezTo>
                <a:cubicBezTo>
                  <a:pt x="10764" y="915"/>
                  <a:pt x="10903" y="770"/>
                  <a:pt x="10903" y="595"/>
                </a:cubicBezTo>
                <a:cubicBezTo>
                  <a:pt x="10903" y="419"/>
                  <a:pt x="10764" y="275"/>
                  <a:pt x="10594" y="275"/>
                </a:cubicBezTo>
                <a:close/>
                <a:moveTo>
                  <a:pt x="8740" y="488"/>
                </a:moveTo>
                <a:cubicBezTo>
                  <a:pt x="8422" y="488"/>
                  <a:pt x="8332" y="736"/>
                  <a:pt x="8563" y="976"/>
                </a:cubicBezTo>
                <a:cubicBezTo>
                  <a:pt x="8728" y="1146"/>
                  <a:pt x="9064" y="955"/>
                  <a:pt x="9064" y="686"/>
                </a:cubicBezTo>
                <a:cubicBezTo>
                  <a:pt x="9064" y="576"/>
                  <a:pt x="8910" y="488"/>
                  <a:pt x="8740" y="488"/>
                </a:cubicBezTo>
                <a:close/>
                <a:moveTo>
                  <a:pt x="12448" y="488"/>
                </a:moveTo>
                <a:cubicBezTo>
                  <a:pt x="12130" y="488"/>
                  <a:pt x="12040" y="736"/>
                  <a:pt x="12271" y="976"/>
                </a:cubicBezTo>
                <a:cubicBezTo>
                  <a:pt x="12436" y="1146"/>
                  <a:pt x="12757" y="955"/>
                  <a:pt x="12757" y="686"/>
                </a:cubicBezTo>
                <a:cubicBezTo>
                  <a:pt x="12757" y="576"/>
                  <a:pt x="12618" y="488"/>
                  <a:pt x="12448" y="488"/>
                </a:cubicBezTo>
                <a:close/>
                <a:moveTo>
                  <a:pt x="14214" y="915"/>
                </a:moveTo>
                <a:cubicBezTo>
                  <a:pt x="13954" y="915"/>
                  <a:pt x="13770" y="1249"/>
                  <a:pt x="13934" y="1419"/>
                </a:cubicBezTo>
                <a:cubicBezTo>
                  <a:pt x="14166" y="1659"/>
                  <a:pt x="14405" y="1565"/>
                  <a:pt x="14405" y="1235"/>
                </a:cubicBezTo>
                <a:cubicBezTo>
                  <a:pt x="14405" y="1059"/>
                  <a:pt x="14320" y="915"/>
                  <a:pt x="14214" y="915"/>
                </a:cubicBezTo>
                <a:close/>
                <a:moveTo>
                  <a:pt x="7004" y="946"/>
                </a:moveTo>
                <a:cubicBezTo>
                  <a:pt x="6891" y="907"/>
                  <a:pt x="6798" y="1040"/>
                  <a:pt x="6798" y="1235"/>
                </a:cubicBezTo>
                <a:cubicBezTo>
                  <a:pt x="6798" y="1431"/>
                  <a:pt x="6875" y="1532"/>
                  <a:pt x="6974" y="1464"/>
                </a:cubicBezTo>
                <a:cubicBezTo>
                  <a:pt x="7229" y="1288"/>
                  <a:pt x="7246" y="1030"/>
                  <a:pt x="7004" y="946"/>
                </a:cubicBezTo>
                <a:close/>
                <a:moveTo>
                  <a:pt x="5459" y="1708"/>
                </a:moveTo>
                <a:cubicBezTo>
                  <a:pt x="5347" y="1679"/>
                  <a:pt x="5220" y="1840"/>
                  <a:pt x="5179" y="2059"/>
                </a:cubicBezTo>
                <a:cubicBezTo>
                  <a:pt x="5131" y="2318"/>
                  <a:pt x="5205" y="2426"/>
                  <a:pt x="5385" y="2364"/>
                </a:cubicBezTo>
                <a:cubicBezTo>
                  <a:pt x="5706" y="2253"/>
                  <a:pt x="5758" y="1787"/>
                  <a:pt x="5459" y="1708"/>
                </a:cubicBezTo>
                <a:close/>
                <a:moveTo>
                  <a:pt x="15744" y="1769"/>
                </a:moveTo>
                <a:cubicBezTo>
                  <a:pt x="15423" y="1769"/>
                  <a:pt x="15331" y="2028"/>
                  <a:pt x="15567" y="2273"/>
                </a:cubicBezTo>
                <a:cubicBezTo>
                  <a:pt x="15804" y="2519"/>
                  <a:pt x="16053" y="2423"/>
                  <a:pt x="16053" y="2090"/>
                </a:cubicBezTo>
                <a:cubicBezTo>
                  <a:pt x="16053" y="1914"/>
                  <a:pt x="15914" y="1769"/>
                  <a:pt x="15744" y="1769"/>
                </a:cubicBezTo>
                <a:close/>
                <a:moveTo>
                  <a:pt x="4032" y="2746"/>
                </a:moveTo>
                <a:cubicBezTo>
                  <a:pt x="3959" y="2749"/>
                  <a:pt x="3876" y="2783"/>
                  <a:pt x="3796" y="2852"/>
                </a:cubicBezTo>
                <a:cubicBezTo>
                  <a:pt x="3638" y="2988"/>
                  <a:pt x="3558" y="3175"/>
                  <a:pt x="3620" y="3279"/>
                </a:cubicBezTo>
                <a:cubicBezTo>
                  <a:pt x="3770" y="3531"/>
                  <a:pt x="4065" y="3528"/>
                  <a:pt x="4223" y="3264"/>
                </a:cubicBezTo>
                <a:cubicBezTo>
                  <a:pt x="4389" y="2985"/>
                  <a:pt x="4249" y="2736"/>
                  <a:pt x="4032" y="2746"/>
                </a:cubicBezTo>
                <a:close/>
                <a:moveTo>
                  <a:pt x="2663" y="4164"/>
                </a:moveTo>
                <a:cubicBezTo>
                  <a:pt x="2446" y="4173"/>
                  <a:pt x="2270" y="4370"/>
                  <a:pt x="2384" y="4561"/>
                </a:cubicBezTo>
                <a:cubicBezTo>
                  <a:pt x="2449" y="4671"/>
                  <a:pt x="2578" y="4759"/>
                  <a:pt x="2678" y="4759"/>
                </a:cubicBezTo>
                <a:cubicBezTo>
                  <a:pt x="2966" y="4759"/>
                  <a:pt x="3114" y="4372"/>
                  <a:pt x="2884" y="4225"/>
                </a:cubicBezTo>
                <a:cubicBezTo>
                  <a:pt x="2815" y="4181"/>
                  <a:pt x="2736" y="4161"/>
                  <a:pt x="2663" y="4164"/>
                </a:cubicBezTo>
                <a:close/>
                <a:moveTo>
                  <a:pt x="19540" y="5659"/>
                </a:moveTo>
                <a:cubicBezTo>
                  <a:pt x="19323" y="5668"/>
                  <a:pt x="19132" y="5864"/>
                  <a:pt x="19246" y="6055"/>
                </a:cubicBezTo>
                <a:cubicBezTo>
                  <a:pt x="19311" y="6164"/>
                  <a:pt x="19455" y="6254"/>
                  <a:pt x="19555" y="6254"/>
                </a:cubicBezTo>
                <a:cubicBezTo>
                  <a:pt x="19843" y="6254"/>
                  <a:pt x="19991" y="5867"/>
                  <a:pt x="19761" y="5720"/>
                </a:cubicBezTo>
                <a:cubicBezTo>
                  <a:pt x="19692" y="5676"/>
                  <a:pt x="19612" y="5656"/>
                  <a:pt x="19540" y="5659"/>
                </a:cubicBezTo>
                <a:close/>
                <a:moveTo>
                  <a:pt x="1604" y="5720"/>
                </a:moveTo>
                <a:cubicBezTo>
                  <a:pt x="1471" y="5736"/>
                  <a:pt x="1334" y="5844"/>
                  <a:pt x="1280" y="6010"/>
                </a:cubicBezTo>
                <a:cubicBezTo>
                  <a:pt x="1220" y="6197"/>
                  <a:pt x="1324" y="6258"/>
                  <a:pt x="1574" y="6208"/>
                </a:cubicBezTo>
                <a:cubicBezTo>
                  <a:pt x="1785" y="6166"/>
                  <a:pt x="1941" y="6034"/>
                  <a:pt x="1913" y="5918"/>
                </a:cubicBezTo>
                <a:cubicBezTo>
                  <a:pt x="1875" y="5763"/>
                  <a:pt x="1737" y="5703"/>
                  <a:pt x="1604" y="5720"/>
                </a:cubicBezTo>
                <a:close/>
                <a:moveTo>
                  <a:pt x="20379" y="7321"/>
                </a:moveTo>
                <a:cubicBezTo>
                  <a:pt x="20119" y="7321"/>
                  <a:pt x="19935" y="7639"/>
                  <a:pt x="20099" y="7809"/>
                </a:cubicBezTo>
                <a:cubicBezTo>
                  <a:pt x="20331" y="8049"/>
                  <a:pt x="20570" y="7956"/>
                  <a:pt x="20570" y="7626"/>
                </a:cubicBezTo>
                <a:cubicBezTo>
                  <a:pt x="20570" y="7450"/>
                  <a:pt x="20485" y="7321"/>
                  <a:pt x="20379" y="7321"/>
                </a:cubicBezTo>
                <a:close/>
                <a:moveTo>
                  <a:pt x="824" y="7352"/>
                </a:moveTo>
                <a:cubicBezTo>
                  <a:pt x="711" y="7313"/>
                  <a:pt x="618" y="7431"/>
                  <a:pt x="618" y="7626"/>
                </a:cubicBezTo>
                <a:cubicBezTo>
                  <a:pt x="618" y="7822"/>
                  <a:pt x="696" y="7939"/>
                  <a:pt x="795" y="7870"/>
                </a:cubicBezTo>
                <a:cubicBezTo>
                  <a:pt x="1050" y="7694"/>
                  <a:pt x="1066" y="7435"/>
                  <a:pt x="824" y="7352"/>
                </a:cubicBezTo>
                <a:close/>
                <a:moveTo>
                  <a:pt x="441" y="9136"/>
                </a:moveTo>
                <a:cubicBezTo>
                  <a:pt x="340" y="9071"/>
                  <a:pt x="197" y="9159"/>
                  <a:pt x="132" y="9335"/>
                </a:cubicBezTo>
                <a:cubicBezTo>
                  <a:pt x="61" y="9528"/>
                  <a:pt x="140" y="9670"/>
                  <a:pt x="324" y="9670"/>
                </a:cubicBezTo>
                <a:cubicBezTo>
                  <a:pt x="656" y="9670"/>
                  <a:pt x="732" y="9322"/>
                  <a:pt x="441" y="9136"/>
                </a:cubicBezTo>
                <a:close/>
                <a:moveTo>
                  <a:pt x="20688" y="9152"/>
                </a:moveTo>
                <a:cubicBezTo>
                  <a:pt x="20519" y="9219"/>
                  <a:pt x="20419" y="9367"/>
                  <a:pt x="20482" y="9472"/>
                </a:cubicBezTo>
                <a:cubicBezTo>
                  <a:pt x="20661" y="9773"/>
                  <a:pt x="20982" y="9695"/>
                  <a:pt x="20982" y="9350"/>
                </a:cubicBezTo>
                <a:cubicBezTo>
                  <a:pt x="20982" y="9255"/>
                  <a:pt x="20962" y="9185"/>
                  <a:pt x="20908" y="9152"/>
                </a:cubicBezTo>
                <a:cubicBezTo>
                  <a:pt x="20855" y="9118"/>
                  <a:pt x="20781" y="9114"/>
                  <a:pt x="20688" y="9152"/>
                </a:cubicBezTo>
                <a:close/>
                <a:moveTo>
                  <a:pt x="309" y="10936"/>
                </a:moveTo>
                <a:cubicBezTo>
                  <a:pt x="139" y="10936"/>
                  <a:pt x="0" y="11081"/>
                  <a:pt x="0" y="11257"/>
                </a:cubicBezTo>
                <a:cubicBezTo>
                  <a:pt x="0" y="11433"/>
                  <a:pt x="139" y="11577"/>
                  <a:pt x="309" y="11577"/>
                </a:cubicBezTo>
                <a:cubicBezTo>
                  <a:pt x="479" y="11577"/>
                  <a:pt x="618" y="11433"/>
                  <a:pt x="618" y="11257"/>
                </a:cubicBezTo>
                <a:cubicBezTo>
                  <a:pt x="618" y="11081"/>
                  <a:pt x="479" y="10936"/>
                  <a:pt x="309" y="10936"/>
                </a:cubicBezTo>
                <a:close/>
                <a:moveTo>
                  <a:pt x="20879" y="10936"/>
                </a:moveTo>
                <a:cubicBezTo>
                  <a:pt x="20709" y="10936"/>
                  <a:pt x="20570" y="11081"/>
                  <a:pt x="20570" y="11257"/>
                </a:cubicBezTo>
                <a:cubicBezTo>
                  <a:pt x="20570" y="11433"/>
                  <a:pt x="20709" y="11577"/>
                  <a:pt x="20879" y="11577"/>
                </a:cubicBezTo>
                <a:cubicBezTo>
                  <a:pt x="21049" y="11577"/>
                  <a:pt x="21188" y="11433"/>
                  <a:pt x="21188" y="11257"/>
                </a:cubicBezTo>
                <a:cubicBezTo>
                  <a:pt x="21188" y="11081"/>
                  <a:pt x="21049" y="10936"/>
                  <a:pt x="20879" y="10936"/>
                </a:cubicBezTo>
                <a:close/>
                <a:moveTo>
                  <a:pt x="324" y="12858"/>
                </a:moveTo>
                <a:cubicBezTo>
                  <a:pt x="140" y="12858"/>
                  <a:pt x="60" y="12983"/>
                  <a:pt x="132" y="13178"/>
                </a:cubicBezTo>
                <a:cubicBezTo>
                  <a:pt x="198" y="13354"/>
                  <a:pt x="340" y="13499"/>
                  <a:pt x="441" y="13499"/>
                </a:cubicBezTo>
                <a:cubicBezTo>
                  <a:pt x="542" y="13499"/>
                  <a:pt x="618" y="13354"/>
                  <a:pt x="618" y="13178"/>
                </a:cubicBezTo>
                <a:cubicBezTo>
                  <a:pt x="618" y="13002"/>
                  <a:pt x="490" y="12858"/>
                  <a:pt x="324" y="12858"/>
                </a:cubicBezTo>
                <a:close/>
                <a:moveTo>
                  <a:pt x="20805" y="12858"/>
                </a:moveTo>
                <a:cubicBezTo>
                  <a:pt x="20704" y="12858"/>
                  <a:pt x="20562" y="13002"/>
                  <a:pt x="20496" y="13178"/>
                </a:cubicBezTo>
                <a:cubicBezTo>
                  <a:pt x="20424" y="13373"/>
                  <a:pt x="20504" y="13499"/>
                  <a:pt x="20688" y="13499"/>
                </a:cubicBezTo>
                <a:cubicBezTo>
                  <a:pt x="20854" y="13499"/>
                  <a:pt x="20982" y="13354"/>
                  <a:pt x="20982" y="13178"/>
                </a:cubicBezTo>
                <a:cubicBezTo>
                  <a:pt x="20982" y="13002"/>
                  <a:pt x="20907" y="12858"/>
                  <a:pt x="20805" y="12858"/>
                </a:cubicBezTo>
                <a:close/>
                <a:moveTo>
                  <a:pt x="11609" y="14780"/>
                </a:moveTo>
                <a:cubicBezTo>
                  <a:pt x="2852" y="14780"/>
                  <a:pt x="2326" y="14825"/>
                  <a:pt x="1986" y="15741"/>
                </a:cubicBezTo>
                <a:cubicBezTo>
                  <a:pt x="1795" y="16257"/>
                  <a:pt x="1827" y="17104"/>
                  <a:pt x="2060" y="17556"/>
                </a:cubicBezTo>
                <a:cubicBezTo>
                  <a:pt x="2219" y="17864"/>
                  <a:pt x="2176" y="18012"/>
                  <a:pt x="1883" y="18227"/>
                </a:cubicBezTo>
                <a:cubicBezTo>
                  <a:pt x="892" y="18956"/>
                  <a:pt x="791" y="20099"/>
                  <a:pt x="1633" y="20973"/>
                </a:cubicBezTo>
                <a:lnTo>
                  <a:pt x="2237" y="21598"/>
                </a:lnTo>
                <a:lnTo>
                  <a:pt x="10785" y="21598"/>
                </a:lnTo>
                <a:cubicBezTo>
                  <a:pt x="17914" y="21598"/>
                  <a:pt x="19334" y="21553"/>
                  <a:pt x="19334" y="21308"/>
                </a:cubicBezTo>
                <a:cubicBezTo>
                  <a:pt x="19334" y="21147"/>
                  <a:pt x="19210" y="20905"/>
                  <a:pt x="19040" y="20759"/>
                </a:cubicBezTo>
                <a:cubicBezTo>
                  <a:pt x="18670" y="20441"/>
                  <a:pt x="18617" y="19016"/>
                  <a:pt x="18966" y="18654"/>
                </a:cubicBezTo>
                <a:cubicBezTo>
                  <a:pt x="19102" y="18513"/>
                  <a:pt x="19427" y="18410"/>
                  <a:pt x="19687" y="18410"/>
                </a:cubicBezTo>
                <a:cubicBezTo>
                  <a:pt x="20266" y="18410"/>
                  <a:pt x="20286" y="18309"/>
                  <a:pt x="19761" y="17617"/>
                </a:cubicBezTo>
                <a:cubicBezTo>
                  <a:pt x="19232" y="16921"/>
                  <a:pt x="19232" y="16310"/>
                  <a:pt x="19775" y="15710"/>
                </a:cubicBezTo>
                <a:cubicBezTo>
                  <a:pt x="20014" y="15448"/>
                  <a:pt x="20145" y="15135"/>
                  <a:pt x="20070" y="15009"/>
                </a:cubicBezTo>
                <a:cubicBezTo>
                  <a:pt x="19976" y="14852"/>
                  <a:pt x="17324" y="14780"/>
                  <a:pt x="11609" y="14780"/>
                </a:cubicBezTo>
                <a:close/>
              </a:path>
            </a:pathLst>
          </a:custGeom>
          <a:ln w="12700">
            <a:miter lim="400000"/>
          </a:ln>
        </p:spPr>
      </p:pic>
      <p:grpSp>
        <p:nvGrpSpPr>
          <p:cNvPr id="133" name="تجميع"/>
          <p:cNvGrpSpPr/>
          <p:nvPr/>
        </p:nvGrpSpPr>
        <p:grpSpPr>
          <a:xfrm>
            <a:off x="8073879" y="2174436"/>
            <a:ext cx="3853765" cy="3917527"/>
            <a:chOff x="108636" y="0"/>
            <a:chExt cx="3853763" cy="3917525"/>
          </a:xfrm>
        </p:grpSpPr>
        <p:graphicFrame>
          <p:nvGraphicFramePr>
            <p:cNvPr id="131" name="الجدول 1-1"/>
            <p:cNvGraphicFramePr/>
            <p:nvPr/>
          </p:nvGraphicFramePr>
          <p:xfrm>
            <a:off x="1968500" y="1837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-أختار مقياس النزعة المركزية الانسب لتمثيل البيانات .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-أجد هامش خطا المعاينة واستعمله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-أستعمل مقاييس التشتت لمقارنة مجموعات من البيانات .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س 7 ، 8 ص 53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32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136" name="تجميع"/>
          <p:cNvGrpSpPr/>
          <p:nvPr/>
        </p:nvGrpSpPr>
        <p:grpSpPr>
          <a:xfrm>
            <a:off x="6092679" y="2161736"/>
            <a:ext cx="3853765" cy="3930227"/>
            <a:chOff x="108636" y="0"/>
            <a:chExt cx="3853763" cy="3930225"/>
          </a:xfrm>
        </p:grpSpPr>
        <p:graphicFrame>
          <p:nvGraphicFramePr>
            <p:cNvPr id="134" name="الجدول 1-1-1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82F38"/>
                            </a:solidFill>
                            <a:latin typeface="Muna Regular"/>
                            <a:ea typeface="Muna Regular"/>
                            <a:cs typeface="Muna Regular"/>
                            <a:sym typeface="Muna Regular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-أختار مقياس النزعة المركزية الانسب لتمثيل البيانات .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-أجد هامش خطا المعاينة واستعمله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-أستعمل مقاييس التشتت لمقارنة مجموعات من البيانات .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س 9 ، 11 ص 53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35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139" name="تجميع"/>
          <p:cNvGrpSpPr/>
          <p:nvPr/>
        </p:nvGrpSpPr>
        <p:grpSpPr>
          <a:xfrm>
            <a:off x="4111479" y="2161736"/>
            <a:ext cx="3853765" cy="3930227"/>
            <a:chOff x="108636" y="0"/>
            <a:chExt cx="3853763" cy="3930225"/>
          </a:xfrm>
        </p:grpSpPr>
        <p:graphicFrame>
          <p:nvGraphicFramePr>
            <p:cNvPr id="137" name="الجدول 1-1-2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-أجد احتمال وقوع حادثة اذا علم ان حادثة اخرى قد وقعت  .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-أستعمل الجداول التوافقية لايجاد احتمالات مشروطة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س 4 ، 5 ص 57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38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142" name="تجميع"/>
          <p:cNvGrpSpPr/>
          <p:nvPr/>
        </p:nvGrpSpPr>
        <p:grpSpPr>
          <a:xfrm>
            <a:off x="2130279" y="2174436"/>
            <a:ext cx="3853765" cy="3917527"/>
            <a:chOff x="108636" y="0"/>
            <a:chExt cx="3853763" cy="3917525"/>
          </a:xfrm>
        </p:grpSpPr>
        <p:graphicFrame>
          <p:nvGraphicFramePr>
            <p:cNvPr id="140" name="الجدول 1-1-3"/>
            <p:cNvGraphicFramePr/>
            <p:nvPr/>
          </p:nvGraphicFramePr>
          <p:xfrm>
            <a:off x="1968500" y="1837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-أجد احتمال وقوع حادثة اذا علم ان حادثة اخرى قد وقعت  .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-أستعمل الجداول التوافقية لايجاد احتمالات مشروطة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
 في الكتاب س 10 ، 11 ص 57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41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145" name="تجميع"/>
          <p:cNvGrpSpPr/>
          <p:nvPr/>
        </p:nvGrpSpPr>
        <p:grpSpPr>
          <a:xfrm>
            <a:off x="149079" y="2161736"/>
            <a:ext cx="3853765" cy="3930227"/>
            <a:chOff x="108636" y="0"/>
            <a:chExt cx="3853763" cy="3930225"/>
          </a:xfrm>
        </p:grpSpPr>
        <p:graphicFrame>
          <p:nvGraphicFramePr>
            <p:cNvPr id="143" name="الجدول 1-1-4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defRPr>
                        </a:pP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44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sp>
        <p:nvSpPr>
          <p:cNvPr id="146" name="تجميع"/>
          <p:cNvSpPr/>
          <p:nvPr/>
        </p:nvSpPr>
        <p:spPr>
          <a:xfrm>
            <a:off x="251229" y="1290289"/>
            <a:ext cx="9466931" cy="493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9" y="0"/>
                </a:moveTo>
                <a:lnTo>
                  <a:pt x="21501" y="0"/>
                </a:lnTo>
                <a:cubicBezTo>
                  <a:pt x="21527" y="0"/>
                  <a:pt x="21552" y="153"/>
                  <a:pt x="21571" y="425"/>
                </a:cubicBezTo>
                <a:cubicBezTo>
                  <a:pt x="21590" y="698"/>
                  <a:pt x="21600" y="1067"/>
                  <a:pt x="21600" y="1452"/>
                </a:cubicBezTo>
                <a:lnTo>
                  <a:pt x="21600" y="20147"/>
                </a:lnTo>
                <a:cubicBezTo>
                  <a:pt x="21600" y="20950"/>
                  <a:pt x="21556" y="21600"/>
                  <a:pt x="21501" y="21600"/>
                </a:cubicBezTo>
                <a:lnTo>
                  <a:pt x="99" y="21600"/>
                </a:lnTo>
                <a:cubicBezTo>
                  <a:pt x="73" y="21600"/>
                  <a:pt x="48" y="21447"/>
                  <a:pt x="29" y="21174"/>
                </a:cubicBezTo>
                <a:cubicBezTo>
                  <a:pt x="10" y="20902"/>
                  <a:pt x="0" y="20533"/>
                  <a:pt x="0" y="20147"/>
                </a:cubicBezTo>
                <a:lnTo>
                  <a:pt x="0" y="1452"/>
                </a:lnTo>
                <a:cubicBezTo>
                  <a:pt x="0" y="650"/>
                  <a:pt x="44" y="0"/>
                  <a:pt x="99" y="0"/>
                </a:cubicBezTo>
                <a:close/>
              </a:path>
            </a:pathLst>
          </a:custGeom>
          <a:solidFill>
            <a:srgbClr val="64758B"/>
          </a:solidFill>
          <a:ln>
            <a:solidFill>
              <a:srgbClr val="000000"/>
            </a:solidFill>
            <a:custDash>
              <a:ds d="600000" sp="600000"/>
            </a:custDash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>
            <a:lvl1pPr algn="r" rtl="0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/>
            <a:r>
              <a:t>الاسبوع</a:t>
            </a:r>
          </a:p>
        </p:txBody>
      </p:sp>
      <p:graphicFrame>
        <p:nvGraphicFramePr>
          <p:cNvPr id="147" name="الجدول 1"/>
          <p:cNvGraphicFramePr/>
          <p:nvPr/>
        </p:nvGraphicFramePr>
        <p:xfrm>
          <a:off x="10618100" y="2393466"/>
          <a:ext cx="668295" cy="843312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55593"/>
              </a:tblGrid>
              <a:tr h="830611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موضوع الدرس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8" name="الجدول 1-1"/>
          <p:cNvGraphicFramePr/>
          <p:nvPr/>
        </p:nvGraphicFramePr>
        <p:xfrm>
          <a:off x="10636103" y="3248906"/>
          <a:ext cx="692702" cy="2037448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80000"/>
              </a:tblGrid>
              <a:tr h="2024747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الأهداف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9" name="الجدول 1-2"/>
          <p:cNvGraphicFramePr/>
          <p:nvPr/>
        </p:nvGraphicFramePr>
        <p:xfrm>
          <a:off x="10648803" y="5300164"/>
          <a:ext cx="705402" cy="749581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92700"/>
              </a:tblGrid>
              <a:tr h="736880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الواجب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sp>
        <p:nvSpPr>
          <p:cNvPr id="150" name="المملكة العربية السعودية…"/>
          <p:cNvSpPr txBox="1"/>
          <p:nvPr/>
        </p:nvSpPr>
        <p:spPr>
          <a:xfrm>
            <a:off x="8385759" y="360530"/>
            <a:ext cx="2664800" cy="554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المملكة العربية السعودية</a:t>
            </a:r>
          </a:p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وزارة التعليم</a:t>
            </a:r>
          </a:p>
        </p:txBody>
      </p:sp>
      <p:pic>
        <p:nvPicPr>
          <p:cNvPr id="151" name="تجميع" descr="تجميع"/>
          <p:cNvPicPr>
            <a:picLocks noChangeAspect="1"/>
          </p:cNvPicPr>
          <p:nvPr/>
        </p:nvPicPr>
        <p:blipFill>
          <a:blip r:embed="rId2">
            <a:extLst/>
          </a:blip>
          <a:srcRect l="87086" t="54765" r="6830" b="36940"/>
          <a:stretch>
            <a:fillRect/>
          </a:stretch>
        </p:blipFill>
        <p:spPr>
          <a:xfrm>
            <a:off x="9998965" y="3597092"/>
            <a:ext cx="496888" cy="4790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8" fill="norm" stroke="1" extrusionOk="0">
                <a:moveTo>
                  <a:pt x="19426" y="0"/>
                </a:moveTo>
                <a:cubicBezTo>
                  <a:pt x="19211" y="1"/>
                  <a:pt x="18861" y="316"/>
                  <a:pt x="18305" y="930"/>
                </a:cubicBezTo>
                <a:cubicBezTo>
                  <a:pt x="17364" y="1969"/>
                  <a:pt x="17287" y="2156"/>
                  <a:pt x="17287" y="3060"/>
                </a:cubicBezTo>
                <a:cubicBezTo>
                  <a:pt x="17287" y="3879"/>
                  <a:pt x="17195" y="4123"/>
                  <a:pt x="16787" y="4402"/>
                </a:cubicBezTo>
                <a:cubicBezTo>
                  <a:pt x="16312" y="4724"/>
                  <a:pt x="16232" y="4707"/>
                  <a:pt x="15113" y="4008"/>
                </a:cubicBezTo>
                <a:cubicBezTo>
                  <a:pt x="11725" y="1893"/>
                  <a:pt x="7697" y="2252"/>
                  <a:pt x="4917" y="4921"/>
                </a:cubicBezTo>
                <a:cubicBezTo>
                  <a:pt x="3218" y="6553"/>
                  <a:pt x="2431" y="8279"/>
                  <a:pt x="2312" y="10629"/>
                </a:cubicBezTo>
                <a:cubicBezTo>
                  <a:pt x="2202" y="12802"/>
                  <a:pt x="2372" y="13876"/>
                  <a:pt x="2847" y="14011"/>
                </a:cubicBezTo>
                <a:cubicBezTo>
                  <a:pt x="3041" y="14066"/>
                  <a:pt x="3849" y="14083"/>
                  <a:pt x="4641" y="14065"/>
                </a:cubicBezTo>
                <a:cubicBezTo>
                  <a:pt x="6045" y="14033"/>
                  <a:pt x="6070" y="14030"/>
                  <a:pt x="6021" y="13510"/>
                </a:cubicBezTo>
                <a:cubicBezTo>
                  <a:pt x="6009" y="13384"/>
                  <a:pt x="5962" y="12978"/>
                  <a:pt x="5935" y="12705"/>
                </a:cubicBezTo>
                <a:cubicBezTo>
                  <a:pt x="5909" y="12581"/>
                  <a:pt x="5884" y="12462"/>
                  <a:pt x="5866" y="12311"/>
                </a:cubicBezTo>
                <a:cubicBezTo>
                  <a:pt x="5865" y="12300"/>
                  <a:pt x="5867" y="12286"/>
                  <a:pt x="5866" y="12275"/>
                </a:cubicBezTo>
                <a:cubicBezTo>
                  <a:pt x="5859" y="12234"/>
                  <a:pt x="5855" y="12191"/>
                  <a:pt x="5849" y="12150"/>
                </a:cubicBezTo>
                <a:cubicBezTo>
                  <a:pt x="5831" y="11954"/>
                  <a:pt x="5817" y="11788"/>
                  <a:pt x="5814" y="11577"/>
                </a:cubicBezTo>
                <a:cubicBezTo>
                  <a:pt x="5811" y="11506"/>
                  <a:pt x="5831" y="11433"/>
                  <a:pt x="5831" y="11363"/>
                </a:cubicBezTo>
                <a:cubicBezTo>
                  <a:pt x="5773" y="10644"/>
                  <a:pt x="5809" y="10231"/>
                  <a:pt x="6038" y="9663"/>
                </a:cubicBezTo>
                <a:cubicBezTo>
                  <a:pt x="6044" y="9625"/>
                  <a:pt x="6028" y="9603"/>
                  <a:pt x="6038" y="9573"/>
                </a:cubicBezTo>
                <a:cubicBezTo>
                  <a:pt x="6095" y="9420"/>
                  <a:pt x="6188" y="9274"/>
                  <a:pt x="6263" y="9126"/>
                </a:cubicBezTo>
                <a:cubicBezTo>
                  <a:pt x="6272" y="9107"/>
                  <a:pt x="6287" y="9073"/>
                  <a:pt x="6297" y="9054"/>
                </a:cubicBezTo>
                <a:cubicBezTo>
                  <a:pt x="6308" y="9033"/>
                  <a:pt x="6320" y="9022"/>
                  <a:pt x="6332" y="9001"/>
                </a:cubicBezTo>
                <a:cubicBezTo>
                  <a:pt x="6381" y="8910"/>
                  <a:pt x="6431" y="8821"/>
                  <a:pt x="6487" y="8732"/>
                </a:cubicBezTo>
                <a:cubicBezTo>
                  <a:pt x="6508" y="8696"/>
                  <a:pt x="6534" y="8679"/>
                  <a:pt x="6556" y="8643"/>
                </a:cubicBezTo>
                <a:cubicBezTo>
                  <a:pt x="7143" y="7649"/>
                  <a:pt x="7882" y="6984"/>
                  <a:pt x="9023" y="6567"/>
                </a:cubicBezTo>
                <a:cubicBezTo>
                  <a:pt x="9032" y="6563"/>
                  <a:pt x="9049" y="6570"/>
                  <a:pt x="9058" y="6567"/>
                </a:cubicBezTo>
                <a:cubicBezTo>
                  <a:pt x="9062" y="6565"/>
                  <a:pt x="9071" y="6569"/>
                  <a:pt x="9075" y="6567"/>
                </a:cubicBezTo>
                <a:cubicBezTo>
                  <a:pt x="9084" y="6564"/>
                  <a:pt x="9100" y="6571"/>
                  <a:pt x="9109" y="6567"/>
                </a:cubicBezTo>
                <a:cubicBezTo>
                  <a:pt x="9113" y="6566"/>
                  <a:pt x="9123" y="6551"/>
                  <a:pt x="9127" y="6549"/>
                </a:cubicBezTo>
                <a:cubicBezTo>
                  <a:pt x="9366" y="6456"/>
                  <a:pt x="9590" y="6384"/>
                  <a:pt x="9834" y="6334"/>
                </a:cubicBezTo>
                <a:cubicBezTo>
                  <a:pt x="10062" y="6287"/>
                  <a:pt x="10299" y="6268"/>
                  <a:pt x="10524" y="6263"/>
                </a:cubicBezTo>
                <a:cubicBezTo>
                  <a:pt x="10545" y="6263"/>
                  <a:pt x="10556" y="6264"/>
                  <a:pt x="10576" y="6263"/>
                </a:cubicBezTo>
                <a:cubicBezTo>
                  <a:pt x="10589" y="6263"/>
                  <a:pt x="10615" y="6263"/>
                  <a:pt x="10627" y="6263"/>
                </a:cubicBezTo>
                <a:cubicBezTo>
                  <a:pt x="10840" y="6266"/>
                  <a:pt x="11054" y="6279"/>
                  <a:pt x="11283" y="6317"/>
                </a:cubicBezTo>
                <a:cubicBezTo>
                  <a:pt x="11284" y="6318"/>
                  <a:pt x="11298" y="6317"/>
                  <a:pt x="11300" y="6317"/>
                </a:cubicBezTo>
                <a:cubicBezTo>
                  <a:pt x="11341" y="6325"/>
                  <a:pt x="11380" y="6344"/>
                  <a:pt x="11421" y="6352"/>
                </a:cubicBezTo>
                <a:cubicBezTo>
                  <a:pt x="11623" y="6392"/>
                  <a:pt x="11831" y="6435"/>
                  <a:pt x="12025" y="6496"/>
                </a:cubicBezTo>
                <a:cubicBezTo>
                  <a:pt x="12043" y="6502"/>
                  <a:pt x="12042" y="6507"/>
                  <a:pt x="12059" y="6513"/>
                </a:cubicBezTo>
                <a:cubicBezTo>
                  <a:pt x="12222" y="6565"/>
                  <a:pt x="12377" y="6621"/>
                  <a:pt x="12525" y="6692"/>
                </a:cubicBezTo>
                <a:cubicBezTo>
                  <a:pt x="12630" y="6738"/>
                  <a:pt x="12707" y="6803"/>
                  <a:pt x="12801" y="6853"/>
                </a:cubicBezTo>
                <a:cubicBezTo>
                  <a:pt x="12922" y="6912"/>
                  <a:pt x="13003" y="6956"/>
                  <a:pt x="13095" y="7014"/>
                </a:cubicBezTo>
                <a:cubicBezTo>
                  <a:pt x="13121" y="7033"/>
                  <a:pt x="13157" y="7066"/>
                  <a:pt x="13181" y="7086"/>
                </a:cubicBezTo>
                <a:lnTo>
                  <a:pt x="13284" y="7158"/>
                </a:lnTo>
                <a:cubicBezTo>
                  <a:pt x="13286" y="7161"/>
                  <a:pt x="13299" y="7172"/>
                  <a:pt x="13302" y="7175"/>
                </a:cubicBezTo>
                <a:cubicBezTo>
                  <a:pt x="13332" y="7197"/>
                  <a:pt x="13371" y="7207"/>
                  <a:pt x="13388" y="7229"/>
                </a:cubicBezTo>
                <a:cubicBezTo>
                  <a:pt x="13391" y="7233"/>
                  <a:pt x="13402" y="7242"/>
                  <a:pt x="13405" y="7247"/>
                </a:cubicBezTo>
                <a:lnTo>
                  <a:pt x="13647" y="7462"/>
                </a:lnTo>
                <a:lnTo>
                  <a:pt x="12957" y="8356"/>
                </a:lnTo>
                <a:cubicBezTo>
                  <a:pt x="12596" y="8823"/>
                  <a:pt x="12331" y="9076"/>
                  <a:pt x="12128" y="9126"/>
                </a:cubicBezTo>
                <a:cubicBezTo>
                  <a:pt x="12060" y="9142"/>
                  <a:pt x="11995" y="9134"/>
                  <a:pt x="11939" y="9108"/>
                </a:cubicBezTo>
                <a:cubicBezTo>
                  <a:pt x="11718" y="9006"/>
                  <a:pt x="11471" y="8955"/>
                  <a:pt x="11231" y="8911"/>
                </a:cubicBezTo>
                <a:cubicBezTo>
                  <a:pt x="11059" y="8885"/>
                  <a:pt x="10895" y="8864"/>
                  <a:pt x="10714" y="8858"/>
                </a:cubicBezTo>
                <a:cubicBezTo>
                  <a:pt x="10075" y="8851"/>
                  <a:pt x="9441" y="9010"/>
                  <a:pt x="8988" y="9341"/>
                </a:cubicBezTo>
                <a:cubicBezTo>
                  <a:pt x="8809" y="9511"/>
                  <a:pt x="8662" y="9746"/>
                  <a:pt x="8540" y="9985"/>
                </a:cubicBezTo>
                <a:cubicBezTo>
                  <a:pt x="8533" y="9998"/>
                  <a:pt x="8530" y="9990"/>
                  <a:pt x="8523" y="10003"/>
                </a:cubicBezTo>
                <a:cubicBezTo>
                  <a:pt x="8403" y="10247"/>
                  <a:pt x="8302" y="10526"/>
                  <a:pt x="8247" y="10808"/>
                </a:cubicBezTo>
                <a:cubicBezTo>
                  <a:pt x="8209" y="11135"/>
                  <a:pt x="8229" y="11483"/>
                  <a:pt x="8264" y="11810"/>
                </a:cubicBezTo>
                <a:cubicBezTo>
                  <a:pt x="8274" y="11887"/>
                  <a:pt x="8267" y="11970"/>
                  <a:pt x="8281" y="12043"/>
                </a:cubicBezTo>
                <a:cubicBezTo>
                  <a:pt x="8292" y="12109"/>
                  <a:pt x="8318" y="12160"/>
                  <a:pt x="8333" y="12222"/>
                </a:cubicBezTo>
                <a:cubicBezTo>
                  <a:pt x="8387" y="12442"/>
                  <a:pt x="8435" y="12636"/>
                  <a:pt x="8523" y="12776"/>
                </a:cubicBezTo>
                <a:cubicBezTo>
                  <a:pt x="8623" y="12933"/>
                  <a:pt x="8754" y="13083"/>
                  <a:pt x="8885" y="13206"/>
                </a:cubicBezTo>
                <a:cubicBezTo>
                  <a:pt x="9803" y="14050"/>
                  <a:pt x="11422" y="14044"/>
                  <a:pt x="12370" y="13080"/>
                </a:cubicBezTo>
                <a:cubicBezTo>
                  <a:pt x="12377" y="13073"/>
                  <a:pt x="12381" y="13070"/>
                  <a:pt x="12387" y="13063"/>
                </a:cubicBezTo>
                <a:cubicBezTo>
                  <a:pt x="12499" y="12948"/>
                  <a:pt x="12589" y="12846"/>
                  <a:pt x="12663" y="12740"/>
                </a:cubicBezTo>
                <a:cubicBezTo>
                  <a:pt x="12665" y="12736"/>
                  <a:pt x="12679" y="12726"/>
                  <a:pt x="12681" y="12723"/>
                </a:cubicBezTo>
                <a:cubicBezTo>
                  <a:pt x="12754" y="12618"/>
                  <a:pt x="12795" y="12499"/>
                  <a:pt x="12836" y="12383"/>
                </a:cubicBezTo>
                <a:cubicBezTo>
                  <a:pt x="12859" y="12319"/>
                  <a:pt x="12854" y="12222"/>
                  <a:pt x="12870" y="12150"/>
                </a:cubicBezTo>
                <a:cubicBezTo>
                  <a:pt x="12874" y="12130"/>
                  <a:pt x="12885" y="12082"/>
                  <a:pt x="12888" y="12061"/>
                </a:cubicBezTo>
                <a:cubicBezTo>
                  <a:pt x="12893" y="12032"/>
                  <a:pt x="12900" y="11982"/>
                  <a:pt x="12905" y="11953"/>
                </a:cubicBezTo>
                <a:cubicBezTo>
                  <a:pt x="12932" y="11793"/>
                  <a:pt x="12955" y="11646"/>
                  <a:pt x="12957" y="11398"/>
                </a:cubicBezTo>
                <a:cubicBezTo>
                  <a:pt x="12957" y="11396"/>
                  <a:pt x="12957" y="11383"/>
                  <a:pt x="12957" y="11381"/>
                </a:cubicBezTo>
                <a:cubicBezTo>
                  <a:pt x="12953" y="11135"/>
                  <a:pt x="12937" y="10886"/>
                  <a:pt x="12905" y="10665"/>
                </a:cubicBezTo>
                <a:cubicBezTo>
                  <a:pt x="12904" y="10659"/>
                  <a:pt x="12906" y="10653"/>
                  <a:pt x="12905" y="10647"/>
                </a:cubicBezTo>
                <a:cubicBezTo>
                  <a:pt x="12870" y="10406"/>
                  <a:pt x="12819" y="10212"/>
                  <a:pt x="12767" y="10110"/>
                </a:cubicBezTo>
                <a:cubicBezTo>
                  <a:pt x="12680" y="9943"/>
                  <a:pt x="12693" y="9783"/>
                  <a:pt x="12819" y="9573"/>
                </a:cubicBezTo>
                <a:cubicBezTo>
                  <a:pt x="12821" y="9569"/>
                  <a:pt x="12834" y="9559"/>
                  <a:pt x="12836" y="9555"/>
                </a:cubicBezTo>
                <a:cubicBezTo>
                  <a:pt x="12845" y="9541"/>
                  <a:pt x="12879" y="9517"/>
                  <a:pt x="12888" y="9502"/>
                </a:cubicBezTo>
                <a:cubicBezTo>
                  <a:pt x="12992" y="9344"/>
                  <a:pt x="13100" y="9185"/>
                  <a:pt x="13353" y="8929"/>
                </a:cubicBezTo>
                <a:cubicBezTo>
                  <a:pt x="13429" y="8852"/>
                  <a:pt x="13477" y="8813"/>
                  <a:pt x="13543" y="8750"/>
                </a:cubicBezTo>
                <a:cubicBezTo>
                  <a:pt x="13688" y="8614"/>
                  <a:pt x="13829" y="8499"/>
                  <a:pt x="13940" y="8428"/>
                </a:cubicBezTo>
                <a:cubicBezTo>
                  <a:pt x="13941" y="8427"/>
                  <a:pt x="13956" y="8411"/>
                  <a:pt x="13957" y="8410"/>
                </a:cubicBezTo>
                <a:cubicBezTo>
                  <a:pt x="14150" y="8285"/>
                  <a:pt x="14321" y="8230"/>
                  <a:pt x="14406" y="8285"/>
                </a:cubicBezTo>
                <a:cubicBezTo>
                  <a:pt x="14480" y="8333"/>
                  <a:pt x="14553" y="8440"/>
                  <a:pt x="14630" y="8553"/>
                </a:cubicBezTo>
                <a:cubicBezTo>
                  <a:pt x="14632" y="8555"/>
                  <a:pt x="14629" y="8568"/>
                  <a:pt x="14630" y="8571"/>
                </a:cubicBezTo>
                <a:cubicBezTo>
                  <a:pt x="14644" y="8589"/>
                  <a:pt x="14669" y="8604"/>
                  <a:pt x="14682" y="8625"/>
                </a:cubicBezTo>
                <a:cubicBezTo>
                  <a:pt x="14758" y="8743"/>
                  <a:pt x="14818" y="8877"/>
                  <a:pt x="14889" y="9036"/>
                </a:cubicBezTo>
                <a:cubicBezTo>
                  <a:pt x="14896" y="9052"/>
                  <a:pt x="14899" y="9056"/>
                  <a:pt x="14906" y="9072"/>
                </a:cubicBezTo>
                <a:cubicBezTo>
                  <a:pt x="14947" y="9159"/>
                  <a:pt x="14982" y="9221"/>
                  <a:pt x="15027" y="9323"/>
                </a:cubicBezTo>
                <a:cubicBezTo>
                  <a:pt x="15044" y="9362"/>
                  <a:pt x="15066" y="9406"/>
                  <a:pt x="15079" y="9448"/>
                </a:cubicBezTo>
                <a:cubicBezTo>
                  <a:pt x="15081" y="9456"/>
                  <a:pt x="15076" y="9458"/>
                  <a:pt x="15079" y="9466"/>
                </a:cubicBezTo>
                <a:cubicBezTo>
                  <a:pt x="15080" y="9470"/>
                  <a:pt x="15095" y="9462"/>
                  <a:pt x="15096" y="9466"/>
                </a:cubicBezTo>
                <a:cubicBezTo>
                  <a:pt x="15097" y="9470"/>
                  <a:pt x="15095" y="9481"/>
                  <a:pt x="15096" y="9484"/>
                </a:cubicBezTo>
                <a:cubicBezTo>
                  <a:pt x="15199" y="9753"/>
                  <a:pt x="15252" y="10040"/>
                  <a:pt x="15303" y="10343"/>
                </a:cubicBezTo>
                <a:cubicBezTo>
                  <a:pt x="15304" y="10347"/>
                  <a:pt x="15319" y="10357"/>
                  <a:pt x="15320" y="10361"/>
                </a:cubicBezTo>
                <a:cubicBezTo>
                  <a:pt x="15380" y="10662"/>
                  <a:pt x="15423" y="10962"/>
                  <a:pt x="15424" y="11220"/>
                </a:cubicBezTo>
                <a:cubicBezTo>
                  <a:pt x="15424" y="11339"/>
                  <a:pt x="15401" y="11481"/>
                  <a:pt x="15389" y="11613"/>
                </a:cubicBezTo>
                <a:cubicBezTo>
                  <a:pt x="15360" y="12109"/>
                  <a:pt x="15268" y="12608"/>
                  <a:pt x="15113" y="13063"/>
                </a:cubicBezTo>
                <a:cubicBezTo>
                  <a:pt x="14986" y="13436"/>
                  <a:pt x="14959" y="13602"/>
                  <a:pt x="14958" y="13743"/>
                </a:cubicBezTo>
                <a:cubicBezTo>
                  <a:pt x="14962" y="13809"/>
                  <a:pt x="14969" y="13876"/>
                  <a:pt x="14992" y="13921"/>
                </a:cubicBezTo>
                <a:cubicBezTo>
                  <a:pt x="14995" y="13924"/>
                  <a:pt x="14989" y="13935"/>
                  <a:pt x="14992" y="13939"/>
                </a:cubicBezTo>
                <a:cubicBezTo>
                  <a:pt x="15022" y="13973"/>
                  <a:pt x="15069" y="14009"/>
                  <a:pt x="15113" y="14047"/>
                </a:cubicBezTo>
                <a:cubicBezTo>
                  <a:pt x="15127" y="14054"/>
                  <a:pt x="15150" y="14076"/>
                  <a:pt x="15165" y="14083"/>
                </a:cubicBezTo>
                <a:cubicBezTo>
                  <a:pt x="15652" y="14236"/>
                  <a:pt x="18442" y="14065"/>
                  <a:pt x="18633" y="13868"/>
                </a:cubicBezTo>
                <a:cubicBezTo>
                  <a:pt x="18719" y="13778"/>
                  <a:pt x="18842" y="12830"/>
                  <a:pt x="18891" y="11774"/>
                </a:cubicBezTo>
                <a:cubicBezTo>
                  <a:pt x="18991" y="9600"/>
                  <a:pt x="18547" y="7979"/>
                  <a:pt x="17425" y="6281"/>
                </a:cubicBezTo>
                <a:lnTo>
                  <a:pt x="16821" y="5368"/>
                </a:lnTo>
                <a:lnTo>
                  <a:pt x="17304" y="4849"/>
                </a:lnTo>
                <a:cubicBezTo>
                  <a:pt x="17666" y="4450"/>
                  <a:pt x="17980" y="4330"/>
                  <a:pt x="18702" y="4330"/>
                </a:cubicBezTo>
                <a:cubicBezTo>
                  <a:pt x="19539" y="4330"/>
                  <a:pt x="19718" y="4228"/>
                  <a:pt x="20599" y="3328"/>
                </a:cubicBezTo>
                <a:cubicBezTo>
                  <a:pt x="21141" y="2775"/>
                  <a:pt x="21600" y="2202"/>
                  <a:pt x="21600" y="2058"/>
                </a:cubicBezTo>
                <a:cubicBezTo>
                  <a:pt x="21600" y="1902"/>
                  <a:pt x="21240" y="1757"/>
                  <a:pt x="20720" y="1718"/>
                </a:cubicBezTo>
                <a:cubicBezTo>
                  <a:pt x="19885" y="1656"/>
                  <a:pt x="19851" y="1626"/>
                  <a:pt x="19788" y="913"/>
                </a:cubicBezTo>
                <a:cubicBezTo>
                  <a:pt x="19735" y="303"/>
                  <a:pt x="19641" y="-2"/>
                  <a:pt x="19426" y="0"/>
                </a:cubicBezTo>
                <a:close/>
                <a:moveTo>
                  <a:pt x="10593" y="268"/>
                </a:moveTo>
                <a:cubicBezTo>
                  <a:pt x="10423" y="268"/>
                  <a:pt x="10282" y="414"/>
                  <a:pt x="10282" y="591"/>
                </a:cubicBezTo>
                <a:cubicBezTo>
                  <a:pt x="10282" y="766"/>
                  <a:pt x="10423" y="913"/>
                  <a:pt x="10593" y="913"/>
                </a:cubicBezTo>
                <a:cubicBezTo>
                  <a:pt x="10763" y="913"/>
                  <a:pt x="10904" y="766"/>
                  <a:pt x="10904" y="591"/>
                </a:cubicBezTo>
                <a:cubicBezTo>
                  <a:pt x="10904" y="414"/>
                  <a:pt x="10763" y="268"/>
                  <a:pt x="10593" y="268"/>
                </a:cubicBezTo>
                <a:close/>
                <a:moveTo>
                  <a:pt x="8730" y="483"/>
                </a:moveTo>
                <a:cubicBezTo>
                  <a:pt x="8412" y="483"/>
                  <a:pt x="8326" y="744"/>
                  <a:pt x="8557" y="984"/>
                </a:cubicBezTo>
                <a:cubicBezTo>
                  <a:pt x="8722" y="1154"/>
                  <a:pt x="9058" y="949"/>
                  <a:pt x="9058" y="680"/>
                </a:cubicBezTo>
                <a:cubicBezTo>
                  <a:pt x="9058" y="570"/>
                  <a:pt x="8900" y="483"/>
                  <a:pt x="8730" y="483"/>
                </a:cubicBezTo>
                <a:close/>
                <a:moveTo>
                  <a:pt x="12439" y="483"/>
                </a:moveTo>
                <a:cubicBezTo>
                  <a:pt x="12121" y="483"/>
                  <a:pt x="12036" y="744"/>
                  <a:pt x="12266" y="984"/>
                </a:cubicBezTo>
                <a:cubicBezTo>
                  <a:pt x="12431" y="1154"/>
                  <a:pt x="12750" y="949"/>
                  <a:pt x="12750" y="680"/>
                </a:cubicBezTo>
                <a:cubicBezTo>
                  <a:pt x="12750" y="570"/>
                  <a:pt x="12609" y="483"/>
                  <a:pt x="12439" y="483"/>
                </a:cubicBezTo>
                <a:close/>
                <a:moveTo>
                  <a:pt x="14216" y="913"/>
                </a:moveTo>
                <a:cubicBezTo>
                  <a:pt x="13956" y="913"/>
                  <a:pt x="13759" y="1244"/>
                  <a:pt x="13923" y="1414"/>
                </a:cubicBezTo>
                <a:cubicBezTo>
                  <a:pt x="14155" y="1654"/>
                  <a:pt x="14406" y="1565"/>
                  <a:pt x="14406" y="1235"/>
                </a:cubicBezTo>
                <a:cubicBezTo>
                  <a:pt x="14406" y="1059"/>
                  <a:pt x="14322" y="913"/>
                  <a:pt x="14216" y="913"/>
                </a:cubicBezTo>
                <a:close/>
                <a:moveTo>
                  <a:pt x="7004" y="948"/>
                </a:moveTo>
                <a:cubicBezTo>
                  <a:pt x="6892" y="909"/>
                  <a:pt x="6797" y="1040"/>
                  <a:pt x="6797" y="1235"/>
                </a:cubicBezTo>
                <a:cubicBezTo>
                  <a:pt x="6797" y="1431"/>
                  <a:pt x="6871" y="1535"/>
                  <a:pt x="6970" y="1467"/>
                </a:cubicBezTo>
                <a:cubicBezTo>
                  <a:pt x="7225" y="1291"/>
                  <a:pt x="7246" y="1032"/>
                  <a:pt x="7004" y="948"/>
                </a:cubicBezTo>
                <a:close/>
                <a:moveTo>
                  <a:pt x="5452" y="1700"/>
                </a:moveTo>
                <a:cubicBezTo>
                  <a:pt x="5340" y="1671"/>
                  <a:pt x="5217" y="1839"/>
                  <a:pt x="5176" y="2058"/>
                </a:cubicBezTo>
                <a:cubicBezTo>
                  <a:pt x="5128" y="2317"/>
                  <a:pt x="5203" y="2424"/>
                  <a:pt x="5383" y="2362"/>
                </a:cubicBezTo>
                <a:cubicBezTo>
                  <a:pt x="5704" y="2251"/>
                  <a:pt x="5751" y="1779"/>
                  <a:pt x="5452" y="1700"/>
                </a:cubicBezTo>
                <a:close/>
                <a:moveTo>
                  <a:pt x="15734" y="1772"/>
                </a:moveTo>
                <a:cubicBezTo>
                  <a:pt x="15413" y="1772"/>
                  <a:pt x="15326" y="2027"/>
                  <a:pt x="15562" y="2273"/>
                </a:cubicBezTo>
                <a:cubicBezTo>
                  <a:pt x="15799" y="2519"/>
                  <a:pt x="16045" y="2427"/>
                  <a:pt x="16045" y="2094"/>
                </a:cubicBezTo>
                <a:cubicBezTo>
                  <a:pt x="16045" y="1918"/>
                  <a:pt x="15904" y="1772"/>
                  <a:pt x="15734" y="1772"/>
                </a:cubicBezTo>
                <a:close/>
                <a:moveTo>
                  <a:pt x="4037" y="2738"/>
                </a:moveTo>
                <a:cubicBezTo>
                  <a:pt x="3964" y="2741"/>
                  <a:pt x="3875" y="2776"/>
                  <a:pt x="3796" y="2845"/>
                </a:cubicBezTo>
                <a:cubicBezTo>
                  <a:pt x="3638" y="2981"/>
                  <a:pt x="3561" y="3171"/>
                  <a:pt x="3623" y="3275"/>
                </a:cubicBezTo>
                <a:cubicBezTo>
                  <a:pt x="3773" y="3527"/>
                  <a:pt x="4069" y="3521"/>
                  <a:pt x="4227" y="3257"/>
                </a:cubicBezTo>
                <a:cubicBezTo>
                  <a:pt x="4393" y="2978"/>
                  <a:pt x="4254" y="2728"/>
                  <a:pt x="4037" y="2738"/>
                </a:cubicBezTo>
                <a:close/>
                <a:moveTo>
                  <a:pt x="2657" y="4169"/>
                </a:moveTo>
                <a:cubicBezTo>
                  <a:pt x="2440" y="4178"/>
                  <a:pt x="2267" y="4372"/>
                  <a:pt x="2381" y="4563"/>
                </a:cubicBezTo>
                <a:cubicBezTo>
                  <a:pt x="2446" y="4673"/>
                  <a:pt x="2574" y="4760"/>
                  <a:pt x="2674" y="4760"/>
                </a:cubicBezTo>
                <a:cubicBezTo>
                  <a:pt x="2962" y="4760"/>
                  <a:pt x="3111" y="4370"/>
                  <a:pt x="2881" y="4223"/>
                </a:cubicBezTo>
                <a:cubicBezTo>
                  <a:pt x="2812" y="4179"/>
                  <a:pt x="2730" y="4166"/>
                  <a:pt x="2657" y="4169"/>
                </a:cubicBezTo>
                <a:close/>
                <a:moveTo>
                  <a:pt x="19530" y="5654"/>
                </a:moveTo>
                <a:cubicBezTo>
                  <a:pt x="19313" y="5663"/>
                  <a:pt x="19122" y="5857"/>
                  <a:pt x="19236" y="6048"/>
                </a:cubicBezTo>
                <a:cubicBezTo>
                  <a:pt x="19301" y="6157"/>
                  <a:pt x="19447" y="6263"/>
                  <a:pt x="19547" y="6263"/>
                </a:cubicBezTo>
                <a:cubicBezTo>
                  <a:pt x="19835" y="6263"/>
                  <a:pt x="19984" y="5873"/>
                  <a:pt x="19754" y="5726"/>
                </a:cubicBezTo>
                <a:cubicBezTo>
                  <a:pt x="19685" y="5682"/>
                  <a:pt x="19602" y="5651"/>
                  <a:pt x="19530" y="5654"/>
                </a:cubicBezTo>
                <a:close/>
                <a:moveTo>
                  <a:pt x="1604" y="5726"/>
                </a:moveTo>
                <a:cubicBezTo>
                  <a:pt x="1472" y="5742"/>
                  <a:pt x="1331" y="5846"/>
                  <a:pt x="1277" y="6012"/>
                </a:cubicBezTo>
                <a:cubicBezTo>
                  <a:pt x="1217" y="6199"/>
                  <a:pt x="1320" y="6259"/>
                  <a:pt x="1570" y="6209"/>
                </a:cubicBezTo>
                <a:cubicBezTo>
                  <a:pt x="1781" y="6167"/>
                  <a:pt x="1943" y="6039"/>
                  <a:pt x="1915" y="5923"/>
                </a:cubicBezTo>
                <a:cubicBezTo>
                  <a:pt x="1877" y="5768"/>
                  <a:pt x="1737" y="5709"/>
                  <a:pt x="1604" y="5726"/>
                </a:cubicBezTo>
                <a:close/>
                <a:moveTo>
                  <a:pt x="20375" y="7319"/>
                </a:moveTo>
                <a:cubicBezTo>
                  <a:pt x="20115" y="7319"/>
                  <a:pt x="19935" y="7632"/>
                  <a:pt x="20099" y="7802"/>
                </a:cubicBezTo>
                <a:cubicBezTo>
                  <a:pt x="20331" y="8042"/>
                  <a:pt x="20565" y="7953"/>
                  <a:pt x="20565" y="7623"/>
                </a:cubicBezTo>
                <a:cubicBezTo>
                  <a:pt x="20565" y="7447"/>
                  <a:pt x="20481" y="7319"/>
                  <a:pt x="20375" y="7319"/>
                </a:cubicBezTo>
                <a:close/>
                <a:moveTo>
                  <a:pt x="828" y="7354"/>
                </a:moveTo>
                <a:cubicBezTo>
                  <a:pt x="715" y="7315"/>
                  <a:pt x="621" y="7428"/>
                  <a:pt x="621" y="7623"/>
                </a:cubicBezTo>
                <a:cubicBezTo>
                  <a:pt x="621" y="7819"/>
                  <a:pt x="695" y="7942"/>
                  <a:pt x="794" y="7873"/>
                </a:cubicBezTo>
                <a:cubicBezTo>
                  <a:pt x="1049" y="7697"/>
                  <a:pt x="1070" y="7437"/>
                  <a:pt x="828" y="7354"/>
                </a:cubicBezTo>
                <a:close/>
                <a:moveTo>
                  <a:pt x="449" y="9144"/>
                </a:moveTo>
                <a:cubicBezTo>
                  <a:pt x="348" y="9079"/>
                  <a:pt x="203" y="9165"/>
                  <a:pt x="138" y="9341"/>
                </a:cubicBezTo>
                <a:cubicBezTo>
                  <a:pt x="67" y="9534"/>
                  <a:pt x="144" y="9663"/>
                  <a:pt x="328" y="9663"/>
                </a:cubicBezTo>
                <a:cubicBezTo>
                  <a:pt x="660" y="9663"/>
                  <a:pt x="739" y="9330"/>
                  <a:pt x="449" y="9144"/>
                </a:cubicBezTo>
                <a:close/>
                <a:moveTo>
                  <a:pt x="20686" y="9162"/>
                </a:moveTo>
                <a:cubicBezTo>
                  <a:pt x="20517" y="9229"/>
                  <a:pt x="20416" y="9361"/>
                  <a:pt x="20479" y="9466"/>
                </a:cubicBezTo>
                <a:cubicBezTo>
                  <a:pt x="20658" y="9767"/>
                  <a:pt x="20979" y="9704"/>
                  <a:pt x="20979" y="9359"/>
                </a:cubicBezTo>
                <a:cubicBezTo>
                  <a:pt x="20979" y="9264"/>
                  <a:pt x="20947" y="9195"/>
                  <a:pt x="20893" y="9162"/>
                </a:cubicBezTo>
                <a:cubicBezTo>
                  <a:pt x="20840" y="9128"/>
                  <a:pt x="20779" y="9124"/>
                  <a:pt x="20686" y="9162"/>
                </a:cubicBezTo>
                <a:close/>
                <a:moveTo>
                  <a:pt x="311" y="10933"/>
                </a:moveTo>
                <a:cubicBezTo>
                  <a:pt x="141" y="10933"/>
                  <a:pt x="0" y="11079"/>
                  <a:pt x="0" y="11255"/>
                </a:cubicBezTo>
                <a:cubicBezTo>
                  <a:pt x="0" y="11431"/>
                  <a:pt x="141" y="11577"/>
                  <a:pt x="311" y="11577"/>
                </a:cubicBezTo>
                <a:cubicBezTo>
                  <a:pt x="480" y="11577"/>
                  <a:pt x="621" y="11431"/>
                  <a:pt x="621" y="11255"/>
                </a:cubicBezTo>
                <a:cubicBezTo>
                  <a:pt x="621" y="11079"/>
                  <a:pt x="480" y="10933"/>
                  <a:pt x="311" y="10933"/>
                </a:cubicBezTo>
                <a:close/>
                <a:moveTo>
                  <a:pt x="20875" y="10933"/>
                </a:moveTo>
                <a:cubicBezTo>
                  <a:pt x="20705" y="10933"/>
                  <a:pt x="20565" y="11079"/>
                  <a:pt x="20565" y="11255"/>
                </a:cubicBezTo>
                <a:cubicBezTo>
                  <a:pt x="20565" y="11431"/>
                  <a:pt x="20705" y="11577"/>
                  <a:pt x="20875" y="11577"/>
                </a:cubicBezTo>
                <a:cubicBezTo>
                  <a:pt x="21045" y="11577"/>
                  <a:pt x="21186" y="11431"/>
                  <a:pt x="21186" y="11255"/>
                </a:cubicBezTo>
                <a:cubicBezTo>
                  <a:pt x="21186" y="11079"/>
                  <a:pt x="21045" y="10933"/>
                  <a:pt x="20875" y="10933"/>
                </a:cubicBezTo>
                <a:close/>
                <a:moveTo>
                  <a:pt x="328" y="12866"/>
                </a:moveTo>
                <a:cubicBezTo>
                  <a:pt x="144" y="12866"/>
                  <a:pt x="66" y="12993"/>
                  <a:pt x="138" y="13188"/>
                </a:cubicBezTo>
                <a:cubicBezTo>
                  <a:pt x="204" y="13364"/>
                  <a:pt x="348" y="13510"/>
                  <a:pt x="449" y="13510"/>
                </a:cubicBezTo>
                <a:cubicBezTo>
                  <a:pt x="550" y="13510"/>
                  <a:pt x="621" y="13364"/>
                  <a:pt x="621" y="13188"/>
                </a:cubicBezTo>
                <a:cubicBezTo>
                  <a:pt x="621" y="13012"/>
                  <a:pt x="494" y="12866"/>
                  <a:pt x="328" y="12866"/>
                </a:cubicBezTo>
                <a:close/>
                <a:moveTo>
                  <a:pt x="20789" y="12866"/>
                </a:moveTo>
                <a:cubicBezTo>
                  <a:pt x="20688" y="12866"/>
                  <a:pt x="20562" y="13012"/>
                  <a:pt x="20496" y="13188"/>
                </a:cubicBezTo>
                <a:cubicBezTo>
                  <a:pt x="20424" y="13383"/>
                  <a:pt x="20502" y="13510"/>
                  <a:pt x="20686" y="13510"/>
                </a:cubicBezTo>
                <a:cubicBezTo>
                  <a:pt x="20852" y="13510"/>
                  <a:pt x="20979" y="13364"/>
                  <a:pt x="20979" y="13188"/>
                </a:cubicBezTo>
                <a:cubicBezTo>
                  <a:pt x="20979" y="13012"/>
                  <a:pt x="20891" y="12866"/>
                  <a:pt x="20789" y="12866"/>
                </a:cubicBezTo>
                <a:close/>
                <a:moveTo>
                  <a:pt x="11611" y="14780"/>
                </a:moveTo>
                <a:cubicBezTo>
                  <a:pt x="2857" y="14780"/>
                  <a:pt x="2324" y="14831"/>
                  <a:pt x="1984" y="15747"/>
                </a:cubicBezTo>
                <a:cubicBezTo>
                  <a:pt x="1793" y="16263"/>
                  <a:pt x="1820" y="17102"/>
                  <a:pt x="2053" y="17554"/>
                </a:cubicBezTo>
                <a:cubicBezTo>
                  <a:pt x="2212" y="17862"/>
                  <a:pt x="2173" y="18019"/>
                  <a:pt x="1881" y="18234"/>
                </a:cubicBezTo>
                <a:cubicBezTo>
                  <a:pt x="890" y="18963"/>
                  <a:pt x="797" y="20098"/>
                  <a:pt x="1639" y="20972"/>
                </a:cubicBezTo>
                <a:lnTo>
                  <a:pt x="2243" y="21598"/>
                </a:lnTo>
                <a:lnTo>
                  <a:pt x="10783" y="21598"/>
                </a:lnTo>
                <a:cubicBezTo>
                  <a:pt x="17909" y="21598"/>
                  <a:pt x="19323" y="21557"/>
                  <a:pt x="19323" y="21312"/>
                </a:cubicBezTo>
                <a:cubicBezTo>
                  <a:pt x="19323" y="21151"/>
                  <a:pt x="19199" y="20903"/>
                  <a:pt x="19029" y="20757"/>
                </a:cubicBezTo>
                <a:cubicBezTo>
                  <a:pt x="18660" y="20439"/>
                  <a:pt x="18612" y="19025"/>
                  <a:pt x="18960" y="18663"/>
                </a:cubicBezTo>
                <a:cubicBezTo>
                  <a:pt x="19096" y="18522"/>
                  <a:pt x="19425" y="18413"/>
                  <a:pt x="19685" y="18413"/>
                </a:cubicBezTo>
                <a:cubicBezTo>
                  <a:pt x="20264" y="18413"/>
                  <a:pt x="20279" y="18318"/>
                  <a:pt x="19754" y="17626"/>
                </a:cubicBezTo>
                <a:cubicBezTo>
                  <a:pt x="19225" y="16929"/>
                  <a:pt x="19228" y="16311"/>
                  <a:pt x="19771" y="15711"/>
                </a:cubicBezTo>
                <a:cubicBezTo>
                  <a:pt x="20010" y="15449"/>
                  <a:pt x="20140" y="15139"/>
                  <a:pt x="20065" y="15013"/>
                </a:cubicBezTo>
                <a:cubicBezTo>
                  <a:pt x="19971" y="14856"/>
                  <a:pt x="17324" y="14780"/>
                  <a:pt x="11611" y="1478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152" name="Freeform 18"/>
          <p:cNvSpPr/>
          <p:nvPr/>
        </p:nvSpPr>
        <p:spPr>
          <a:xfrm>
            <a:off x="2765811" y="459941"/>
            <a:ext cx="5161778" cy="66165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grpSp>
        <p:nvGrpSpPr>
          <p:cNvPr id="155" name="تجميع"/>
          <p:cNvGrpSpPr/>
          <p:nvPr/>
        </p:nvGrpSpPr>
        <p:grpSpPr>
          <a:xfrm>
            <a:off x="3018593" y="599421"/>
            <a:ext cx="5436632" cy="463291"/>
            <a:chOff x="-188674" y="-5"/>
            <a:chExt cx="5436630" cy="463289"/>
          </a:xfrm>
        </p:grpSpPr>
        <p:sp>
          <p:nvSpPr>
            <p:cNvPr id="153" name="خطة التعلم الأسبوعية  الفصل الدراسي الثاني"/>
            <p:cNvSpPr txBox="1"/>
            <p:nvPr/>
          </p:nvSpPr>
          <p:spPr>
            <a:xfrm>
              <a:off x="-188675" y="30337"/>
              <a:ext cx="4972685" cy="4023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noAutofit/>
            </a:bodyPr>
            <a:lstStyle>
              <a:lvl1pPr algn="ctr">
                <a:defRPr b="1" sz="2300">
                  <a:solidFill>
                    <a:srgbClr val="8C4E80"/>
                  </a:solidFill>
                  <a:latin typeface="+mj-lt"/>
                  <a:ea typeface="+mj-ea"/>
                  <a:cs typeface="+mj-cs"/>
                  <a:sym typeface="Calibri"/>
                </a:defRPr>
              </a:lvl1pPr>
            </a:lstStyle>
            <a:p>
              <a:pPr rtl="0">
                <a:defRPr/>
              </a:pPr>
              <a:r>
                <a:t>خطة التعلم الأسبوعية  الفصل الدراسي الثالث </a:t>
              </a:r>
            </a:p>
          </p:txBody>
        </p:sp>
        <p:pic>
          <p:nvPicPr>
            <p:cNvPr id="154" name="جدول صفوف أزرق وبيج خطوط.png" descr="جدول صفوف أزرق وبيج خطوط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87572" t="66406" r="5125" b="23278"/>
            <a:stretch>
              <a:fillRect/>
            </a:stretch>
          </p:blipFill>
          <p:spPr>
            <a:xfrm>
              <a:off x="4784009" y="-6"/>
              <a:ext cx="463948" cy="463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6" fill="norm" stroke="1" extrusionOk="0">
                  <a:moveTo>
                    <a:pt x="5783" y="1"/>
                  </a:moveTo>
                  <a:cubicBezTo>
                    <a:pt x="5256" y="1"/>
                    <a:pt x="4981" y="315"/>
                    <a:pt x="4933" y="945"/>
                  </a:cubicBezTo>
                  <a:lnTo>
                    <a:pt x="4896" y="1544"/>
                  </a:lnTo>
                  <a:lnTo>
                    <a:pt x="3788" y="1544"/>
                  </a:lnTo>
                  <a:lnTo>
                    <a:pt x="2661" y="1544"/>
                  </a:lnTo>
                  <a:lnTo>
                    <a:pt x="2624" y="1054"/>
                  </a:lnTo>
                  <a:cubicBezTo>
                    <a:pt x="2564" y="441"/>
                    <a:pt x="2966" y="231"/>
                    <a:pt x="3344" y="691"/>
                  </a:cubicBezTo>
                  <a:cubicBezTo>
                    <a:pt x="3680" y="1097"/>
                    <a:pt x="3788" y="1095"/>
                    <a:pt x="3788" y="654"/>
                  </a:cubicBezTo>
                  <a:cubicBezTo>
                    <a:pt x="3788" y="40"/>
                    <a:pt x="2845" y="-229"/>
                    <a:pt x="2402" y="255"/>
                  </a:cubicBezTo>
                  <a:cubicBezTo>
                    <a:pt x="2273" y="394"/>
                    <a:pt x="2152" y="737"/>
                    <a:pt x="2125" y="1017"/>
                  </a:cubicBezTo>
                  <a:cubicBezTo>
                    <a:pt x="2077" y="1521"/>
                    <a:pt x="2060" y="1536"/>
                    <a:pt x="1293" y="1580"/>
                  </a:cubicBezTo>
                  <a:cubicBezTo>
                    <a:pt x="6" y="1653"/>
                    <a:pt x="74" y="1258"/>
                    <a:pt x="74" y="8985"/>
                  </a:cubicBezTo>
                  <a:cubicBezTo>
                    <a:pt x="74" y="15366"/>
                    <a:pt x="113" y="16022"/>
                    <a:pt x="480" y="16426"/>
                  </a:cubicBezTo>
                  <a:cubicBezTo>
                    <a:pt x="516" y="16465"/>
                    <a:pt x="2842" y="16513"/>
                    <a:pt x="5654" y="16553"/>
                  </a:cubicBezTo>
                  <a:lnTo>
                    <a:pt x="10772" y="16626"/>
                  </a:lnTo>
                  <a:lnTo>
                    <a:pt x="11012" y="17370"/>
                  </a:lnTo>
                  <a:cubicBezTo>
                    <a:pt x="11373" y="18457"/>
                    <a:pt x="11985" y="19370"/>
                    <a:pt x="12694" y="19929"/>
                  </a:cubicBezTo>
                  <a:cubicBezTo>
                    <a:pt x="13475" y="20545"/>
                    <a:pt x="13545" y="20583"/>
                    <a:pt x="14486" y="20927"/>
                  </a:cubicBezTo>
                  <a:cubicBezTo>
                    <a:pt x="15666" y="21359"/>
                    <a:pt x="17480" y="21242"/>
                    <a:pt x="18662" y="20655"/>
                  </a:cubicBezTo>
                  <a:cubicBezTo>
                    <a:pt x="19821" y="20081"/>
                    <a:pt x="20643" y="19286"/>
                    <a:pt x="21175" y="18223"/>
                  </a:cubicBezTo>
                  <a:cubicBezTo>
                    <a:pt x="21560" y="17452"/>
                    <a:pt x="21600" y="17211"/>
                    <a:pt x="21600" y="15900"/>
                  </a:cubicBezTo>
                  <a:cubicBezTo>
                    <a:pt x="21600" y="14546"/>
                    <a:pt x="21556" y="14376"/>
                    <a:pt x="21101" y="13468"/>
                  </a:cubicBezTo>
                  <a:cubicBezTo>
                    <a:pt x="20761" y="12790"/>
                    <a:pt x="20384" y="12272"/>
                    <a:pt x="19826" y="11798"/>
                  </a:cubicBezTo>
                  <a:lnTo>
                    <a:pt x="19013" y="11145"/>
                  </a:lnTo>
                  <a:lnTo>
                    <a:pt x="19013" y="6662"/>
                  </a:lnTo>
                  <a:cubicBezTo>
                    <a:pt x="19013" y="1338"/>
                    <a:pt x="19103" y="1640"/>
                    <a:pt x="17387" y="1580"/>
                  </a:cubicBezTo>
                  <a:lnTo>
                    <a:pt x="16279" y="1544"/>
                  </a:lnTo>
                  <a:lnTo>
                    <a:pt x="16223" y="1054"/>
                  </a:lnTo>
                  <a:cubicBezTo>
                    <a:pt x="16163" y="433"/>
                    <a:pt x="16575" y="239"/>
                    <a:pt x="16962" y="709"/>
                  </a:cubicBezTo>
                  <a:cubicBezTo>
                    <a:pt x="17258" y="1068"/>
                    <a:pt x="17563" y="1011"/>
                    <a:pt x="17424" y="618"/>
                  </a:cubicBezTo>
                  <a:cubicBezTo>
                    <a:pt x="17216" y="30"/>
                    <a:pt x="16419" y="-210"/>
                    <a:pt x="16057" y="219"/>
                  </a:cubicBezTo>
                  <a:cubicBezTo>
                    <a:pt x="15952" y="343"/>
                    <a:pt x="15810" y="685"/>
                    <a:pt x="15761" y="981"/>
                  </a:cubicBezTo>
                  <a:lnTo>
                    <a:pt x="15687" y="1544"/>
                  </a:lnTo>
                  <a:lnTo>
                    <a:pt x="14653" y="1544"/>
                  </a:lnTo>
                  <a:lnTo>
                    <a:pt x="13618" y="1544"/>
                  </a:lnTo>
                  <a:lnTo>
                    <a:pt x="13562" y="1054"/>
                  </a:lnTo>
                  <a:cubicBezTo>
                    <a:pt x="13503" y="445"/>
                    <a:pt x="13925" y="216"/>
                    <a:pt x="14246" y="691"/>
                  </a:cubicBezTo>
                  <a:cubicBezTo>
                    <a:pt x="14510" y="1082"/>
                    <a:pt x="14726" y="1098"/>
                    <a:pt x="14726" y="727"/>
                  </a:cubicBezTo>
                  <a:cubicBezTo>
                    <a:pt x="14726" y="144"/>
                    <a:pt x="13955" y="-190"/>
                    <a:pt x="13415" y="146"/>
                  </a:cubicBezTo>
                  <a:cubicBezTo>
                    <a:pt x="13298" y="218"/>
                    <a:pt x="13166" y="561"/>
                    <a:pt x="13119" y="908"/>
                  </a:cubicBezTo>
                  <a:lnTo>
                    <a:pt x="13027" y="1544"/>
                  </a:lnTo>
                  <a:lnTo>
                    <a:pt x="11918" y="1544"/>
                  </a:lnTo>
                  <a:cubicBezTo>
                    <a:pt x="10872" y="1544"/>
                    <a:pt x="10818" y="1515"/>
                    <a:pt x="10772" y="1199"/>
                  </a:cubicBezTo>
                  <a:cubicBezTo>
                    <a:pt x="10680" y="561"/>
                    <a:pt x="11425" y="127"/>
                    <a:pt x="11585" y="727"/>
                  </a:cubicBezTo>
                  <a:cubicBezTo>
                    <a:pt x="11670" y="1044"/>
                    <a:pt x="12066" y="1136"/>
                    <a:pt x="12066" y="836"/>
                  </a:cubicBezTo>
                  <a:cubicBezTo>
                    <a:pt x="12066" y="487"/>
                    <a:pt x="11604" y="1"/>
                    <a:pt x="11271" y="1"/>
                  </a:cubicBezTo>
                  <a:cubicBezTo>
                    <a:pt x="10749" y="1"/>
                    <a:pt x="10394" y="344"/>
                    <a:pt x="10292" y="963"/>
                  </a:cubicBezTo>
                  <a:lnTo>
                    <a:pt x="10199" y="1544"/>
                  </a:lnTo>
                  <a:lnTo>
                    <a:pt x="9165" y="1544"/>
                  </a:lnTo>
                  <a:lnTo>
                    <a:pt x="8149" y="1544"/>
                  </a:lnTo>
                  <a:lnTo>
                    <a:pt x="8112" y="1054"/>
                  </a:lnTo>
                  <a:cubicBezTo>
                    <a:pt x="8052" y="441"/>
                    <a:pt x="8435" y="231"/>
                    <a:pt x="8814" y="691"/>
                  </a:cubicBezTo>
                  <a:cubicBezTo>
                    <a:pt x="9134" y="1079"/>
                    <a:pt x="9257" y="1090"/>
                    <a:pt x="9257" y="727"/>
                  </a:cubicBezTo>
                  <a:cubicBezTo>
                    <a:pt x="9257" y="71"/>
                    <a:pt x="8345" y="-241"/>
                    <a:pt x="7890" y="255"/>
                  </a:cubicBezTo>
                  <a:cubicBezTo>
                    <a:pt x="7762" y="394"/>
                    <a:pt x="7621" y="737"/>
                    <a:pt x="7594" y="1017"/>
                  </a:cubicBezTo>
                  <a:lnTo>
                    <a:pt x="7557" y="1544"/>
                  </a:lnTo>
                  <a:lnTo>
                    <a:pt x="6449" y="1544"/>
                  </a:lnTo>
                  <a:cubicBezTo>
                    <a:pt x="5403" y="1544"/>
                    <a:pt x="5331" y="1515"/>
                    <a:pt x="5285" y="1199"/>
                  </a:cubicBezTo>
                  <a:cubicBezTo>
                    <a:pt x="5192" y="561"/>
                    <a:pt x="5938" y="127"/>
                    <a:pt x="6098" y="727"/>
                  </a:cubicBezTo>
                  <a:cubicBezTo>
                    <a:pt x="6183" y="1044"/>
                    <a:pt x="6596" y="1136"/>
                    <a:pt x="6596" y="836"/>
                  </a:cubicBezTo>
                  <a:cubicBezTo>
                    <a:pt x="6596" y="487"/>
                    <a:pt x="6118" y="1"/>
                    <a:pt x="5783" y="1"/>
                  </a:cubicBezTo>
                  <a:close/>
                  <a:moveTo>
                    <a:pt x="9867" y="19402"/>
                  </a:moveTo>
                  <a:cubicBezTo>
                    <a:pt x="9557" y="19369"/>
                    <a:pt x="9534" y="19418"/>
                    <a:pt x="9534" y="20183"/>
                  </a:cubicBezTo>
                  <a:lnTo>
                    <a:pt x="9534" y="21000"/>
                  </a:lnTo>
                  <a:lnTo>
                    <a:pt x="10551" y="21000"/>
                  </a:lnTo>
                  <a:lnTo>
                    <a:pt x="11548" y="20981"/>
                  </a:lnTo>
                  <a:lnTo>
                    <a:pt x="11585" y="20219"/>
                  </a:lnTo>
                  <a:lnTo>
                    <a:pt x="11641" y="19457"/>
                  </a:lnTo>
                  <a:lnTo>
                    <a:pt x="10920" y="19457"/>
                  </a:lnTo>
                  <a:cubicBezTo>
                    <a:pt x="10529" y="19450"/>
                    <a:pt x="10050" y="19422"/>
                    <a:pt x="9867" y="19402"/>
                  </a:cubicBezTo>
                  <a:close/>
                  <a:moveTo>
                    <a:pt x="5229" y="19457"/>
                  </a:moveTo>
                  <a:cubicBezTo>
                    <a:pt x="1797" y="19466"/>
                    <a:pt x="1709" y="19472"/>
                    <a:pt x="868" y="19838"/>
                  </a:cubicBezTo>
                  <a:lnTo>
                    <a:pt x="0" y="20219"/>
                  </a:lnTo>
                  <a:lnTo>
                    <a:pt x="887" y="20637"/>
                  </a:lnTo>
                  <a:lnTo>
                    <a:pt x="1792" y="21036"/>
                  </a:lnTo>
                  <a:lnTo>
                    <a:pt x="5432" y="21036"/>
                  </a:lnTo>
                  <a:lnTo>
                    <a:pt x="9109" y="21036"/>
                  </a:lnTo>
                  <a:lnTo>
                    <a:pt x="9109" y="20256"/>
                  </a:lnTo>
                  <a:cubicBezTo>
                    <a:pt x="9109" y="19724"/>
                    <a:pt x="9049" y="19460"/>
                    <a:pt x="8925" y="19457"/>
                  </a:cubicBezTo>
                  <a:cubicBezTo>
                    <a:pt x="8823" y="19454"/>
                    <a:pt x="7157" y="19451"/>
                    <a:pt x="5229" y="19457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sp>
        <p:nvSpPr>
          <p:cNvPr id="156" name="المدير / ة"/>
          <p:cNvSpPr txBox="1"/>
          <p:nvPr/>
        </p:nvSpPr>
        <p:spPr>
          <a:xfrm>
            <a:off x="4136203" y="6724494"/>
            <a:ext cx="1077138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المدير / ة</a:t>
            </a:r>
          </a:p>
        </p:txBody>
      </p:sp>
      <p:sp>
        <p:nvSpPr>
          <p:cNvPr id="157" name="المادة"/>
          <p:cNvSpPr txBox="1"/>
          <p:nvPr/>
        </p:nvSpPr>
        <p:spPr>
          <a:xfrm>
            <a:off x="5497349" y="1345204"/>
            <a:ext cx="682721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المادة</a:t>
            </a:r>
          </a:p>
        </p:txBody>
      </p:sp>
      <p:sp>
        <p:nvSpPr>
          <p:cNvPr id="158" name="الصف"/>
          <p:cNvSpPr txBox="1"/>
          <p:nvPr/>
        </p:nvSpPr>
        <p:spPr>
          <a:xfrm>
            <a:off x="2414763" y="1345207"/>
            <a:ext cx="702096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الصف</a:t>
            </a:r>
          </a:p>
        </p:txBody>
      </p:sp>
      <p:sp>
        <p:nvSpPr>
          <p:cNvPr id="159" name="الأحد ١٠/ ٨ / ١٤٤٦"/>
          <p:cNvSpPr txBox="1"/>
          <p:nvPr/>
        </p:nvSpPr>
        <p:spPr>
          <a:xfrm>
            <a:off x="8160722" y="2207782"/>
            <a:ext cx="1602938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الأحد ٨/ ١٠ / ١٤٤٦ </a:t>
            </a:r>
          </a:p>
        </p:txBody>
      </p:sp>
      <p:sp>
        <p:nvSpPr>
          <p:cNvPr id="160" name="الاثنين ١١/ ٨ / ١٤٤٦"/>
          <p:cNvSpPr txBox="1"/>
          <p:nvPr/>
        </p:nvSpPr>
        <p:spPr>
          <a:xfrm>
            <a:off x="6120178" y="2207782"/>
            <a:ext cx="1639847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الاثنين ٩/ ١٠/ ١٤٤٦ </a:t>
            </a:r>
          </a:p>
        </p:txBody>
      </p:sp>
      <p:sp>
        <p:nvSpPr>
          <p:cNvPr id="161" name="الثلاثاء ١٢/ ٨ / ١٤٤٦"/>
          <p:cNvSpPr txBox="1"/>
          <p:nvPr/>
        </p:nvSpPr>
        <p:spPr>
          <a:xfrm>
            <a:off x="4151693" y="2207782"/>
            <a:ext cx="1689754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الثلاثاء١٠/١٠ / ١٤٤٦ </a:t>
            </a:r>
          </a:p>
        </p:txBody>
      </p:sp>
      <p:sp>
        <p:nvSpPr>
          <p:cNvPr id="162" name="الاربعاء ١٣/ ٨ / ١٤٤٦"/>
          <p:cNvSpPr txBox="1"/>
          <p:nvPr/>
        </p:nvSpPr>
        <p:spPr>
          <a:xfrm>
            <a:off x="2055895" y="2207782"/>
            <a:ext cx="1822211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الاربعاء ١١/ ١٠ / ١٤٤٦ </a:t>
            </a:r>
          </a:p>
        </p:txBody>
      </p:sp>
      <p:sp>
        <p:nvSpPr>
          <p:cNvPr id="163" name="الخميس ١٤/ ٨ / ١٤٤٦"/>
          <p:cNvSpPr txBox="1"/>
          <p:nvPr/>
        </p:nvSpPr>
        <p:spPr>
          <a:xfrm>
            <a:off x="18581" y="2207782"/>
            <a:ext cx="1887100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algn="r" rtl="0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الخميس ١٢/ ١٠ / </a:t>
            </a:r>
            <a:r>
              <a:rPr sz="1500"/>
              <a:t>١٤٤٦</a:t>
            </a:r>
            <a:r>
              <a:t> </a:t>
            </a:r>
          </a:p>
        </p:txBody>
      </p:sp>
      <p:pic>
        <p:nvPicPr>
          <p:cNvPr id="164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73248" y="5095903"/>
            <a:ext cx="730342" cy="730342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67" name="Google Shape;450;p23"/>
          <p:cNvGrpSpPr/>
          <p:nvPr/>
        </p:nvGrpSpPr>
        <p:grpSpPr>
          <a:xfrm rot="9894527">
            <a:off x="10179289" y="5315954"/>
            <a:ext cx="439213" cy="301205"/>
            <a:chOff x="0" y="0"/>
            <a:chExt cx="439212" cy="301204"/>
          </a:xfrm>
        </p:grpSpPr>
        <p:sp>
          <p:nvSpPr>
            <p:cNvPr id="166" name="Google Shape;450;p23"/>
            <p:cNvSpPr/>
            <p:nvPr/>
          </p:nvSpPr>
          <p:spPr>
            <a:xfrm>
              <a:off x="1587" y="1587"/>
              <a:ext cx="436038" cy="298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3" h="21600" fill="norm" stroke="1" extrusionOk="0">
                  <a:moveTo>
                    <a:pt x="14940" y="21089"/>
                  </a:moveTo>
                  <a:cubicBezTo>
                    <a:pt x="15044" y="21089"/>
                    <a:pt x="15149" y="21071"/>
                    <a:pt x="15255" y="21037"/>
                  </a:cubicBezTo>
                  <a:cubicBezTo>
                    <a:pt x="15258" y="21013"/>
                    <a:pt x="15264" y="20990"/>
                    <a:pt x="15275" y="20968"/>
                  </a:cubicBezTo>
                  <a:cubicBezTo>
                    <a:pt x="16613" y="18241"/>
                    <a:pt x="17910" y="15220"/>
                    <a:pt x="19757" y="12861"/>
                  </a:cubicBezTo>
                  <a:cubicBezTo>
                    <a:pt x="18316" y="12752"/>
                    <a:pt x="16960" y="12222"/>
                    <a:pt x="15692" y="11452"/>
                  </a:cubicBezTo>
                  <a:cubicBezTo>
                    <a:pt x="14915" y="10980"/>
                    <a:pt x="14098" y="10452"/>
                    <a:pt x="13495" y="9718"/>
                  </a:cubicBezTo>
                  <a:cubicBezTo>
                    <a:pt x="14633" y="11626"/>
                    <a:pt x="16437" y="12751"/>
                    <a:pt x="18571" y="12934"/>
                  </a:cubicBezTo>
                  <a:cubicBezTo>
                    <a:pt x="18669" y="12943"/>
                    <a:pt x="18714" y="13041"/>
                    <a:pt x="18710" y="13136"/>
                  </a:cubicBezTo>
                  <a:cubicBezTo>
                    <a:pt x="18771" y="13200"/>
                    <a:pt x="18793" y="13322"/>
                    <a:pt x="18711" y="13403"/>
                  </a:cubicBezTo>
                  <a:cubicBezTo>
                    <a:pt x="16684" y="15419"/>
                    <a:pt x="15734" y="18293"/>
                    <a:pt x="14222" y="20740"/>
                  </a:cubicBezTo>
                  <a:cubicBezTo>
                    <a:pt x="14420" y="20974"/>
                    <a:pt x="14674" y="21089"/>
                    <a:pt x="14940" y="21089"/>
                  </a:cubicBezTo>
                  <a:close/>
                  <a:moveTo>
                    <a:pt x="13438" y="21189"/>
                  </a:moveTo>
                  <a:cubicBezTo>
                    <a:pt x="13458" y="21189"/>
                    <a:pt x="13478" y="21189"/>
                    <a:pt x="13498" y="21188"/>
                  </a:cubicBezTo>
                  <a:cubicBezTo>
                    <a:pt x="13505" y="21165"/>
                    <a:pt x="13516" y="21142"/>
                    <a:pt x="13529" y="21122"/>
                  </a:cubicBezTo>
                  <a:cubicBezTo>
                    <a:pt x="15257" y="18621"/>
                    <a:pt x="16198" y="15433"/>
                    <a:pt x="18350" y="13310"/>
                  </a:cubicBezTo>
                  <a:cubicBezTo>
                    <a:pt x="15915" y="13238"/>
                    <a:pt x="13585" y="11353"/>
                    <a:pt x="12713" y="8826"/>
                  </a:cubicBezTo>
                  <a:cubicBezTo>
                    <a:pt x="11089" y="11423"/>
                    <a:pt x="9206" y="13883"/>
                    <a:pt x="7241" y="16165"/>
                  </a:cubicBezTo>
                  <a:cubicBezTo>
                    <a:pt x="7804" y="17605"/>
                    <a:pt x="8463" y="18912"/>
                    <a:pt x="9632" y="19852"/>
                  </a:cubicBezTo>
                  <a:cubicBezTo>
                    <a:pt x="10749" y="20749"/>
                    <a:pt x="12071" y="21189"/>
                    <a:pt x="13438" y="21189"/>
                  </a:cubicBezTo>
                  <a:close/>
                  <a:moveTo>
                    <a:pt x="5888" y="16081"/>
                  </a:moveTo>
                  <a:cubicBezTo>
                    <a:pt x="6263" y="16081"/>
                    <a:pt x="6634" y="16021"/>
                    <a:pt x="6991" y="15882"/>
                  </a:cubicBezTo>
                  <a:cubicBezTo>
                    <a:pt x="6996" y="15879"/>
                    <a:pt x="7001" y="15880"/>
                    <a:pt x="7007" y="15879"/>
                  </a:cubicBezTo>
                  <a:cubicBezTo>
                    <a:pt x="8934" y="13517"/>
                    <a:pt x="10730" y="11070"/>
                    <a:pt x="12517" y="8575"/>
                  </a:cubicBezTo>
                  <a:cubicBezTo>
                    <a:pt x="12487" y="8567"/>
                    <a:pt x="12458" y="8559"/>
                    <a:pt x="12428" y="8552"/>
                  </a:cubicBezTo>
                  <a:cubicBezTo>
                    <a:pt x="12412" y="8559"/>
                    <a:pt x="12393" y="8564"/>
                    <a:pt x="12373" y="8564"/>
                  </a:cubicBezTo>
                  <a:cubicBezTo>
                    <a:pt x="12348" y="8564"/>
                    <a:pt x="12322" y="8557"/>
                    <a:pt x="12293" y="8541"/>
                  </a:cubicBezTo>
                  <a:cubicBezTo>
                    <a:pt x="12262" y="8524"/>
                    <a:pt x="12231" y="8505"/>
                    <a:pt x="12200" y="8487"/>
                  </a:cubicBezTo>
                  <a:cubicBezTo>
                    <a:pt x="10119" y="7878"/>
                    <a:pt x="7666" y="6355"/>
                    <a:pt x="6622" y="4234"/>
                  </a:cubicBezTo>
                  <a:cubicBezTo>
                    <a:pt x="4798" y="7049"/>
                    <a:pt x="2637" y="9678"/>
                    <a:pt x="584" y="12286"/>
                  </a:cubicBezTo>
                  <a:cubicBezTo>
                    <a:pt x="1105" y="13697"/>
                    <a:pt x="1985" y="14680"/>
                    <a:pt x="3232" y="15316"/>
                  </a:cubicBezTo>
                  <a:cubicBezTo>
                    <a:pt x="4039" y="15728"/>
                    <a:pt x="4975" y="16081"/>
                    <a:pt x="5888" y="16081"/>
                  </a:cubicBezTo>
                  <a:close/>
                  <a:moveTo>
                    <a:pt x="1232" y="10797"/>
                  </a:moveTo>
                  <a:cubicBezTo>
                    <a:pt x="2940" y="8514"/>
                    <a:pt x="4620" y="6172"/>
                    <a:pt x="6438" y="4013"/>
                  </a:cubicBezTo>
                  <a:cubicBezTo>
                    <a:pt x="6468" y="3977"/>
                    <a:pt x="6504" y="3962"/>
                    <a:pt x="6538" y="3962"/>
                  </a:cubicBezTo>
                  <a:cubicBezTo>
                    <a:pt x="6570" y="3962"/>
                    <a:pt x="6601" y="3976"/>
                    <a:pt x="6625" y="3999"/>
                  </a:cubicBezTo>
                  <a:cubicBezTo>
                    <a:pt x="6642" y="3989"/>
                    <a:pt x="6659" y="3984"/>
                    <a:pt x="6677" y="3984"/>
                  </a:cubicBezTo>
                  <a:cubicBezTo>
                    <a:pt x="6697" y="3984"/>
                    <a:pt x="6718" y="3991"/>
                    <a:pt x="6734" y="4008"/>
                  </a:cubicBezTo>
                  <a:cubicBezTo>
                    <a:pt x="7573" y="4849"/>
                    <a:pt x="8251" y="5794"/>
                    <a:pt x="9197" y="6511"/>
                  </a:cubicBezTo>
                  <a:cubicBezTo>
                    <a:pt x="9626" y="6833"/>
                    <a:pt x="10077" y="7117"/>
                    <a:pt x="10546" y="7361"/>
                  </a:cubicBezTo>
                  <a:cubicBezTo>
                    <a:pt x="8967" y="6070"/>
                    <a:pt x="7641" y="4305"/>
                    <a:pt x="6976" y="2283"/>
                  </a:cubicBezTo>
                  <a:cubicBezTo>
                    <a:pt x="6059" y="3630"/>
                    <a:pt x="4943" y="4847"/>
                    <a:pt x="3924" y="6100"/>
                  </a:cubicBezTo>
                  <a:cubicBezTo>
                    <a:pt x="2881" y="7384"/>
                    <a:pt x="1837" y="8667"/>
                    <a:pt x="792" y="9948"/>
                  </a:cubicBezTo>
                  <a:cubicBezTo>
                    <a:pt x="785" y="9956"/>
                    <a:pt x="778" y="9962"/>
                    <a:pt x="769" y="9968"/>
                  </a:cubicBezTo>
                  <a:cubicBezTo>
                    <a:pt x="818" y="10137"/>
                    <a:pt x="870" y="10298"/>
                    <a:pt x="960" y="10449"/>
                  </a:cubicBezTo>
                  <a:cubicBezTo>
                    <a:pt x="1038" y="10581"/>
                    <a:pt x="1137" y="10685"/>
                    <a:pt x="1232" y="10797"/>
                  </a:cubicBezTo>
                  <a:close/>
                  <a:moveTo>
                    <a:pt x="16434" y="20944"/>
                  </a:moveTo>
                  <a:cubicBezTo>
                    <a:pt x="16437" y="20930"/>
                    <a:pt x="16441" y="20916"/>
                    <a:pt x="16447" y="20904"/>
                  </a:cubicBezTo>
                  <a:cubicBezTo>
                    <a:pt x="17952" y="18142"/>
                    <a:pt x="19447" y="15278"/>
                    <a:pt x="21225" y="12723"/>
                  </a:cubicBezTo>
                  <a:cubicBezTo>
                    <a:pt x="18677" y="12004"/>
                    <a:pt x="16046" y="10895"/>
                    <a:pt x="13928" y="9128"/>
                  </a:cubicBezTo>
                  <a:cubicBezTo>
                    <a:pt x="13913" y="9116"/>
                    <a:pt x="13901" y="9099"/>
                    <a:pt x="13896" y="9080"/>
                  </a:cubicBezTo>
                  <a:cubicBezTo>
                    <a:pt x="13809" y="9033"/>
                    <a:pt x="13757" y="8914"/>
                    <a:pt x="13835" y="8801"/>
                  </a:cubicBezTo>
                  <a:cubicBezTo>
                    <a:pt x="14057" y="8480"/>
                    <a:pt x="13928" y="7824"/>
                    <a:pt x="13709" y="7530"/>
                  </a:cubicBezTo>
                  <a:cubicBezTo>
                    <a:pt x="13596" y="7378"/>
                    <a:pt x="13478" y="7326"/>
                    <a:pt x="13358" y="7326"/>
                  </a:cubicBezTo>
                  <a:cubicBezTo>
                    <a:pt x="13104" y="7326"/>
                    <a:pt x="12838" y="7559"/>
                    <a:pt x="12576" y="7594"/>
                  </a:cubicBezTo>
                  <a:cubicBezTo>
                    <a:pt x="12572" y="7594"/>
                    <a:pt x="12568" y="7594"/>
                    <a:pt x="12564" y="7594"/>
                  </a:cubicBezTo>
                  <a:cubicBezTo>
                    <a:pt x="12540" y="7594"/>
                    <a:pt x="12516" y="7584"/>
                    <a:pt x="12499" y="7565"/>
                  </a:cubicBezTo>
                  <a:cubicBezTo>
                    <a:pt x="12481" y="7571"/>
                    <a:pt x="12463" y="7575"/>
                    <a:pt x="12444" y="7575"/>
                  </a:cubicBezTo>
                  <a:cubicBezTo>
                    <a:pt x="12410" y="7575"/>
                    <a:pt x="12373" y="7562"/>
                    <a:pt x="12338" y="7532"/>
                  </a:cubicBezTo>
                  <a:cubicBezTo>
                    <a:pt x="10198" y="5656"/>
                    <a:pt x="8193" y="3153"/>
                    <a:pt x="7118" y="326"/>
                  </a:cubicBezTo>
                  <a:cubicBezTo>
                    <a:pt x="7117" y="350"/>
                    <a:pt x="7110" y="373"/>
                    <a:pt x="7097" y="393"/>
                  </a:cubicBezTo>
                  <a:cubicBezTo>
                    <a:pt x="5093" y="3240"/>
                    <a:pt x="2626" y="5791"/>
                    <a:pt x="333" y="8344"/>
                  </a:cubicBezTo>
                  <a:cubicBezTo>
                    <a:pt x="316" y="8363"/>
                    <a:pt x="297" y="8377"/>
                    <a:pt x="275" y="8387"/>
                  </a:cubicBezTo>
                  <a:cubicBezTo>
                    <a:pt x="427" y="8729"/>
                    <a:pt x="601" y="9030"/>
                    <a:pt x="826" y="9321"/>
                  </a:cubicBezTo>
                  <a:cubicBezTo>
                    <a:pt x="1806" y="8119"/>
                    <a:pt x="2784" y="6917"/>
                    <a:pt x="3765" y="5715"/>
                  </a:cubicBezTo>
                  <a:cubicBezTo>
                    <a:pt x="4773" y="4480"/>
                    <a:pt x="5742" y="3140"/>
                    <a:pt x="6846" y="2013"/>
                  </a:cubicBezTo>
                  <a:cubicBezTo>
                    <a:pt x="6863" y="1997"/>
                    <a:pt x="6884" y="1985"/>
                    <a:pt x="6907" y="1982"/>
                  </a:cubicBezTo>
                  <a:cubicBezTo>
                    <a:pt x="6922" y="1932"/>
                    <a:pt x="6967" y="1902"/>
                    <a:pt x="7014" y="1902"/>
                  </a:cubicBezTo>
                  <a:cubicBezTo>
                    <a:pt x="7055" y="1902"/>
                    <a:pt x="7098" y="1925"/>
                    <a:pt x="7123" y="1978"/>
                  </a:cubicBezTo>
                  <a:cubicBezTo>
                    <a:pt x="8372" y="4603"/>
                    <a:pt x="9948" y="6694"/>
                    <a:pt x="12318" y="8097"/>
                  </a:cubicBezTo>
                  <a:cubicBezTo>
                    <a:pt x="12428" y="8134"/>
                    <a:pt x="12538" y="8170"/>
                    <a:pt x="12650" y="8202"/>
                  </a:cubicBezTo>
                  <a:cubicBezTo>
                    <a:pt x="12737" y="8228"/>
                    <a:pt x="12780" y="8305"/>
                    <a:pt x="12786" y="8384"/>
                  </a:cubicBezTo>
                  <a:cubicBezTo>
                    <a:pt x="12834" y="8391"/>
                    <a:pt x="12874" y="8425"/>
                    <a:pt x="12890" y="8475"/>
                  </a:cubicBezTo>
                  <a:cubicBezTo>
                    <a:pt x="12895" y="8485"/>
                    <a:pt x="12900" y="8494"/>
                    <a:pt x="12903" y="8504"/>
                  </a:cubicBezTo>
                  <a:cubicBezTo>
                    <a:pt x="12915" y="8499"/>
                    <a:pt x="12927" y="8496"/>
                    <a:pt x="12939" y="8496"/>
                  </a:cubicBezTo>
                  <a:cubicBezTo>
                    <a:pt x="12963" y="8496"/>
                    <a:pt x="12986" y="8507"/>
                    <a:pt x="13004" y="8535"/>
                  </a:cubicBezTo>
                  <a:cubicBezTo>
                    <a:pt x="14448" y="10885"/>
                    <a:pt x="17511" y="12349"/>
                    <a:pt x="20001" y="12471"/>
                  </a:cubicBezTo>
                  <a:cubicBezTo>
                    <a:pt x="20165" y="12479"/>
                    <a:pt x="20182" y="12676"/>
                    <a:pt x="20099" y="12792"/>
                  </a:cubicBezTo>
                  <a:cubicBezTo>
                    <a:pt x="20102" y="12829"/>
                    <a:pt x="20094" y="12866"/>
                    <a:pt x="20075" y="12896"/>
                  </a:cubicBezTo>
                  <a:cubicBezTo>
                    <a:pt x="18581" y="15432"/>
                    <a:pt x="17204" y="18001"/>
                    <a:pt x="15854" y="20632"/>
                  </a:cubicBezTo>
                  <a:cubicBezTo>
                    <a:pt x="16037" y="20758"/>
                    <a:pt x="16230" y="20869"/>
                    <a:pt x="16434" y="20944"/>
                  </a:cubicBezTo>
                  <a:close/>
                  <a:moveTo>
                    <a:pt x="13480" y="21600"/>
                  </a:moveTo>
                  <a:cubicBezTo>
                    <a:pt x="10630" y="21600"/>
                    <a:pt x="7657" y="19555"/>
                    <a:pt x="7013" y="16303"/>
                  </a:cubicBezTo>
                  <a:cubicBezTo>
                    <a:pt x="6627" y="16438"/>
                    <a:pt x="6209" y="16503"/>
                    <a:pt x="5776" y="16503"/>
                  </a:cubicBezTo>
                  <a:cubicBezTo>
                    <a:pt x="3506" y="16503"/>
                    <a:pt x="849" y="14744"/>
                    <a:pt x="332" y="12381"/>
                  </a:cubicBezTo>
                  <a:cubicBezTo>
                    <a:pt x="235" y="12329"/>
                    <a:pt x="175" y="12195"/>
                    <a:pt x="265" y="12077"/>
                  </a:cubicBezTo>
                  <a:cubicBezTo>
                    <a:pt x="523" y="11740"/>
                    <a:pt x="780" y="11401"/>
                    <a:pt x="1035" y="11060"/>
                  </a:cubicBezTo>
                  <a:cubicBezTo>
                    <a:pt x="733" y="10821"/>
                    <a:pt x="520" y="10378"/>
                    <a:pt x="464" y="9982"/>
                  </a:cubicBezTo>
                  <a:cubicBezTo>
                    <a:pt x="458" y="9945"/>
                    <a:pt x="466" y="9907"/>
                    <a:pt x="486" y="9877"/>
                  </a:cubicBezTo>
                  <a:cubicBezTo>
                    <a:pt x="468" y="9822"/>
                    <a:pt x="471" y="9758"/>
                    <a:pt x="519" y="9700"/>
                  </a:cubicBezTo>
                  <a:lnTo>
                    <a:pt x="634" y="9557"/>
                  </a:lnTo>
                  <a:cubicBezTo>
                    <a:pt x="344" y="9237"/>
                    <a:pt x="110" y="8825"/>
                    <a:pt x="5" y="8381"/>
                  </a:cubicBezTo>
                  <a:cubicBezTo>
                    <a:pt x="-6" y="8339"/>
                    <a:pt x="2" y="8293"/>
                    <a:pt x="27" y="8258"/>
                  </a:cubicBezTo>
                  <a:cubicBezTo>
                    <a:pt x="13" y="8208"/>
                    <a:pt x="21" y="8152"/>
                    <a:pt x="67" y="8102"/>
                  </a:cubicBezTo>
                  <a:cubicBezTo>
                    <a:pt x="2396" y="5526"/>
                    <a:pt x="4551" y="2708"/>
                    <a:pt x="6942" y="209"/>
                  </a:cubicBezTo>
                  <a:cubicBezTo>
                    <a:pt x="6962" y="188"/>
                    <a:pt x="6983" y="180"/>
                    <a:pt x="7004" y="180"/>
                  </a:cubicBezTo>
                  <a:cubicBezTo>
                    <a:pt x="7029" y="180"/>
                    <a:pt x="7054" y="193"/>
                    <a:pt x="7074" y="212"/>
                  </a:cubicBezTo>
                  <a:cubicBezTo>
                    <a:pt x="7069" y="199"/>
                    <a:pt x="7063" y="186"/>
                    <a:pt x="7058" y="173"/>
                  </a:cubicBezTo>
                  <a:cubicBezTo>
                    <a:pt x="7025" y="83"/>
                    <a:pt x="7102" y="0"/>
                    <a:pt x="7174" y="0"/>
                  </a:cubicBezTo>
                  <a:cubicBezTo>
                    <a:pt x="7205" y="0"/>
                    <a:pt x="7236" y="16"/>
                    <a:pt x="7256" y="54"/>
                  </a:cubicBezTo>
                  <a:cubicBezTo>
                    <a:pt x="8730" y="2804"/>
                    <a:pt x="10291" y="5210"/>
                    <a:pt x="12564" y="7221"/>
                  </a:cubicBezTo>
                  <a:cubicBezTo>
                    <a:pt x="12574" y="7229"/>
                    <a:pt x="12582" y="7238"/>
                    <a:pt x="12589" y="7247"/>
                  </a:cubicBezTo>
                  <a:cubicBezTo>
                    <a:pt x="12769" y="7055"/>
                    <a:pt x="13028" y="6954"/>
                    <a:pt x="13284" y="6954"/>
                  </a:cubicBezTo>
                  <a:cubicBezTo>
                    <a:pt x="13540" y="6954"/>
                    <a:pt x="13793" y="7056"/>
                    <a:pt x="13957" y="7268"/>
                  </a:cubicBezTo>
                  <a:cubicBezTo>
                    <a:pt x="14261" y="7663"/>
                    <a:pt x="14450" y="8514"/>
                    <a:pt x="14146" y="8973"/>
                  </a:cubicBezTo>
                  <a:cubicBezTo>
                    <a:pt x="16504" y="10386"/>
                    <a:pt x="18792" y="11646"/>
                    <a:pt x="21413" y="12366"/>
                  </a:cubicBezTo>
                  <a:cubicBezTo>
                    <a:pt x="21594" y="12416"/>
                    <a:pt x="21588" y="12688"/>
                    <a:pt x="21459" y="12752"/>
                  </a:cubicBezTo>
                  <a:cubicBezTo>
                    <a:pt x="21468" y="12783"/>
                    <a:pt x="21464" y="12816"/>
                    <a:pt x="21448" y="12843"/>
                  </a:cubicBezTo>
                  <a:cubicBezTo>
                    <a:pt x="19951" y="15625"/>
                    <a:pt x="18255" y="18278"/>
                    <a:pt x="16745" y="21054"/>
                  </a:cubicBezTo>
                  <a:cubicBezTo>
                    <a:pt x="16719" y="21103"/>
                    <a:pt x="16675" y="21136"/>
                    <a:pt x="16624" y="21143"/>
                  </a:cubicBezTo>
                  <a:cubicBezTo>
                    <a:pt x="16622" y="21223"/>
                    <a:pt x="16581" y="21300"/>
                    <a:pt x="16505" y="21300"/>
                  </a:cubicBezTo>
                  <a:cubicBezTo>
                    <a:pt x="16493" y="21300"/>
                    <a:pt x="16479" y="21298"/>
                    <a:pt x="16464" y="21293"/>
                  </a:cubicBezTo>
                  <a:cubicBezTo>
                    <a:pt x="16191" y="21203"/>
                    <a:pt x="15948" y="21064"/>
                    <a:pt x="15740" y="20852"/>
                  </a:cubicBezTo>
                  <a:cubicBezTo>
                    <a:pt x="15692" y="20945"/>
                    <a:pt x="15645" y="21038"/>
                    <a:pt x="15597" y="21132"/>
                  </a:cubicBezTo>
                  <a:cubicBezTo>
                    <a:pt x="15590" y="21146"/>
                    <a:pt x="15582" y="21158"/>
                    <a:pt x="15573" y="21169"/>
                  </a:cubicBezTo>
                  <a:cubicBezTo>
                    <a:pt x="15579" y="21228"/>
                    <a:pt x="15563" y="21287"/>
                    <a:pt x="15505" y="21323"/>
                  </a:cubicBezTo>
                  <a:cubicBezTo>
                    <a:pt x="15342" y="21423"/>
                    <a:pt x="15159" y="21472"/>
                    <a:pt x="14976" y="21472"/>
                  </a:cubicBezTo>
                  <a:cubicBezTo>
                    <a:pt x="14629" y="21472"/>
                    <a:pt x="14281" y="21297"/>
                    <a:pt x="14073" y="20977"/>
                  </a:cubicBezTo>
                  <a:cubicBezTo>
                    <a:pt x="13987" y="21112"/>
                    <a:pt x="13900" y="21246"/>
                    <a:pt x="13810" y="21377"/>
                  </a:cubicBezTo>
                  <a:cubicBezTo>
                    <a:pt x="13786" y="21413"/>
                    <a:pt x="13753" y="21438"/>
                    <a:pt x="13715" y="21449"/>
                  </a:cubicBezTo>
                  <a:cubicBezTo>
                    <a:pt x="13704" y="21530"/>
                    <a:pt x="13654" y="21599"/>
                    <a:pt x="13557" y="21599"/>
                  </a:cubicBezTo>
                  <a:cubicBezTo>
                    <a:pt x="13531" y="21600"/>
                    <a:pt x="13506" y="21600"/>
                    <a:pt x="13480" y="216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1219200" rtl="0">
                <a:defRPr sz="3200"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  <p:pic>
          <p:nvPicPr>
            <p:cNvPr id="165" name="Google Shape;450;p23" descr="Google Shape;450;p23"/>
            <p:cNvPicPr>
              <a:picLocks noChangeAspect="0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-1" y="0"/>
              <a:ext cx="439214" cy="301205"/>
            </a:xfrm>
            <a:prstGeom prst="rect">
              <a:avLst/>
            </a:prstGeom>
            <a:effectLst/>
          </p:spPr>
        </p:pic>
      </p:grpSp>
      <p:pic>
        <p:nvPicPr>
          <p:cNvPr id="168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9967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69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0028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0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0343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1" name="مستطيل مستطيل" descr="مستطيل مستطيل"/>
          <p:cNvPicPr>
            <a:picLocks noChangeAspect="0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6167371" y="1332507"/>
            <a:ext cx="2708297" cy="380796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172" name="مستطيل مستطيل" descr="مستطيل مستطيل"/>
          <p:cNvPicPr>
            <a:picLocks noChangeAspect="0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3104158" y="1332507"/>
            <a:ext cx="2408130" cy="380796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173" name="مستطيل مستطيل" descr="مستطيل مستطيل"/>
          <p:cNvPicPr>
            <a:picLocks noChangeAspect="0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322996" y="1316904"/>
            <a:ext cx="2089218" cy="412002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sp>
        <p:nvSpPr>
          <p:cNvPr id="174" name="الرابع"/>
          <p:cNvSpPr txBox="1"/>
          <p:nvPr/>
        </p:nvSpPr>
        <p:spPr>
          <a:xfrm>
            <a:off x="6361913" y="1318031"/>
            <a:ext cx="2364140" cy="3825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2300">
                <a:solidFill>
                  <a:srgbClr val="99244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 b="0" sz="1500">
                <a:latin typeface="Muna Bold"/>
                <a:ea typeface="Muna Bold"/>
                <a:cs typeface="Muna Bold"/>
                <a:sym typeface="Muna Bold"/>
              </a:defRPr>
            </a:pPr>
            <a:r>
              <a:rPr b="1" sz="2300">
                <a:latin typeface="+mj-lt"/>
                <a:ea typeface="+mj-ea"/>
                <a:cs typeface="+mj-cs"/>
                <a:sym typeface="Calibri"/>
              </a:rPr>
              <a:t>الرابع</a:t>
            </a:r>
          </a:p>
        </p:txBody>
      </p:sp>
      <p:grpSp>
        <p:nvGrpSpPr>
          <p:cNvPr id="183" name="تجميع"/>
          <p:cNvGrpSpPr/>
          <p:nvPr/>
        </p:nvGrpSpPr>
        <p:grpSpPr>
          <a:xfrm>
            <a:off x="94682" y="6187416"/>
            <a:ext cx="9855071" cy="1006391"/>
            <a:chOff x="0" y="0"/>
            <a:chExt cx="9855069" cy="1006389"/>
          </a:xfrm>
        </p:grpSpPr>
        <p:grpSp>
          <p:nvGrpSpPr>
            <p:cNvPr id="180" name="تجميع"/>
            <p:cNvGrpSpPr/>
            <p:nvPr/>
          </p:nvGrpSpPr>
          <p:grpSpPr>
            <a:xfrm>
              <a:off x="0" y="0"/>
              <a:ext cx="9855070" cy="1006390"/>
              <a:chOff x="0" y="0"/>
              <a:chExt cx="9855070" cy="1006389"/>
            </a:xfrm>
          </p:grpSpPr>
          <p:sp>
            <p:nvSpPr>
              <p:cNvPr id="175" name="تجميع"/>
              <p:cNvSpPr/>
              <p:nvPr/>
            </p:nvSpPr>
            <p:spPr>
              <a:xfrm>
                <a:off x="0" y="0"/>
                <a:ext cx="3875063" cy="99559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99" y="0"/>
                    </a:moveTo>
                    <a:lnTo>
                      <a:pt x="21501" y="0"/>
                    </a:lnTo>
                    <a:cubicBezTo>
                      <a:pt x="21527" y="0"/>
                      <a:pt x="21552" y="153"/>
                      <a:pt x="21571" y="425"/>
                    </a:cubicBezTo>
                    <a:cubicBezTo>
                      <a:pt x="21590" y="698"/>
                      <a:pt x="21600" y="1067"/>
                      <a:pt x="21600" y="1452"/>
                    </a:cubicBezTo>
                    <a:lnTo>
                      <a:pt x="21600" y="20147"/>
                    </a:lnTo>
                    <a:cubicBezTo>
                      <a:pt x="21600" y="20950"/>
                      <a:pt x="21556" y="21600"/>
                      <a:pt x="21501" y="21600"/>
                    </a:cubicBezTo>
                    <a:lnTo>
                      <a:pt x="99" y="21600"/>
                    </a:lnTo>
                    <a:cubicBezTo>
                      <a:pt x="73" y="21600"/>
                      <a:pt x="48" y="21447"/>
                      <a:pt x="29" y="21174"/>
                    </a:cubicBezTo>
                    <a:cubicBezTo>
                      <a:pt x="10" y="20902"/>
                      <a:pt x="0" y="20533"/>
                      <a:pt x="0" y="20147"/>
                    </a:cubicBezTo>
                    <a:lnTo>
                      <a:pt x="0" y="1452"/>
                    </a:lnTo>
                    <a:cubicBezTo>
                      <a:pt x="0" y="650"/>
                      <a:pt x="44" y="0"/>
                      <a:pt x="99" y="0"/>
                    </a:cubicBezTo>
                    <a:close/>
                  </a:path>
                </a:pathLst>
              </a:custGeom>
              <a:solidFill>
                <a:srgbClr val="64758B"/>
              </a:solidFill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r" rtl="0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lvl1pPr>
              </a:lstStyle>
              <a:p>
                <a:pPr/>
                <a:r>
                  <a:t>المعلمـ /ة</a:t>
                </a:r>
              </a:p>
            </p:txBody>
          </p:sp>
          <p:grpSp>
            <p:nvGrpSpPr>
              <p:cNvPr id="178" name="تجميع"/>
              <p:cNvGrpSpPr/>
              <p:nvPr/>
            </p:nvGrpSpPr>
            <p:grpSpPr>
              <a:xfrm>
                <a:off x="3930697" y="0"/>
                <a:ext cx="5924374" cy="1006390"/>
                <a:chOff x="0" y="0"/>
                <a:chExt cx="5924372" cy="1006389"/>
              </a:xfrm>
            </p:grpSpPr>
            <p:sp>
              <p:nvSpPr>
                <p:cNvPr id="176" name="Freeform 57"/>
                <p:cNvSpPr/>
                <p:nvPr/>
              </p:nvSpPr>
              <p:spPr>
                <a:xfrm>
                  <a:off x="0" y="0"/>
                  <a:ext cx="5924373" cy="100639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fill="norm" stroke="1" extrusionOk="0">
                      <a:moveTo>
                        <a:pt x="99" y="0"/>
                      </a:moveTo>
                      <a:lnTo>
                        <a:pt x="21501" y="0"/>
                      </a:lnTo>
                      <a:cubicBezTo>
                        <a:pt x="21527" y="0"/>
                        <a:pt x="21552" y="153"/>
                        <a:pt x="21571" y="425"/>
                      </a:cubicBezTo>
                      <a:cubicBezTo>
                        <a:pt x="21590" y="698"/>
                        <a:pt x="21600" y="1067"/>
                        <a:pt x="21600" y="1452"/>
                      </a:cubicBezTo>
                      <a:lnTo>
                        <a:pt x="21600" y="20147"/>
                      </a:lnTo>
                      <a:cubicBezTo>
                        <a:pt x="21600" y="20950"/>
                        <a:pt x="21556" y="21600"/>
                        <a:pt x="21501" y="21600"/>
                      </a:cubicBezTo>
                      <a:lnTo>
                        <a:pt x="99" y="21600"/>
                      </a:lnTo>
                      <a:cubicBezTo>
                        <a:pt x="73" y="21600"/>
                        <a:pt x="48" y="21447"/>
                        <a:pt x="29" y="21174"/>
                      </a:cubicBezTo>
                      <a:cubicBezTo>
                        <a:pt x="10" y="20902"/>
                        <a:pt x="0" y="20533"/>
                        <a:pt x="0" y="20147"/>
                      </a:cubicBezTo>
                      <a:lnTo>
                        <a:pt x="0" y="1452"/>
                      </a:lnTo>
                      <a:cubicBezTo>
                        <a:pt x="0" y="650"/>
                        <a:pt x="44" y="0"/>
                        <a:pt x="99" y="0"/>
                      </a:cubicBezTo>
                      <a:close/>
                    </a:path>
                  </a:pathLst>
                </a:custGeom>
                <a:solidFill>
                  <a:srgbClr val="64758B"/>
                </a:solidFill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val="1"/>
                  </a:ext>
                </a:extLst>
              </p:spPr>
              <p:txBody>
                <a:bodyPr wrap="square" lIns="45719" tIns="45719" rIns="45719" bIns="45719" numCol="1" anchor="ctr">
                  <a:noAutofit/>
                </a:bodyPr>
                <a:lstStyle>
                  <a:lvl1pPr algn="r" rtl="0">
                    <a:defRPr sz="2200">
                      <a:solidFill>
                        <a:srgbClr val="FFFFFF"/>
                      </a:solidFill>
                      <a:latin typeface="Muna Black"/>
                      <a:ea typeface="Muna Black"/>
                      <a:cs typeface="Muna Black"/>
                      <a:sym typeface="Muna Black"/>
                    </a:defRPr>
                  </a:lvl1pPr>
                </a:lstStyle>
                <a:p>
                  <a:pPr/>
                  <a:r>
                    <a:t>الملاحظات</a:t>
                  </a:r>
                </a:p>
              </p:txBody>
            </p:sp>
            <p:pic>
              <p:nvPicPr>
                <p:cNvPr id="177" name="مستطيل مستطيل" descr="مستطيل مستطيل"/>
                <p:cNvPicPr>
                  <a:picLocks noChangeAspect="0"/>
                </p:cNvPicPr>
                <p:nvPr/>
              </p:nvPicPr>
              <p:blipFill>
                <a:blip r:embed="rId9">
                  <a:extLst/>
                </a:blip>
                <a:stretch>
                  <a:fillRect/>
                </a:stretch>
              </p:blipFill>
              <p:spPr>
                <a:xfrm>
                  <a:off x="110945" y="33064"/>
                  <a:ext cx="4632770" cy="927766"/>
                </a:xfrm>
                <a:prstGeom prst="rect">
                  <a:avLst/>
                </a:prstGeom>
                <a:effectLst>
                  <a:outerShdw sx="100000" sy="100000" kx="0" ky="0" algn="b" rotWithShape="0" blurRad="38100" dist="23000" dir="5400000">
                    <a:srgbClr val="000000">
                      <a:alpha val="35000"/>
                    </a:srgbClr>
                  </a:outerShdw>
                </a:effectLst>
              </p:spPr>
            </p:pic>
          </p:grpSp>
          <p:sp>
            <p:nvSpPr>
              <p:cNvPr id="179" name="المدير / ة"/>
              <p:cNvSpPr txBox="1"/>
              <p:nvPr/>
            </p:nvSpPr>
            <p:spPr>
              <a:xfrm>
                <a:off x="2797925" y="544584"/>
                <a:ext cx="1077138" cy="38353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8" tIns="45718" rIns="45718" bIns="45718" numCol="1" anchor="t">
                <a:spAutoFit/>
              </a:bodyPr>
              <a:lstStyle>
                <a:lvl1pPr algn="ctr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lvl1pPr>
              </a:lstStyle>
              <a:p>
                <a:pPr rtl="0">
                  <a:defRPr/>
                </a:pPr>
                <a:r>
                  <a:t>المدير / ة</a:t>
                </a:r>
              </a:p>
            </p:txBody>
          </p:sp>
        </p:grpSp>
        <p:pic>
          <p:nvPicPr>
            <p:cNvPr id="181" name="مستطيل مستطيل" descr="مستطيل مستطيل"/>
            <p:cNvPicPr>
              <a:picLocks noChangeAspect="0"/>
            </p:cNvPicPr>
            <p:nvPr/>
          </p:nvPicPr>
          <p:blipFill>
            <a:blip r:embed="rId10">
              <a:extLst/>
            </a:blip>
            <a:stretch>
              <a:fillRect/>
            </a:stretch>
          </p:blipFill>
          <p:spPr>
            <a:xfrm>
              <a:off x="13949" y="28632"/>
              <a:ext cx="2517947" cy="481864"/>
            </a:xfrm>
            <a:prstGeom prst="rect">
              <a:avLst/>
            </a:prstGeom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</p:pic>
        <p:pic>
          <p:nvPicPr>
            <p:cNvPr id="182" name="مستطيل مستطيل" descr="مستطيل مستطيل"/>
            <p:cNvPicPr>
              <a:picLocks noChangeAspect="0"/>
            </p:cNvPicPr>
            <p:nvPr/>
          </p:nvPicPr>
          <p:blipFill>
            <a:blip r:embed="rId11">
              <a:extLst/>
            </a:blip>
            <a:stretch>
              <a:fillRect/>
            </a:stretch>
          </p:blipFill>
          <p:spPr>
            <a:xfrm>
              <a:off x="13949" y="531884"/>
              <a:ext cx="2517947" cy="448221"/>
            </a:xfrm>
            <a:prstGeom prst="rect">
              <a:avLst/>
            </a:prstGeom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</p:pic>
      </p:grpSp>
      <p:sp>
        <p:nvSpPr>
          <p:cNvPr id="184" name="Freeform 7"/>
          <p:cNvSpPr/>
          <p:nvPr/>
        </p:nvSpPr>
        <p:spPr>
          <a:xfrm>
            <a:off x="1740073" y="185618"/>
            <a:ext cx="1130512" cy="827628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185" name="التحليل الاحصائي"/>
          <p:cNvSpPr txBox="1"/>
          <p:nvPr/>
        </p:nvSpPr>
        <p:spPr>
          <a:xfrm>
            <a:off x="7977943" y="2617003"/>
            <a:ext cx="1806187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التحليل الاحصائي </a:t>
            </a:r>
          </a:p>
        </p:txBody>
      </p:sp>
      <p:grpSp>
        <p:nvGrpSpPr>
          <p:cNvPr id="189" name="تجميع"/>
          <p:cNvGrpSpPr/>
          <p:nvPr/>
        </p:nvGrpSpPr>
        <p:grpSpPr>
          <a:xfrm>
            <a:off x="269998" y="2717041"/>
            <a:ext cx="1595482" cy="2832316"/>
            <a:chOff x="0" y="0"/>
            <a:chExt cx="1595480" cy="2832314"/>
          </a:xfrm>
        </p:grpSpPr>
        <p:sp>
          <p:nvSpPr>
            <p:cNvPr id="186" name="خط"/>
            <p:cNvSpPr/>
            <p:nvPr/>
          </p:nvSpPr>
          <p:spPr>
            <a:xfrm>
              <a:off x="54011" y="0"/>
              <a:ext cx="1541470" cy="0"/>
            </a:xfrm>
            <a:prstGeom prst="line">
              <a:avLst/>
            </a:prstGeom>
            <a:noFill/>
            <a:ln w="25400" cap="flat">
              <a:solidFill>
                <a:srgbClr val="00374A"/>
              </a:solidFill>
              <a:custDash>
                <a:ds d="600000" sp="600000"/>
              </a:custDash>
              <a:round/>
            </a:ln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7" name="خط"/>
            <p:cNvSpPr/>
            <p:nvPr/>
          </p:nvSpPr>
          <p:spPr>
            <a:xfrm>
              <a:off x="54011" y="1416156"/>
              <a:ext cx="1541470" cy="1"/>
            </a:xfrm>
            <a:prstGeom prst="line">
              <a:avLst/>
            </a:prstGeom>
            <a:noFill/>
            <a:ln w="25400" cap="flat">
              <a:solidFill>
                <a:srgbClr val="00374A"/>
              </a:solidFill>
              <a:custDash>
                <a:ds d="600000" sp="600000"/>
              </a:custDash>
              <a:round/>
            </a:ln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188" name="خط"/>
            <p:cNvSpPr/>
            <p:nvPr/>
          </p:nvSpPr>
          <p:spPr>
            <a:xfrm>
              <a:off x="0" y="2832314"/>
              <a:ext cx="1541470" cy="1"/>
            </a:xfrm>
            <a:prstGeom prst="line">
              <a:avLst/>
            </a:prstGeom>
            <a:noFill/>
            <a:ln w="25400" cap="flat">
              <a:solidFill>
                <a:srgbClr val="00374A"/>
              </a:solidFill>
              <a:custDash>
                <a:ds d="600000" sp="600000"/>
              </a:custDash>
              <a:round/>
            </a:ln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sp>
        <p:nvSpPr>
          <p:cNvPr id="190" name="التحليل الاحصائي"/>
          <p:cNvSpPr txBox="1"/>
          <p:nvPr/>
        </p:nvSpPr>
        <p:spPr>
          <a:xfrm>
            <a:off x="6077900" y="2621973"/>
            <a:ext cx="1806187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التحليل الاحصائي </a:t>
            </a:r>
          </a:p>
        </p:txBody>
      </p:sp>
      <p:sp>
        <p:nvSpPr>
          <p:cNvPr id="191" name="الاحتمال المشروط"/>
          <p:cNvSpPr txBox="1"/>
          <p:nvPr/>
        </p:nvSpPr>
        <p:spPr>
          <a:xfrm>
            <a:off x="4123232" y="2627953"/>
            <a:ext cx="1846979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الاحتمال المشروط </a:t>
            </a:r>
          </a:p>
        </p:txBody>
      </p:sp>
      <p:sp>
        <p:nvSpPr>
          <p:cNvPr id="192" name="الاحتمال المشروط"/>
          <p:cNvSpPr txBox="1"/>
          <p:nvPr/>
        </p:nvSpPr>
        <p:spPr>
          <a:xfrm>
            <a:off x="2055895" y="2627953"/>
            <a:ext cx="1846978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الاحتمال المشروط </a:t>
            </a:r>
          </a:p>
        </p:txBody>
      </p:sp>
      <p:sp>
        <p:nvSpPr>
          <p:cNvPr id="193" name="رياضيات"/>
          <p:cNvSpPr txBox="1"/>
          <p:nvPr/>
        </p:nvSpPr>
        <p:spPr>
          <a:xfrm>
            <a:off x="3723730" y="1254935"/>
            <a:ext cx="1218397" cy="535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3300">
                <a:solidFill>
                  <a:srgbClr val="E36365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>
                <a:solidFill>
                  <a:srgbClr val="99244F"/>
                </a:solidFill>
              </a:defRPr>
            </a:pPr>
            <a:r>
              <a:rPr>
                <a:solidFill>
                  <a:srgbClr val="E36365"/>
                </a:solidFill>
              </a:rPr>
              <a:t>رياضيات</a:t>
            </a:r>
          </a:p>
        </p:txBody>
      </p:sp>
      <p:sp>
        <p:nvSpPr>
          <p:cNvPr id="194" name="ثالث ثانوي"/>
          <p:cNvSpPr txBox="1"/>
          <p:nvPr/>
        </p:nvSpPr>
        <p:spPr>
          <a:xfrm>
            <a:off x="518139" y="1242235"/>
            <a:ext cx="1698932" cy="548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3400">
                <a:solidFill>
                  <a:srgbClr val="1F5673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ثالث ثانوي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1500">
        <p14:doors dir="ver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تجميع" descr="تجميع"/>
          <p:cNvPicPr>
            <a:picLocks noChangeAspect="1"/>
          </p:cNvPicPr>
          <p:nvPr/>
        </p:nvPicPr>
        <p:blipFill>
          <a:blip r:embed="rId2">
            <a:extLst/>
          </a:blip>
          <a:srcRect l="87086" t="54765" r="6833" b="36939"/>
          <a:stretch>
            <a:fillRect/>
          </a:stretch>
        </p:blipFill>
        <p:spPr>
          <a:xfrm>
            <a:off x="9956102" y="3795133"/>
            <a:ext cx="582614" cy="5619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8" fill="norm" stroke="1" extrusionOk="0">
                <a:moveTo>
                  <a:pt x="19437" y="0"/>
                </a:moveTo>
                <a:cubicBezTo>
                  <a:pt x="19222" y="1"/>
                  <a:pt x="18875" y="316"/>
                  <a:pt x="18319" y="930"/>
                </a:cubicBezTo>
                <a:cubicBezTo>
                  <a:pt x="17378" y="1968"/>
                  <a:pt x="17289" y="2162"/>
                  <a:pt x="17289" y="3066"/>
                </a:cubicBezTo>
                <a:cubicBezTo>
                  <a:pt x="17289" y="3885"/>
                  <a:pt x="17198" y="4129"/>
                  <a:pt x="16789" y="4408"/>
                </a:cubicBezTo>
                <a:cubicBezTo>
                  <a:pt x="16314" y="4730"/>
                  <a:pt x="16230" y="4710"/>
                  <a:pt x="15111" y="4011"/>
                </a:cubicBezTo>
                <a:cubicBezTo>
                  <a:pt x="11722" y="1896"/>
                  <a:pt x="7695" y="2259"/>
                  <a:pt x="4914" y="4927"/>
                </a:cubicBezTo>
                <a:cubicBezTo>
                  <a:pt x="3214" y="6559"/>
                  <a:pt x="2429" y="8281"/>
                  <a:pt x="2310" y="10631"/>
                </a:cubicBezTo>
                <a:cubicBezTo>
                  <a:pt x="2200" y="12804"/>
                  <a:pt x="2365" y="13867"/>
                  <a:pt x="2840" y="14002"/>
                </a:cubicBezTo>
                <a:cubicBezTo>
                  <a:pt x="3034" y="14057"/>
                  <a:pt x="3843" y="14081"/>
                  <a:pt x="4635" y="14063"/>
                </a:cubicBezTo>
                <a:cubicBezTo>
                  <a:pt x="6040" y="14031"/>
                  <a:pt x="6067" y="14019"/>
                  <a:pt x="6018" y="13499"/>
                </a:cubicBezTo>
                <a:cubicBezTo>
                  <a:pt x="6006" y="13373"/>
                  <a:pt x="5971" y="12979"/>
                  <a:pt x="5944" y="12706"/>
                </a:cubicBezTo>
                <a:cubicBezTo>
                  <a:pt x="5918" y="12582"/>
                  <a:pt x="5889" y="12460"/>
                  <a:pt x="5871" y="12309"/>
                </a:cubicBezTo>
                <a:cubicBezTo>
                  <a:pt x="5870" y="12298"/>
                  <a:pt x="5872" y="12290"/>
                  <a:pt x="5871" y="12279"/>
                </a:cubicBezTo>
                <a:cubicBezTo>
                  <a:pt x="5864" y="12238"/>
                  <a:pt x="5862" y="12197"/>
                  <a:pt x="5856" y="12157"/>
                </a:cubicBezTo>
                <a:cubicBezTo>
                  <a:pt x="5838" y="11961"/>
                  <a:pt x="5815" y="11788"/>
                  <a:pt x="5812" y="11577"/>
                </a:cubicBezTo>
                <a:cubicBezTo>
                  <a:pt x="5809" y="11506"/>
                  <a:pt x="5827" y="11433"/>
                  <a:pt x="5827" y="11363"/>
                </a:cubicBezTo>
                <a:cubicBezTo>
                  <a:pt x="5769" y="10644"/>
                  <a:pt x="5804" y="10238"/>
                  <a:pt x="6033" y="9670"/>
                </a:cubicBezTo>
                <a:cubicBezTo>
                  <a:pt x="6039" y="9632"/>
                  <a:pt x="6037" y="9594"/>
                  <a:pt x="6047" y="9564"/>
                </a:cubicBezTo>
                <a:cubicBezTo>
                  <a:pt x="6104" y="9411"/>
                  <a:pt x="6193" y="9269"/>
                  <a:pt x="6268" y="9121"/>
                </a:cubicBezTo>
                <a:cubicBezTo>
                  <a:pt x="6277" y="9102"/>
                  <a:pt x="6288" y="9079"/>
                  <a:pt x="6298" y="9060"/>
                </a:cubicBezTo>
                <a:cubicBezTo>
                  <a:pt x="6309" y="9039"/>
                  <a:pt x="6315" y="9020"/>
                  <a:pt x="6327" y="8999"/>
                </a:cubicBezTo>
                <a:cubicBezTo>
                  <a:pt x="6376" y="8908"/>
                  <a:pt x="6433" y="8814"/>
                  <a:pt x="6489" y="8725"/>
                </a:cubicBezTo>
                <a:cubicBezTo>
                  <a:pt x="6510" y="8689"/>
                  <a:pt x="6540" y="8669"/>
                  <a:pt x="6562" y="8633"/>
                </a:cubicBezTo>
                <a:cubicBezTo>
                  <a:pt x="7149" y="7639"/>
                  <a:pt x="7893" y="6991"/>
                  <a:pt x="9034" y="6574"/>
                </a:cubicBezTo>
                <a:cubicBezTo>
                  <a:pt x="9043" y="6570"/>
                  <a:pt x="9055" y="6577"/>
                  <a:pt x="9064" y="6574"/>
                </a:cubicBezTo>
                <a:cubicBezTo>
                  <a:pt x="9068" y="6572"/>
                  <a:pt x="9074" y="6561"/>
                  <a:pt x="9078" y="6559"/>
                </a:cubicBezTo>
                <a:cubicBezTo>
                  <a:pt x="9087" y="6556"/>
                  <a:pt x="9099" y="6563"/>
                  <a:pt x="9108" y="6559"/>
                </a:cubicBezTo>
                <a:cubicBezTo>
                  <a:pt x="9112" y="6558"/>
                  <a:pt x="9119" y="6545"/>
                  <a:pt x="9123" y="6543"/>
                </a:cubicBezTo>
                <a:cubicBezTo>
                  <a:pt x="9363" y="6450"/>
                  <a:pt x="9600" y="6380"/>
                  <a:pt x="9844" y="6330"/>
                </a:cubicBezTo>
                <a:cubicBezTo>
                  <a:pt x="10072" y="6283"/>
                  <a:pt x="10295" y="6259"/>
                  <a:pt x="10520" y="6254"/>
                </a:cubicBezTo>
                <a:cubicBezTo>
                  <a:pt x="10541" y="6254"/>
                  <a:pt x="10559" y="6255"/>
                  <a:pt x="10579" y="6254"/>
                </a:cubicBezTo>
                <a:cubicBezTo>
                  <a:pt x="10592" y="6254"/>
                  <a:pt x="10611" y="6254"/>
                  <a:pt x="10623" y="6254"/>
                </a:cubicBezTo>
                <a:cubicBezTo>
                  <a:pt x="10836" y="6257"/>
                  <a:pt x="11057" y="6277"/>
                  <a:pt x="11286" y="6315"/>
                </a:cubicBezTo>
                <a:cubicBezTo>
                  <a:pt x="11287" y="6316"/>
                  <a:pt x="11298" y="6315"/>
                  <a:pt x="11300" y="6315"/>
                </a:cubicBezTo>
                <a:cubicBezTo>
                  <a:pt x="11341" y="6323"/>
                  <a:pt x="11377" y="6337"/>
                  <a:pt x="11418" y="6345"/>
                </a:cubicBezTo>
                <a:cubicBezTo>
                  <a:pt x="11620" y="6385"/>
                  <a:pt x="11827" y="6438"/>
                  <a:pt x="12021" y="6498"/>
                </a:cubicBezTo>
                <a:cubicBezTo>
                  <a:pt x="12039" y="6504"/>
                  <a:pt x="12048" y="6507"/>
                  <a:pt x="12065" y="6513"/>
                </a:cubicBezTo>
                <a:cubicBezTo>
                  <a:pt x="12228" y="6565"/>
                  <a:pt x="12388" y="6625"/>
                  <a:pt x="12536" y="6696"/>
                </a:cubicBezTo>
                <a:cubicBezTo>
                  <a:pt x="12641" y="6742"/>
                  <a:pt x="12707" y="6799"/>
                  <a:pt x="12801" y="6849"/>
                </a:cubicBezTo>
                <a:cubicBezTo>
                  <a:pt x="12922" y="6908"/>
                  <a:pt x="13003" y="6958"/>
                  <a:pt x="13095" y="7016"/>
                </a:cubicBezTo>
                <a:cubicBezTo>
                  <a:pt x="13121" y="7035"/>
                  <a:pt x="13160" y="7057"/>
                  <a:pt x="13184" y="7077"/>
                </a:cubicBezTo>
                <a:lnTo>
                  <a:pt x="13287" y="7154"/>
                </a:lnTo>
                <a:cubicBezTo>
                  <a:pt x="13289" y="7157"/>
                  <a:pt x="13298" y="7166"/>
                  <a:pt x="13301" y="7169"/>
                </a:cubicBezTo>
                <a:cubicBezTo>
                  <a:pt x="13331" y="7191"/>
                  <a:pt x="13373" y="7208"/>
                  <a:pt x="13390" y="7230"/>
                </a:cubicBezTo>
                <a:cubicBezTo>
                  <a:pt x="13393" y="7234"/>
                  <a:pt x="13401" y="7240"/>
                  <a:pt x="13404" y="7245"/>
                </a:cubicBezTo>
                <a:lnTo>
                  <a:pt x="13654" y="7459"/>
                </a:lnTo>
                <a:lnTo>
                  <a:pt x="12963" y="8359"/>
                </a:lnTo>
                <a:cubicBezTo>
                  <a:pt x="12602" y="8825"/>
                  <a:pt x="12342" y="9071"/>
                  <a:pt x="12139" y="9121"/>
                </a:cubicBezTo>
                <a:cubicBezTo>
                  <a:pt x="12071" y="9137"/>
                  <a:pt x="12004" y="9132"/>
                  <a:pt x="11948" y="9106"/>
                </a:cubicBezTo>
                <a:cubicBezTo>
                  <a:pt x="11727" y="9004"/>
                  <a:pt x="11481" y="8952"/>
                  <a:pt x="11241" y="8908"/>
                </a:cubicBezTo>
                <a:cubicBezTo>
                  <a:pt x="11069" y="8882"/>
                  <a:pt x="10893" y="8868"/>
                  <a:pt x="10712" y="8862"/>
                </a:cubicBezTo>
                <a:cubicBezTo>
                  <a:pt x="10073" y="8855"/>
                  <a:pt x="9443" y="9004"/>
                  <a:pt x="8990" y="9335"/>
                </a:cubicBezTo>
                <a:cubicBezTo>
                  <a:pt x="8810" y="9505"/>
                  <a:pt x="8671" y="9736"/>
                  <a:pt x="8549" y="9975"/>
                </a:cubicBezTo>
                <a:cubicBezTo>
                  <a:pt x="8542" y="9988"/>
                  <a:pt x="8526" y="9993"/>
                  <a:pt x="8519" y="10006"/>
                </a:cubicBezTo>
                <a:cubicBezTo>
                  <a:pt x="8399" y="10250"/>
                  <a:pt x="8309" y="10517"/>
                  <a:pt x="8254" y="10799"/>
                </a:cubicBezTo>
                <a:cubicBezTo>
                  <a:pt x="8216" y="11126"/>
                  <a:pt x="8234" y="11479"/>
                  <a:pt x="8269" y="11806"/>
                </a:cubicBezTo>
                <a:cubicBezTo>
                  <a:pt x="8279" y="11883"/>
                  <a:pt x="8270" y="11961"/>
                  <a:pt x="8284" y="12034"/>
                </a:cubicBezTo>
                <a:cubicBezTo>
                  <a:pt x="8295" y="12100"/>
                  <a:pt x="8313" y="12156"/>
                  <a:pt x="8328" y="12218"/>
                </a:cubicBezTo>
                <a:cubicBezTo>
                  <a:pt x="8382" y="12438"/>
                  <a:pt x="8446" y="12642"/>
                  <a:pt x="8534" y="12782"/>
                </a:cubicBezTo>
                <a:cubicBezTo>
                  <a:pt x="8634" y="12939"/>
                  <a:pt x="8756" y="13086"/>
                  <a:pt x="8887" y="13209"/>
                </a:cubicBezTo>
                <a:cubicBezTo>
                  <a:pt x="9805" y="14053"/>
                  <a:pt x="11426" y="14035"/>
                  <a:pt x="12374" y="13072"/>
                </a:cubicBezTo>
                <a:cubicBezTo>
                  <a:pt x="12381" y="13065"/>
                  <a:pt x="12383" y="13063"/>
                  <a:pt x="12389" y="13056"/>
                </a:cubicBezTo>
                <a:cubicBezTo>
                  <a:pt x="12501" y="12941"/>
                  <a:pt x="12595" y="12841"/>
                  <a:pt x="12669" y="12736"/>
                </a:cubicBezTo>
                <a:cubicBezTo>
                  <a:pt x="12671" y="12732"/>
                  <a:pt x="12681" y="12724"/>
                  <a:pt x="12683" y="12721"/>
                </a:cubicBezTo>
                <a:cubicBezTo>
                  <a:pt x="12757" y="12616"/>
                  <a:pt x="12804" y="12501"/>
                  <a:pt x="12845" y="12385"/>
                </a:cubicBezTo>
                <a:cubicBezTo>
                  <a:pt x="12868" y="12321"/>
                  <a:pt x="12859" y="12213"/>
                  <a:pt x="12875" y="12141"/>
                </a:cubicBezTo>
                <a:cubicBezTo>
                  <a:pt x="12879" y="12121"/>
                  <a:pt x="12886" y="12086"/>
                  <a:pt x="12889" y="12065"/>
                </a:cubicBezTo>
                <a:cubicBezTo>
                  <a:pt x="12894" y="12036"/>
                  <a:pt x="12899" y="11987"/>
                  <a:pt x="12904" y="11958"/>
                </a:cubicBezTo>
                <a:cubicBezTo>
                  <a:pt x="12931" y="11798"/>
                  <a:pt x="12961" y="11642"/>
                  <a:pt x="12963" y="11394"/>
                </a:cubicBezTo>
                <a:cubicBezTo>
                  <a:pt x="12963" y="11392"/>
                  <a:pt x="12963" y="11381"/>
                  <a:pt x="12963" y="11379"/>
                </a:cubicBezTo>
                <a:cubicBezTo>
                  <a:pt x="12959" y="11133"/>
                  <a:pt x="12936" y="10883"/>
                  <a:pt x="12904" y="10662"/>
                </a:cubicBezTo>
                <a:cubicBezTo>
                  <a:pt x="12903" y="10656"/>
                  <a:pt x="12905" y="10652"/>
                  <a:pt x="12904" y="10646"/>
                </a:cubicBezTo>
                <a:cubicBezTo>
                  <a:pt x="12869" y="10405"/>
                  <a:pt x="12824" y="10215"/>
                  <a:pt x="12772" y="10113"/>
                </a:cubicBezTo>
                <a:cubicBezTo>
                  <a:pt x="12685" y="9946"/>
                  <a:pt x="12705" y="9774"/>
                  <a:pt x="12831" y="9564"/>
                </a:cubicBezTo>
                <a:cubicBezTo>
                  <a:pt x="12833" y="9560"/>
                  <a:pt x="12843" y="9552"/>
                  <a:pt x="12845" y="9548"/>
                </a:cubicBezTo>
                <a:cubicBezTo>
                  <a:pt x="12854" y="9534"/>
                  <a:pt x="12880" y="9518"/>
                  <a:pt x="12889" y="9503"/>
                </a:cubicBezTo>
                <a:cubicBezTo>
                  <a:pt x="12994" y="9345"/>
                  <a:pt x="13107" y="9179"/>
                  <a:pt x="13360" y="8923"/>
                </a:cubicBezTo>
                <a:cubicBezTo>
                  <a:pt x="13436" y="8846"/>
                  <a:pt x="13485" y="8818"/>
                  <a:pt x="13551" y="8755"/>
                </a:cubicBezTo>
                <a:cubicBezTo>
                  <a:pt x="13696" y="8619"/>
                  <a:pt x="13838" y="8491"/>
                  <a:pt x="13949" y="8420"/>
                </a:cubicBezTo>
                <a:cubicBezTo>
                  <a:pt x="13950" y="8419"/>
                  <a:pt x="13962" y="8405"/>
                  <a:pt x="13963" y="8404"/>
                </a:cubicBezTo>
                <a:cubicBezTo>
                  <a:pt x="14156" y="8279"/>
                  <a:pt x="14320" y="8227"/>
                  <a:pt x="14405" y="8282"/>
                </a:cubicBezTo>
                <a:cubicBezTo>
                  <a:pt x="14479" y="8330"/>
                  <a:pt x="14563" y="8444"/>
                  <a:pt x="14640" y="8557"/>
                </a:cubicBezTo>
                <a:cubicBezTo>
                  <a:pt x="14642" y="8559"/>
                  <a:pt x="14639" y="8569"/>
                  <a:pt x="14640" y="8572"/>
                </a:cubicBezTo>
                <a:cubicBezTo>
                  <a:pt x="14654" y="8590"/>
                  <a:pt x="14671" y="8597"/>
                  <a:pt x="14684" y="8618"/>
                </a:cubicBezTo>
                <a:cubicBezTo>
                  <a:pt x="14760" y="8736"/>
                  <a:pt x="14819" y="8871"/>
                  <a:pt x="14890" y="9030"/>
                </a:cubicBezTo>
                <a:cubicBezTo>
                  <a:pt x="14897" y="9046"/>
                  <a:pt x="14913" y="9059"/>
                  <a:pt x="14920" y="9075"/>
                </a:cubicBezTo>
                <a:cubicBezTo>
                  <a:pt x="14961" y="9162"/>
                  <a:pt x="14993" y="9217"/>
                  <a:pt x="15038" y="9319"/>
                </a:cubicBezTo>
                <a:cubicBezTo>
                  <a:pt x="15055" y="9358"/>
                  <a:pt x="15069" y="9399"/>
                  <a:pt x="15082" y="9441"/>
                </a:cubicBezTo>
                <a:cubicBezTo>
                  <a:pt x="15084" y="9449"/>
                  <a:pt x="15079" y="9449"/>
                  <a:pt x="15082" y="9457"/>
                </a:cubicBezTo>
                <a:cubicBezTo>
                  <a:pt x="15083" y="9459"/>
                  <a:pt x="15081" y="9469"/>
                  <a:pt x="15082" y="9472"/>
                </a:cubicBezTo>
                <a:cubicBezTo>
                  <a:pt x="15083" y="9476"/>
                  <a:pt x="15095" y="9468"/>
                  <a:pt x="15096" y="9472"/>
                </a:cubicBezTo>
                <a:cubicBezTo>
                  <a:pt x="15097" y="9476"/>
                  <a:pt x="15095" y="9484"/>
                  <a:pt x="15096" y="9487"/>
                </a:cubicBezTo>
                <a:cubicBezTo>
                  <a:pt x="15199" y="9756"/>
                  <a:pt x="15266" y="10038"/>
                  <a:pt x="15317" y="10341"/>
                </a:cubicBezTo>
                <a:cubicBezTo>
                  <a:pt x="15318" y="10345"/>
                  <a:pt x="15331" y="10353"/>
                  <a:pt x="15332" y="10357"/>
                </a:cubicBezTo>
                <a:cubicBezTo>
                  <a:pt x="15392" y="10658"/>
                  <a:pt x="15434" y="10954"/>
                  <a:pt x="15435" y="11211"/>
                </a:cubicBezTo>
                <a:cubicBezTo>
                  <a:pt x="15435" y="11330"/>
                  <a:pt x="15403" y="11475"/>
                  <a:pt x="15391" y="11607"/>
                </a:cubicBezTo>
                <a:cubicBezTo>
                  <a:pt x="15362" y="12103"/>
                  <a:pt x="15281" y="12601"/>
                  <a:pt x="15126" y="13056"/>
                </a:cubicBezTo>
                <a:cubicBezTo>
                  <a:pt x="14999" y="13429"/>
                  <a:pt x="14965" y="13602"/>
                  <a:pt x="14964" y="13743"/>
                </a:cubicBezTo>
                <a:cubicBezTo>
                  <a:pt x="14968" y="13809"/>
                  <a:pt x="14970" y="13881"/>
                  <a:pt x="14993" y="13926"/>
                </a:cubicBezTo>
                <a:cubicBezTo>
                  <a:pt x="14996" y="13929"/>
                  <a:pt x="14990" y="13937"/>
                  <a:pt x="14993" y="13941"/>
                </a:cubicBezTo>
                <a:cubicBezTo>
                  <a:pt x="15023" y="13975"/>
                  <a:pt x="15082" y="14010"/>
                  <a:pt x="15126" y="14048"/>
                </a:cubicBezTo>
                <a:cubicBezTo>
                  <a:pt x="15140" y="14055"/>
                  <a:pt x="15155" y="14071"/>
                  <a:pt x="15170" y="14078"/>
                </a:cubicBezTo>
                <a:cubicBezTo>
                  <a:pt x="15657" y="14231"/>
                  <a:pt x="18452" y="14062"/>
                  <a:pt x="18643" y="13865"/>
                </a:cubicBezTo>
                <a:cubicBezTo>
                  <a:pt x="18729" y="13775"/>
                  <a:pt x="18844" y="12831"/>
                  <a:pt x="18893" y="11775"/>
                </a:cubicBezTo>
                <a:cubicBezTo>
                  <a:pt x="18993" y="9601"/>
                  <a:pt x="18559" y="7982"/>
                  <a:pt x="17436" y="6284"/>
                </a:cubicBezTo>
                <a:lnTo>
                  <a:pt x="16833" y="5369"/>
                </a:lnTo>
                <a:lnTo>
                  <a:pt x="17304" y="4850"/>
                </a:lnTo>
                <a:cubicBezTo>
                  <a:pt x="17666" y="4451"/>
                  <a:pt x="17979" y="4332"/>
                  <a:pt x="18701" y="4332"/>
                </a:cubicBezTo>
                <a:cubicBezTo>
                  <a:pt x="19539" y="4332"/>
                  <a:pt x="19732" y="4225"/>
                  <a:pt x="20614" y="3325"/>
                </a:cubicBezTo>
                <a:cubicBezTo>
                  <a:pt x="21156" y="2772"/>
                  <a:pt x="21600" y="2203"/>
                  <a:pt x="21600" y="2059"/>
                </a:cubicBezTo>
                <a:cubicBezTo>
                  <a:pt x="21600" y="1903"/>
                  <a:pt x="21252" y="1763"/>
                  <a:pt x="20732" y="1724"/>
                </a:cubicBezTo>
                <a:cubicBezTo>
                  <a:pt x="19897" y="1662"/>
                  <a:pt x="19853" y="1628"/>
                  <a:pt x="19790" y="915"/>
                </a:cubicBezTo>
                <a:cubicBezTo>
                  <a:pt x="19736" y="306"/>
                  <a:pt x="19652" y="-2"/>
                  <a:pt x="19437" y="0"/>
                </a:cubicBezTo>
                <a:close/>
                <a:moveTo>
                  <a:pt x="10594" y="275"/>
                </a:moveTo>
                <a:cubicBezTo>
                  <a:pt x="10424" y="275"/>
                  <a:pt x="10285" y="419"/>
                  <a:pt x="10285" y="595"/>
                </a:cubicBezTo>
                <a:cubicBezTo>
                  <a:pt x="10285" y="770"/>
                  <a:pt x="10424" y="915"/>
                  <a:pt x="10594" y="915"/>
                </a:cubicBezTo>
                <a:cubicBezTo>
                  <a:pt x="10764" y="915"/>
                  <a:pt x="10903" y="770"/>
                  <a:pt x="10903" y="595"/>
                </a:cubicBezTo>
                <a:cubicBezTo>
                  <a:pt x="10903" y="419"/>
                  <a:pt x="10764" y="275"/>
                  <a:pt x="10594" y="275"/>
                </a:cubicBezTo>
                <a:close/>
                <a:moveTo>
                  <a:pt x="8740" y="488"/>
                </a:moveTo>
                <a:cubicBezTo>
                  <a:pt x="8422" y="488"/>
                  <a:pt x="8332" y="736"/>
                  <a:pt x="8563" y="976"/>
                </a:cubicBezTo>
                <a:cubicBezTo>
                  <a:pt x="8728" y="1146"/>
                  <a:pt x="9064" y="955"/>
                  <a:pt x="9064" y="686"/>
                </a:cubicBezTo>
                <a:cubicBezTo>
                  <a:pt x="9064" y="576"/>
                  <a:pt x="8910" y="488"/>
                  <a:pt x="8740" y="488"/>
                </a:cubicBezTo>
                <a:close/>
                <a:moveTo>
                  <a:pt x="12448" y="488"/>
                </a:moveTo>
                <a:cubicBezTo>
                  <a:pt x="12130" y="488"/>
                  <a:pt x="12040" y="736"/>
                  <a:pt x="12271" y="976"/>
                </a:cubicBezTo>
                <a:cubicBezTo>
                  <a:pt x="12436" y="1146"/>
                  <a:pt x="12757" y="955"/>
                  <a:pt x="12757" y="686"/>
                </a:cubicBezTo>
                <a:cubicBezTo>
                  <a:pt x="12757" y="576"/>
                  <a:pt x="12618" y="488"/>
                  <a:pt x="12448" y="488"/>
                </a:cubicBezTo>
                <a:close/>
                <a:moveTo>
                  <a:pt x="14214" y="915"/>
                </a:moveTo>
                <a:cubicBezTo>
                  <a:pt x="13954" y="915"/>
                  <a:pt x="13770" y="1249"/>
                  <a:pt x="13934" y="1419"/>
                </a:cubicBezTo>
                <a:cubicBezTo>
                  <a:pt x="14166" y="1659"/>
                  <a:pt x="14405" y="1565"/>
                  <a:pt x="14405" y="1235"/>
                </a:cubicBezTo>
                <a:cubicBezTo>
                  <a:pt x="14405" y="1059"/>
                  <a:pt x="14320" y="915"/>
                  <a:pt x="14214" y="915"/>
                </a:cubicBezTo>
                <a:close/>
                <a:moveTo>
                  <a:pt x="7004" y="946"/>
                </a:moveTo>
                <a:cubicBezTo>
                  <a:pt x="6891" y="907"/>
                  <a:pt x="6798" y="1040"/>
                  <a:pt x="6798" y="1235"/>
                </a:cubicBezTo>
                <a:cubicBezTo>
                  <a:pt x="6798" y="1431"/>
                  <a:pt x="6875" y="1532"/>
                  <a:pt x="6974" y="1464"/>
                </a:cubicBezTo>
                <a:cubicBezTo>
                  <a:pt x="7229" y="1288"/>
                  <a:pt x="7246" y="1030"/>
                  <a:pt x="7004" y="946"/>
                </a:cubicBezTo>
                <a:close/>
                <a:moveTo>
                  <a:pt x="5459" y="1708"/>
                </a:moveTo>
                <a:cubicBezTo>
                  <a:pt x="5347" y="1679"/>
                  <a:pt x="5220" y="1840"/>
                  <a:pt x="5179" y="2059"/>
                </a:cubicBezTo>
                <a:cubicBezTo>
                  <a:pt x="5131" y="2318"/>
                  <a:pt x="5205" y="2426"/>
                  <a:pt x="5385" y="2364"/>
                </a:cubicBezTo>
                <a:cubicBezTo>
                  <a:pt x="5706" y="2253"/>
                  <a:pt x="5758" y="1787"/>
                  <a:pt x="5459" y="1708"/>
                </a:cubicBezTo>
                <a:close/>
                <a:moveTo>
                  <a:pt x="15744" y="1769"/>
                </a:moveTo>
                <a:cubicBezTo>
                  <a:pt x="15423" y="1769"/>
                  <a:pt x="15331" y="2028"/>
                  <a:pt x="15567" y="2273"/>
                </a:cubicBezTo>
                <a:cubicBezTo>
                  <a:pt x="15804" y="2519"/>
                  <a:pt x="16053" y="2423"/>
                  <a:pt x="16053" y="2090"/>
                </a:cubicBezTo>
                <a:cubicBezTo>
                  <a:pt x="16053" y="1914"/>
                  <a:pt x="15914" y="1769"/>
                  <a:pt x="15744" y="1769"/>
                </a:cubicBezTo>
                <a:close/>
                <a:moveTo>
                  <a:pt x="4032" y="2746"/>
                </a:moveTo>
                <a:cubicBezTo>
                  <a:pt x="3959" y="2749"/>
                  <a:pt x="3876" y="2783"/>
                  <a:pt x="3796" y="2852"/>
                </a:cubicBezTo>
                <a:cubicBezTo>
                  <a:pt x="3638" y="2988"/>
                  <a:pt x="3558" y="3175"/>
                  <a:pt x="3620" y="3279"/>
                </a:cubicBezTo>
                <a:cubicBezTo>
                  <a:pt x="3770" y="3531"/>
                  <a:pt x="4065" y="3528"/>
                  <a:pt x="4223" y="3264"/>
                </a:cubicBezTo>
                <a:cubicBezTo>
                  <a:pt x="4389" y="2985"/>
                  <a:pt x="4249" y="2736"/>
                  <a:pt x="4032" y="2746"/>
                </a:cubicBezTo>
                <a:close/>
                <a:moveTo>
                  <a:pt x="2663" y="4164"/>
                </a:moveTo>
                <a:cubicBezTo>
                  <a:pt x="2446" y="4173"/>
                  <a:pt x="2270" y="4370"/>
                  <a:pt x="2384" y="4561"/>
                </a:cubicBezTo>
                <a:cubicBezTo>
                  <a:pt x="2449" y="4671"/>
                  <a:pt x="2578" y="4759"/>
                  <a:pt x="2678" y="4759"/>
                </a:cubicBezTo>
                <a:cubicBezTo>
                  <a:pt x="2966" y="4759"/>
                  <a:pt x="3114" y="4372"/>
                  <a:pt x="2884" y="4225"/>
                </a:cubicBezTo>
                <a:cubicBezTo>
                  <a:pt x="2815" y="4181"/>
                  <a:pt x="2736" y="4161"/>
                  <a:pt x="2663" y="4164"/>
                </a:cubicBezTo>
                <a:close/>
                <a:moveTo>
                  <a:pt x="19540" y="5659"/>
                </a:moveTo>
                <a:cubicBezTo>
                  <a:pt x="19323" y="5668"/>
                  <a:pt x="19132" y="5864"/>
                  <a:pt x="19246" y="6055"/>
                </a:cubicBezTo>
                <a:cubicBezTo>
                  <a:pt x="19311" y="6164"/>
                  <a:pt x="19455" y="6254"/>
                  <a:pt x="19555" y="6254"/>
                </a:cubicBezTo>
                <a:cubicBezTo>
                  <a:pt x="19843" y="6254"/>
                  <a:pt x="19991" y="5867"/>
                  <a:pt x="19761" y="5720"/>
                </a:cubicBezTo>
                <a:cubicBezTo>
                  <a:pt x="19692" y="5676"/>
                  <a:pt x="19612" y="5656"/>
                  <a:pt x="19540" y="5659"/>
                </a:cubicBezTo>
                <a:close/>
                <a:moveTo>
                  <a:pt x="1604" y="5720"/>
                </a:moveTo>
                <a:cubicBezTo>
                  <a:pt x="1471" y="5736"/>
                  <a:pt x="1334" y="5844"/>
                  <a:pt x="1280" y="6010"/>
                </a:cubicBezTo>
                <a:cubicBezTo>
                  <a:pt x="1220" y="6197"/>
                  <a:pt x="1324" y="6258"/>
                  <a:pt x="1574" y="6208"/>
                </a:cubicBezTo>
                <a:cubicBezTo>
                  <a:pt x="1785" y="6166"/>
                  <a:pt x="1941" y="6034"/>
                  <a:pt x="1913" y="5918"/>
                </a:cubicBezTo>
                <a:cubicBezTo>
                  <a:pt x="1875" y="5763"/>
                  <a:pt x="1737" y="5703"/>
                  <a:pt x="1604" y="5720"/>
                </a:cubicBezTo>
                <a:close/>
                <a:moveTo>
                  <a:pt x="20379" y="7321"/>
                </a:moveTo>
                <a:cubicBezTo>
                  <a:pt x="20119" y="7321"/>
                  <a:pt x="19935" y="7639"/>
                  <a:pt x="20099" y="7809"/>
                </a:cubicBezTo>
                <a:cubicBezTo>
                  <a:pt x="20331" y="8049"/>
                  <a:pt x="20570" y="7956"/>
                  <a:pt x="20570" y="7626"/>
                </a:cubicBezTo>
                <a:cubicBezTo>
                  <a:pt x="20570" y="7450"/>
                  <a:pt x="20485" y="7321"/>
                  <a:pt x="20379" y="7321"/>
                </a:cubicBezTo>
                <a:close/>
                <a:moveTo>
                  <a:pt x="824" y="7352"/>
                </a:moveTo>
                <a:cubicBezTo>
                  <a:pt x="711" y="7313"/>
                  <a:pt x="618" y="7431"/>
                  <a:pt x="618" y="7626"/>
                </a:cubicBezTo>
                <a:cubicBezTo>
                  <a:pt x="618" y="7822"/>
                  <a:pt x="696" y="7939"/>
                  <a:pt x="795" y="7870"/>
                </a:cubicBezTo>
                <a:cubicBezTo>
                  <a:pt x="1050" y="7694"/>
                  <a:pt x="1066" y="7435"/>
                  <a:pt x="824" y="7352"/>
                </a:cubicBezTo>
                <a:close/>
                <a:moveTo>
                  <a:pt x="441" y="9136"/>
                </a:moveTo>
                <a:cubicBezTo>
                  <a:pt x="340" y="9071"/>
                  <a:pt x="197" y="9159"/>
                  <a:pt x="132" y="9335"/>
                </a:cubicBezTo>
                <a:cubicBezTo>
                  <a:pt x="61" y="9528"/>
                  <a:pt x="140" y="9670"/>
                  <a:pt x="324" y="9670"/>
                </a:cubicBezTo>
                <a:cubicBezTo>
                  <a:pt x="656" y="9670"/>
                  <a:pt x="732" y="9322"/>
                  <a:pt x="441" y="9136"/>
                </a:cubicBezTo>
                <a:close/>
                <a:moveTo>
                  <a:pt x="20688" y="9152"/>
                </a:moveTo>
                <a:cubicBezTo>
                  <a:pt x="20519" y="9219"/>
                  <a:pt x="20419" y="9367"/>
                  <a:pt x="20482" y="9472"/>
                </a:cubicBezTo>
                <a:cubicBezTo>
                  <a:pt x="20661" y="9773"/>
                  <a:pt x="20982" y="9695"/>
                  <a:pt x="20982" y="9350"/>
                </a:cubicBezTo>
                <a:cubicBezTo>
                  <a:pt x="20982" y="9255"/>
                  <a:pt x="20962" y="9185"/>
                  <a:pt x="20908" y="9152"/>
                </a:cubicBezTo>
                <a:cubicBezTo>
                  <a:pt x="20855" y="9118"/>
                  <a:pt x="20781" y="9114"/>
                  <a:pt x="20688" y="9152"/>
                </a:cubicBezTo>
                <a:close/>
                <a:moveTo>
                  <a:pt x="309" y="10936"/>
                </a:moveTo>
                <a:cubicBezTo>
                  <a:pt x="139" y="10936"/>
                  <a:pt x="0" y="11081"/>
                  <a:pt x="0" y="11257"/>
                </a:cubicBezTo>
                <a:cubicBezTo>
                  <a:pt x="0" y="11433"/>
                  <a:pt x="139" y="11577"/>
                  <a:pt x="309" y="11577"/>
                </a:cubicBezTo>
                <a:cubicBezTo>
                  <a:pt x="479" y="11577"/>
                  <a:pt x="618" y="11433"/>
                  <a:pt x="618" y="11257"/>
                </a:cubicBezTo>
                <a:cubicBezTo>
                  <a:pt x="618" y="11081"/>
                  <a:pt x="479" y="10936"/>
                  <a:pt x="309" y="10936"/>
                </a:cubicBezTo>
                <a:close/>
                <a:moveTo>
                  <a:pt x="20879" y="10936"/>
                </a:moveTo>
                <a:cubicBezTo>
                  <a:pt x="20709" y="10936"/>
                  <a:pt x="20570" y="11081"/>
                  <a:pt x="20570" y="11257"/>
                </a:cubicBezTo>
                <a:cubicBezTo>
                  <a:pt x="20570" y="11433"/>
                  <a:pt x="20709" y="11577"/>
                  <a:pt x="20879" y="11577"/>
                </a:cubicBezTo>
                <a:cubicBezTo>
                  <a:pt x="21049" y="11577"/>
                  <a:pt x="21188" y="11433"/>
                  <a:pt x="21188" y="11257"/>
                </a:cubicBezTo>
                <a:cubicBezTo>
                  <a:pt x="21188" y="11081"/>
                  <a:pt x="21049" y="10936"/>
                  <a:pt x="20879" y="10936"/>
                </a:cubicBezTo>
                <a:close/>
                <a:moveTo>
                  <a:pt x="324" y="12858"/>
                </a:moveTo>
                <a:cubicBezTo>
                  <a:pt x="140" y="12858"/>
                  <a:pt x="60" y="12983"/>
                  <a:pt x="132" y="13178"/>
                </a:cubicBezTo>
                <a:cubicBezTo>
                  <a:pt x="198" y="13354"/>
                  <a:pt x="340" y="13499"/>
                  <a:pt x="441" y="13499"/>
                </a:cubicBezTo>
                <a:cubicBezTo>
                  <a:pt x="542" y="13499"/>
                  <a:pt x="618" y="13354"/>
                  <a:pt x="618" y="13178"/>
                </a:cubicBezTo>
                <a:cubicBezTo>
                  <a:pt x="618" y="13002"/>
                  <a:pt x="490" y="12858"/>
                  <a:pt x="324" y="12858"/>
                </a:cubicBezTo>
                <a:close/>
                <a:moveTo>
                  <a:pt x="20805" y="12858"/>
                </a:moveTo>
                <a:cubicBezTo>
                  <a:pt x="20704" y="12858"/>
                  <a:pt x="20562" y="13002"/>
                  <a:pt x="20496" y="13178"/>
                </a:cubicBezTo>
                <a:cubicBezTo>
                  <a:pt x="20424" y="13373"/>
                  <a:pt x="20504" y="13499"/>
                  <a:pt x="20688" y="13499"/>
                </a:cubicBezTo>
                <a:cubicBezTo>
                  <a:pt x="20854" y="13499"/>
                  <a:pt x="20982" y="13354"/>
                  <a:pt x="20982" y="13178"/>
                </a:cubicBezTo>
                <a:cubicBezTo>
                  <a:pt x="20982" y="13002"/>
                  <a:pt x="20907" y="12858"/>
                  <a:pt x="20805" y="12858"/>
                </a:cubicBezTo>
                <a:close/>
                <a:moveTo>
                  <a:pt x="11609" y="14780"/>
                </a:moveTo>
                <a:cubicBezTo>
                  <a:pt x="2852" y="14780"/>
                  <a:pt x="2326" y="14825"/>
                  <a:pt x="1986" y="15741"/>
                </a:cubicBezTo>
                <a:cubicBezTo>
                  <a:pt x="1795" y="16257"/>
                  <a:pt x="1827" y="17104"/>
                  <a:pt x="2060" y="17556"/>
                </a:cubicBezTo>
                <a:cubicBezTo>
                  <a:pt x="2219" y="17864"/>
                  <a:pt x="2176" y="18012"/>
                  <a:pt x="1883" y="18227"/>
                </a:cubicBezTo>
                <a:cubicBezTo>
                  <a:pt x="892" y="18956"/>
                  <a:pt x="791" y="20099"/>
                  <a:pt x="1633" y="20973"/>
                </a:cubicBezTo>
                <a:lnTo>
                  <a:pt x="2237" y="21598"/>
                </a:lnTo>
                <a:lnTo>
                  <a:pt x="10785" y="21598"/>
                </a:lnTo>
                <a:cubicBezTo>
                  <a:pt x="17914" y="21598"/>
                  <a:pt x="19334" y="21553"/>
                  <a:pt x="19334" y="21308"/>
                </a:cubicBezTo>
                <a:cubicBezTo>
                  <a:pt x="19334" y="21147"/>
                  <a:pt x="19210" y="20905"/>
                  <a:pt x="19040" y="20759"/>
                </a:cubicBezTo>
                <a:cubicBezTo>
                  <a:pt x="18670" y="20441"/>
                  <a:pt x="18617" y="19016"/>
                  <a:pt x="18966" y="18654"/>
                </a:cubicBezTo>
                <a:cubicBezTo>
                  <a:pt x="19102" y="18513"/>
                  <a:pt x="19427" y="18410"/>
                  <a:pt x="19687" y="18410"/>
                </a:cubicBezTo>
                <a:cubicBezTo>
                  <a:pt x="20266" y="18410"/>
                  <a:pt x="20286" y="18309"/>
                  <a:pt x="19761" y="17617"/>
                </a:cubicBezTo>
                <a:cubicBezTo>
                  <a:pt x="19232" y="16921"/>
                  <a:pt x="19232" y="16310"/>
                  <a:pt x="19775" y="15710"/>
                </a:cubicBezTo>
                <a:cubicBezTo>
                  <a:pt x="20014" y="15448"/>
                  <a:pt x="20145" y="15135"/>
                  <a:pt x="20070" y="15009"/>
                </a:cubicBezTo>
                <a:cubicBezTo>
                  <a:pt x="19976" y="14852"/>
                  <a:pt x="17324" y="14780"/>
                  <a:pt x="11609" y="14780"/>
                </a:cubicBezTo>
                <a:close/>
              </a:path>
            </a:pathLst>
          </a:custGeom>
          <a:ln w="12700">
            <a:miter lim="400000"/>
          </a:ln>
        </p:spPr>
      </p:pic>
      <p:grpSp>
        <p:nvGrpSpPr>
          <p:cNvPr id="199" name="تجميع"/>
          <p:cNvGrpSpPr/>
          <p:nvPr/>
        </p:nvGrpSpPr>
        <p:grpSpPr>
          <a:xfrm>
            <a:off x="8073879" y="2174436"/>
            <a:ext cx="3853765" cy="3917527"/>
            <a:chOff x="108636" y="0"/>
            <a:chExt cx="3853763" cy="3917525"/>
          </a:xfrm>
        </p:grpSpPr>
        <p:graphicFrame>
          <p:nvGraphicFramePr>
            <p:cNvPr id="197" name="الجدول 1-1"/>
            <p:cNvGraphicFramePr/>
            <p:nvPr/>
          </p:nvGraphicFramePr>
          <p:xfrm>
            <a:off x="1968500" y="1837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-أجد الاحتمالات باستعمال التباديل والتوفيق .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-أجد الاحتمالات باستعمال المتغيرات العشوائية 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-أمثل بيانيا التوزيعات الاحتمالية واستعمالها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
 في الكتاب س 2 ، 3 ص 63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198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202" name="تجميع"/>
          <p:cNvGrpSpPr/>
          <p:nvPr/>
        </p:nvGrpSpPr>
        <p:grpSpPr>
          <a:xfrm>
            <a:off x="6092679" y="2161736"/>
            <a:ext cx="3853765" cy="3930227"/>
            <a:chOff x="108636" y="0"/>
            <a:chExt cx="3853763" cy="3930225"/>
          </a:xfrm>
        </p:grpSpPr>
        <p:graphicFrame>
          <p:nvGraphicFramePr>
            <p:cNvPr id="200" name="الجدول 1-1-1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82F38"/>
                            </a:solidFill>
                            <a:latin typeface="Muna Regular"/>
                            <a:ea typeface="Muna Regular"/>
                            <a:cs typeface="Muna Regular"/>
                            <a:sym typeface="Muna Regular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-أجد الاحتمالات باستعمال التباديل والتوفيق .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-أجد الاحتمالات باستعمال المتغيرات العشوائية  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3E4956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-أمثل بيانيا التوزيعات الاحتمالية واستعمالها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س 4 ، 6 ص 63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201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205" name="تجميع"/>
          <p:cNvGrpSpPr/>
          <p:nvPr/>
        </p:nvGrpSpPr>
        <p:grpSpPr>
          <a:xfrm>
            <a:off x="4111479" y="2161736"/>
            <a:ext cx="3853765" cy="3930227"/>
            <a:chOff x="108636" y="0"/>
            <a:chExt cx="3853763" cy="3930225"/>
          </a:xfrm>
        </p:grpSpPr>
        <p:graphicFrame>
          <p:nvGraphicFramePr>
            <p:cNvPr id="203" name="الجدول 1-1-2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-أحدد ما اذا كانت مجموعة بيانات تبدو موزعة طبيعيا او ملتوية .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-أستعمل  القانون التجريبي لاجد الاحتمالات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س 2ص 63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204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208" name="تجميع"/>
          <p:cNvGrpSpPr/>
          <p:nvPr/>
        </p:nvGrpSpPr>
        <p:grpSpPr>
          <a:xfrm>
            <a:off x="2130279" y="2174436"/>
            <a:ext cx="3853765" cy="3917527"/>
            <a:chOff x="108636" y="0"/>
            <a:chExt cx="3853763" cy="3917525"/>
          </a:xfrm>
        </p:grpSpPr>
        <p:graphicFrame>
          <p:nvGraphicFramePr>
            <p:cNvPr id="206" name="الجدول 1-1-3"/>
            <p:cNvGraphicFramePr/>
            <p:nvPr/>
          </p:nvGraphicFramePr>
          <p:xfrm>
            <a:off x="1968500" y="1837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-أحدد ما اذا كانت مجموعة بيانات تبدو موزعة طبيعيا او ملتوية .</a:t>
                        </a:r>
                      </a:p>
                      <a:p>
                        <a:pPr indent="457200" algn="r" rtl="0">
                          <a:defRPr sz="1600">
                            <a:solidFill>
                              <a:srgbClr val="4E5764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  <a:r>
                          <a:t>-أستعمل  القانون التجريبي لاجد الاحتمالات  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/>
                        </a:pPr>
                        <a:r>
                          <a: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rPr>
                          <a:t>في منصة مدرستي 
في الكتاب س 4 ، 6 ص 63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207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grpSp>
        <p:nvGrpSpPr>
          <p:cNvPr id="211" name="تجميع"/>
          <p:cNvGrpSpPr/>
          <p:nvPr/>
        </p:nvGrpSpPr>
        <p:grpSpPr>
          <a:xfrm>
            <a:off x="149079" y="2161736"/>
            <a:ext cx="3853765" cy="3930227"/>
            <a:chOff x="108636" y="0"/>
            <a:chExt cx="3853763" cy="3930225"/>
          </a:xfrm>
        </p:grpSpPr>
        <p:graphicFrame>
          <p:nvGraphicFramePr>
            <p:cNvPr id="209" name="الجدول 1-1-4"/>
            <p:cNvGraphicFramePr/>
            <p:nvPr/>
          </p:nvGraphicFramePr>
          <p:xfrm>
            <a:off x="1968500" y="196425"/>
            <a:ext cx="1993900" cy="3733801"/>
          </p:xfrm>
          <a:graphic xmlns:a="http://schemas.openxmlformats.org/drawingml/2006/main">
            <a:graphicData uri="http://schemas.openxmlformats.org/drawingml/2006/table">
              <a:tbl>
                <a:tblPr firstCol="0" firstRow="0" lastCol="0" lastRow="0" bandCol="0" bandRow="1" rtl="1">
                  <a:tableStyleId>{C7B018BB-80A7-4F77-B60F-C8B233D01FF8}</a:tableStyleId>
                </a:tblPr>
                <a:tblGrid>
                  <a:gridCol w="1930711"/>
                </a:tblGrid>
                <a:tr h="855785">
                  <a:tc>
                    <a:txBody>
                      <a:bodyPr/>
                      <a:lstStyle/>
                      <a:p>
                        <a:pPr indent="457200" algn="r" rtl="0">
                          <a:defRPr/>
                        </a:pPr>
                        <a:r>
                          <a: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rPr>
                          <a:t>
</a:t>
                        </a: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T w="25400">
                        <a:solidFill>
                          <a:srgbClr val="535353"/>
                        </a:solidFill>
                      </a:lnT>
                      <a:solidFill>
                        <a:srgbClr val="A8C0CA"/>
                      </a:solidFill>
                    </a:tcPr>
                  </a:tc>
                </a:tr>
                <a:tr h="2051394">
                  <a:tc>
                    <a:txBody>
                      <a:bodyPr/>
                      <a:lstStyle/>
                      <a:p>
                        <a:pPr indent="457200" algn="r" rtl="0">
                          <a:defRPr sz="1600">
                            <a:solidFill>
                              <a:srgbClr val="293038"/>
                            </a:solidFill>
                            <a:latin typeface="Muna Bold"/>
                            <a:ea typeface="Muna Bold"/>
                            <a:cs typeface="Muna Bold"/>
                            <a:sym typeface="Muna Bold"/>
                          </a:defRPr>
                        </a:pP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solidFill>
                        <a:srgbClr val="FFFFFF"/>
                      </a:solidFill>
                    </a:tcPr>
                  </a:tc>
                </a:tr>
                <a:tr h="769615">
                  <a:tc>
                    <a:txBody>
                      <a:bodyPr/>
                      <a:lstStyle/>
                      <a:p>
                        <a:pPr algn="r" rtl="0">
                          <a:lnSpc>
                            <a:spcPts val="2100"/>
                          </a:lnSpc>
                          <a:defRPr b="1" sz="1600">
                            <a:solidFill>
                              <a:srgbClr val="282F38"/>
                            </a:solidFill>
                            <a:latin typeface="Lamhah"/>
                            <a:ea typeface="Lamhah"/>
                            <a:cs typeface="Lamhah"/>
                            <a:sym typeface="Lamhah"/>
                          </a:defRPr>
                        </a:pPr>
                      </a:p>
                    </a:txBody>
                    <a:tcPr marL="0" marR="0" marT="0" marB="0" anchor="t" anchorCtr="0" horzOverflow="overflow">
                      <a:lnL w="25400">
                        <a:solidFill>
                          <a:srgbClr val="535353"/>
                        </a:solidFill>
                      </a:lnL>
                      <a:lnR w="25400">
                        <a:solidFill>
                          <a:srgbClr val="535353"/>
                        </a:solidFill>
                      </a:lnR>
                      <a:lnB w="25400">
                        <a:solidFill>
                          <a:srgbClr val="535353"/>
                        </a:solidFill>
                      </a:lnB>
                      <a:solidFill>
                        <a:srgbClr val="A8C0CA"/>
                      </a:solidFill>
                    </a:tcPr>
                  </a:tc>
                </a:tr>
              </a:tbl>
            </a:graphicData>
          </a:graphic>
        </p:graphicFrame>
        <p:sp>
          <p:nvSpPr>
            <p:cNvPr id="210" name="Freeform 32"/>
            <p:cNvSpPr/>
            <p:nvPr/>
          </p:nvSpPr>
          <p:spPr>
            <a:xfrm>
              <a:off x="108636" y="0"/>
              <a:ext cx="1789017" cy="418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917" y="0"/>
                  </a:moveTo>
                  <a:lnTo>
                    <a:pt x="19683" y="0"/>
                  </a:lnTo>
                  <a:cubicBezTo>
                    <a:pt x="20192" y="0"/>
                    <a:pt x="20679" y="1138"/>
                    <a:pt x="21039" y="3163"/>
                  </a:cubicBezTo>
                  <a:cubicBezTo>
                    <a:pt x="21398" y="5189"/>
                    <a:pt x="21600" y="7936"/>
                    <a:pt x="21600" y="10800"/>
                  </a:cubicBezTo>
                  <a:cubicBezTo>
                    <a:pt x="21600" y="16765"/>
                    <a:pt x="20742" y="21600"/>
                    <a:pt x="19683" y="21600"/>
                  </a:cubicBezTo>
                  <a:lnTo>
                    <a:pt x="1917" y="21600"/>
                  </a:lnTo>
                  <a:cubicBezTo>
                    <a:pt x="858" y="21600"/>
                    <a:pt x="0" y="16765"/>
                    <a:pt x="0" y="10800"/>
                  </a:cubicBezTo>
                  <a:cubicBezTo>
                    <a:pt x="0" y="4835"/>
                    <a:pt x="858" y="0"/>
                    <a:pt x="1917" y="0"/>
                  </a:cubicBezTo>
                  <a:close/>
                </a:path>
              </a:pathLst>
            </a:custGeom>
            <a:solidFill>
              <a:srgbClr val="64758B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rtl="0">
                <a:defRPr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</p:grpSp>
      <p:sp>
        <p:nvSpPr>
          <p:cNvPr id="212" name="تجميع"/>
          <p:cNvSpPr/>
          <p:nvPr/>
        </p:nvSpPr>
        <p:spPr>
          <a:xfrm>
            <a:off x="251229" y="1290289"/>
            <a:ext cx="9466931" cy="493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99" y="0"/>
                </a:moveTo>
                <a:lnTo>
                  <a:pt x="21501" y="0"/>
                </a:lnTo>
                <a:cubicBezTo>
                  <a:pt x="21527" y="0"/>
                  <a:pt x="21552" y="153"/>
                  <a:pt x="21571" y="425"/>
                </a:cubicBezTo>
                <a:cubicBezTo>
                  <a:pt x="21590" y="698"/>
                  <a:pt x="21600" y="1067"/>
                  <a:pt x="21600" y="1452"/>
                </a:cubicBezTo>
                <a:lnTo>
                  <a:pt x="21600" y="20147"/>
                </a:lnTo>
                <a:cubicBezTo>
                  <a:pt x="21600" y="20950"/>
                  <a:pt x="21556" y="21600"/>
                  <a:pt x="21501" y="21600"/>
                </a:cubicBezTo>
                <a:lnTo>
                  <a:pt x="99" y="21600"/>
                </a:lnTo>
                <a:cubicBezTo>
                  <a:pt x="73" y="21600"/>
                  <a:pt x="48" y="21447"/>
                  <a:pt x="29" y="21174"/>
                </a:cubicBezTo>
                <a:cubicBezTo>
                  <a:pt x="10" y="20902"/>
                  <a:pt x="0" y="20533"/>
                  <a:pt x="0" y="20147"/>
                </a:cubicBezTo>
                <a:lnTo>
                  <a:pt x="0" y="1452"/>
                </a:lnTo>
                <a:cubicBezTo>
                  <a:pt x="0" y="650"/>
                  <a:pt x="44" y="0"/>
                  <a:pt x="99" y="0"/>
                </a:cubicBezTo>
                <a:close/>
              </a:path>
            </a:pathLst>
          </a:custGeom>
          <a:solidFill>
            <a:srgbClr val="64758B"/>
          </a:solidFill>
          <a:ln>
            <a:solidFill>
              <a:srgbClr val="000000"/>
            </a:solidFill>
            <a:custDash>
              <a:ds d="600000" sp="600000"/>
            </a:custDash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>
            <a:lvl1pPr algn="r" rtl="0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/>
            <a:r>
              <a:t>الاسبوع</a:t>
            </a:r>
          </a:p>
        </p:txBody>
      </p:sp>
      <p:graphicFrame>
        <p:nvGraphicFramePr>
          <p:cNvPr id="213" name="الجدول 1"/>
          <p:cNvGraphicFramePr/>
          <p:nvPr/>
        </p:nvGraphicFramePr>
        <p:xfrm>
          <a:off x="10618100" y="2393466"/>
          <a:ext cx="668295" cy="843312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55593"/>
              </a:tblGrid>
              <a:tr h="830611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موضوع الدرس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4" name="الجدول 1-1"/>
          <p:cNvGraphicFramePr/>
          <p:nvPr/>
        </p:nvGraphicFramePr>
        <p:xfrm>
          <a:off x="10636103" y="3248906"/>
          <a:ext cx="692702" cy="2037448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80000"/>
              </a:tblGrid>
              <a:tr h="2024747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الأهداف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5" name="الجدول 1-2"/>
          <p:cNvGraphicFramePr/>
          <p:nvPr/>
        </p:nvGraphicFramePr>
        <p:xfrm>
          <a:off x="10648803" y="5300164"/>
          <a:ext cx="705402" cy="749581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692700"/>
              </a:tblGrid>
              <a:tr h="736880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الواجب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solidFill>
                        <a:srgbClr val="000000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4758B"/>
                    </a:solidFill>
                  </a:tcPr>
                </a:tc>
              </a:tr>
            </a:tbl>
          </a:graphicData>
        </a:graphic>
      </p:graphicFrame>
      <p:sp>
        <p:nvSpPr>
          <p:cNvPr id="216" name="المملكة العربية السعودية…"/>
          <p:cNvSpPr txBox="1"/>
          <p:nvPr/>
        </p:nvSpPr>
        <p:spPr>
          <a:xfrm>
            <a:off x="8385759" y="360530"/>
            <a:ext cx="2664800" cy="554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المملكة العربية السعودية</a:t>
            </a:r>
          </a:p>
          <a:p>
            <a:pPr algn="ctr" rtl="0">
              <a:defRPr b="1" sz="1600">
                <a:solidFill>
                  <a:srgbClr val="1F5673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وزارة التعليم</a:t>
            </a:r>
          </a:p>
        </p:txBody>
      </p:sp>
      <p:pic>
        <p:nvPicPr>
          <p:cNvPr id="217" name="تجميع" descr="تجميع"/>
          <p:cNvPicPr>
            <a:picLocks noChangeAspect="1"/>
          </p:cNvPicPr>
          <p:nvPr/>
        </p:nvPicPr>
        <p:blipFill>
          <a:blip r:embed="rId2">
            <a:extLst/>
          </a:blip>
          <a:srcRect l="87086" t="54765" r="6830" b="36940"/>
          <a:stretch>
            <a:fillRect/>
          </a:stretch>
        </p:blipFill>
        <p:spPr>
          <a:xfrm>
            <a:off x="9998965" y="3597092"/>
            <a:ext cx="496888" cy="4790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8" fill="norm" stroke="1" extrusionOk="0">
                <a:moveTo>
                  <a:pt x="19426" y="0"/>
                </a:moveTo>
                <a:cubicBezTo>
                  <a:pt x="19211" y="1"/>
                  <a:pt x="18861" y="316"/>
                  <a:pt x="18305" y="930"/>
                </a:cubicBezTo>
                <a:cubicBezTo>
                  <a:pt x="17364" y="1969"/>
                  <a:pt x="17287" y="2156"/>
                  <a:pt x="17287" y="3060"/>
                </a:cubicBezTo>
                <a:cubicBezTo>
                  <a:pt x="17287" y="3879"/>
                  <a:pt x="17195" y="4123"/>
                  <a:pt x="16787" y="4402"/>
                </a:cubicBezTo>
                <a:cubicBezTo>
                  <a:pt x="16312" y="4724"/>
                  <a:pt x="16232" y="4707"/>
                  <a:pt x="15113" y="4008"/>
                </a:cubicBezTo>
                <a:cubicBezTo>
                  <a:pt x="11725" y="1893"/>
                  <a:pt x="7697" y="2252"/>
                  <a:pt x="4917" y="4921"/>
                </a:cubicBezTo>
                <a:cubicBezTo>
                  <a:pt x="3218" y="6553"/>
                  <a:pt x="2431" y="8279"/>
                  <a:pt x="2312" y="10629"/>
                </a:cubicBezTo>
                <a:cubicBezTo>
                  <a:pt x="2202" y="12802"/>
                  <a:pt x="2372" y="13876"/>
                  <a:pt x="2847" y="14011"/>
                </a:cubicBezTo>
                <a:cubicBezTo>
                  <a:pt x="3041" y="14066"/>
                  <a:pt x="3849" y="14083"/>
                  <a:pt x="4641" y="14065"/>
                </a:cubicBezTo>
                <a:cubicBezTo>
                  <a:pt x="6045" y="14033"/>
                  <a:pt x="6070" y="14030"/>
                  <a:pt x="6021" y="13510"/>
                </a:cubicBezTo>
                <a:cubicBezTo>
                  <a:pt x="6009" y="13384"/>
                  <a:pt x="5962" y="12978"/>
                  <a:pt x="5935" y="12705"/>
                </a:cubicBezTo>
                <a:cubicBezTo>
                  <a:pt x="5909" y="12581"/>
                  <a:pt x="5884" y="12462"/>
                  <a:pt x="5866" y="12311"/>
                </a:cubicBezTo>
                <a:cubicBezTo>
                  <a:pt x="5865" y="12300"/>
                  <a:pt x="5867" y="12286"/>
                  <a:pt x="5866" y="12275"/>
                </a:cubicBezTo>
                <a:cubicBezTo>
                  <a:pt x="5859" y="12234"/>
                  <a:pt x="5855" y="12191"/>
                  <a:pt x="5849" y="12150"/>
                </a:cubicBezTo>
                <a:cubicBezTo>
                  <a:pt x="5831" y="11954"/>
                  <a:pt x="5817" y="11788"/>
                  <a:pt x="5814" y="11577"/>
                </a:cubicBezTo>
                <a:cubicBezTo>
                  <a:pt x="5811" y="11506"/>
                  <a:pt x="5831" y="11433"/>
                  <a:pt x="5831" y="11363"/>
                </a:cubicBezTo>
                <a:cubicBezTo>
                  <a:pt x="5773" y="10644"/>
                  <a:pt x="5809" y="10231"/>
                  <a:pt x="6038" y="9663"/>
                </a:cubicBezTo>
                <a:cubicBezTo>
                  <a:pt x="6044" y="9625"/>
                  <a:pt x="6028" y="9603"/>
                  <a:pt x="6038" y="9573"/>
                </a:cubicBezTo>
                <a:cubicBezTo>
                  <a:pt x="6095" y="9420"/>
                  <a:pt x="6188" y="9274"/>
                  <a:pt x="6263" y="9126"/>
                </a:cubicBezTo>
                <a:cubicBezTo>
                  <a:pt x="6272" y="9107"/>
                  <a:pt x="6287" y="9073"/>
                  <a:pt x="6297" y="9054"/>
                </a:cubicBezTo>
                <a:cubicBezTo>
                  <a:pt x="6308" y="9033"/>
                  <a:pt x="6320" y="9022"/>
                  <a:pt x="6332" y="9001"/>
                </a:cubicBezTo>
                <a:cubicBezTo>
                  <a:pt x="6381" y="8910"/>
                  <a:pt x="6431" y="8821"/>
                  <a:pt x="6487" y="8732"/>
                </a:cubicBezTo>
                <a:cubicBezTo>
                  <a:pt x="6508" y="8696"/>
                  <a:pt x="6534" y="8679"/>
                  <a:pt x="6556" y="8643"/>
                </a:cubicBezTo>
                <a:cubicBezTo>
                  <a:pt x="7143" y="7649"/>
                  <a:pt x="7882" y="6984"/>
                  <a:pt x="9023" y="6567"/>
                </a:cubicBezTo>
                <a:cubicBezTo>
                  <a:pt x="9032" y="6563"/>
                  <a:pt x="9049" y="6570"/>
                  <a:pt x="9058" y="6567"/>
                </a:cubicBezTo>
                <a:cubicBezTo>
                  <a:pt x="9062" y="6565"/>
                  <a:pt x="9071" y="6569"/>
                  <a:pt x="9075" y="6567"/>
                </a:cubicBezTo>
                <a:cubicBezTo>
                  <a:pt x="9084" y="6564"/>
                  <a:pt x="9100" y="6571"/>
                  <a:pt x="9109" y="6567"/>
                </a:cubicBezTo>
                <a:cubicBezTo>
                  <a:pt x="9113" y="6566"/>
                  <a:pt x="9123" y="6551"/>
                  <a:pt x="9127" y="6549"/>
                </a:cubicBezTo>
                <a:cubicBezTo>
                  <a:pt x="9366" y="6456"/>
                  <a:pt x="9590" y="6384"/>
                  <a:pt x="9834" y="6334"/>
                </a:cubicBezTo>
                <a:cubicBezTo>
                  <a:pt x="10062" y="6287"/>
                  <a:pt x="10299" y="6268"/>
                  <a:pt x="10524" y="6263"/>
                </a:cubicBezTo>
                <a:cubicBezTo>
                  <a:pt x="10545" y="6263"/>
                  <a:pt x="10556" y="6264"/>
                  <a:pt x="10576" y="6263"/>
                </a:cubicBezTo>
                <a:cubicBezTo>
                  <a:pt x="10589" y="6263"/>
                  <a:pt x="10615" y="6263"/>
                  <a:pt x="10627" y="6263"/>
                </a:cubicBezTo>
                <a:cubicBezTo>
                  <a:pt x="10840" y="6266"/>
                  <a:pt x="11054" y="6279"/>
                  <a:pt x="11283" y="6317"/>
                </a:cubicBezTo>
                <a:cubicBezTo>
                  <a:pt x="11284" y="6318"/>
                  <a:pt x="11298" y="6317"/>
                  <a:pt x="11300" y="6317"/>
                </a:cubicBezTo>
                <a:cubicBezTo>
                  <a:pt x="11341" y="6325"/>
                  <a:pt x="11380" y="6344"/>
                  <a:pt x="11421" y="6352"/>
                </a:cubicBezTo>
                <a:cubicBezTo>
                  <a:pt x="11623" y="6392"/>
                  <a:pt x="11831" y="6435"/>
                  <a:pt x="12025" y="6496"/>
                </a:cubicBezTo>
                <a:cubicBezTo>
                  <a:pt x="12043" y="6502"/>
                  <a:pt x="12042" y="6507"/>
                  <a:pt x="12059" y="6513"/>
                </a:cubicBezTo>
                <a:cubicBezTo>
                  <a:pt x="12222" y="6565"/>
                  <a:pt x="12377" y="6621"/>
                  <a:pt x="12525" y="6692"/>
                </a:cubicBezTo>
                <a:cubicBezTo>
                  <a:pt x="12630" y="6738"/>
                  <a:pt x="12707" y="6803"/>
                  <a:pt x="12801" y="6853"/>
                </a:cubicBezTo>
                <a:cubicBezTo>
                  <a:pt x="12922" y="6912"/>
                  <a:pt x="13003" y="6956"/>
                  <a:pt x="13095" y="7014"/>
                </a:cubicBezTo>
                <a:cubicBezTo>
                  <a:pt x="13121" y="7033"/>
                  <a:pt x="13157" y="7066"/>
                  <a:pt x="13181" y="7086"/>
                </a:cubicBezTo>
                <a:lnTo>
                  <a:pt x="13284" y="7158"/>
                </a:lnTo>
                <a:cubicBezTo>
                  <a:pt x="13286" y="7161"/>
                  <a:pt x="13299" y="7172"/>
                  <a:pt x="13302" y="7175"/>
                </a:cubicBezTo>
                <a:cubicBezTo>
                  <a:pt x="13332" y="7197"/>
                  <a:pt x="13371" y="7207"/>
                  <a:pt x="13388" y="7229"/>
                </a:cubicBezTo>
                <a:cubicBezTo>
                  <a:pt x="13391" y="7233"/>
                  <a:pt x="13402" y="7242"/>
                  <a:pt x="13405" y="7247"/>
                </a:cubicBezTo>
                <a:lnTo>
                  <a:pt x="13647" y="7462"/>
                </a:lnTo>
                <a:lnTo>
                  <a:pt x="12957" y="8356"/>
                </a:lnTo>
                <a:cubicBezTo>
                  <a:pt x="12596" y="8823"/>
                  <a:pt x="12331" y="9076"/>
                  <a:pt x="12128" y="9126"/>
                </a:cubicBezTo>
                <a:cubicBezTo>
                  <a:pt x="12060" y="9142"/>
                  <a:pt x="11995" y="9134"/>
                  <a:pt x="11939" y="9108"/>
                </a:cubicBezTo>
                <a:cubicBezTo>
                  <a:pt x="11718" y="9006"/>
                  <a:pt x="11471" y="8955"/>
                  <a:pt x="11231" y="8911"/>
                </a:cubicBezTo>
                <a:cubicBezTo>
                  <a:pt x="11059" y="8885"/>
                  <a:pt x="10895" y="8864"/>
                  <a:pt x="10714" y="8858"/>
                </a:cubicBezTo>
                <a:cubicBezTo>
                  <a:pt x="10075" y="8851"/>
                  <a:pt x="9441" y="9010"/>
                  <a:pt x="8988" y="9341"/>
                </a:cubicBezTo>
                <a:cubicBezTo>
                  <a:pt x="8809" y="9511"/>
                  <a:pt x="8662" y="9746"/>
                  <a:pt x="8540" y="9985"/>
                </a:cubicBezTo>
                <a:cubicBezTo>
                  <a:pt x="8533" y="9998"/>
                  <a:pt x="8530" y="9990"/>
                  <a:pt x="8523" y="10003"/>
                </a:cubicBezTo>
                <a:cubicBezTo>
                  <a:pt x="8403" y="10247"/>
                  <a:pt x="8302" y="10526"/>
                  <a:pt x="8247" y="10808"/>
                </a:cubicBezTo>
                <a:cubicBezTo>
                  <a:pt x="8209" y="11135"/>
                  <a:pt x="8229" y="11483"/>
                  <a:pt x="8264" y="11810"/>
                </a:cubicBezTo>
                <a:cubicBezTo>
                  <a:pt x="8274" y="11887"/>
                  <a:pt x="8267" y="11970"/>
                  <a:pt x="8281" y="12043"/>
                </a:cubicBezTo>
                <a:cubicBezTo>
                  <a:pt x="8292" y="12109"/>
                  <a:pt x="8318" y="12160"/>
                  <a:pt x="8333" y="12222"/>
                </a:cubicBezTo>
                <a:cubicBezTo>
                  <a:pt x="8387" y="12442"/>
                  <a:pt x="8435" y="12636"/>
                  <a:pt x="8523" y="12776"/>
                </a:cubicBezTo>
                <a:cubicBezTo>
                  <a:pt x="8623" y="12933"/>
                  <a:pt x="8754" y="13083"/>
                  <a:pt x="8885" y="13206"/>
                </a:cubicBezTo>
                <a:cubicBezTo>
                  <a:pt x="9803" y="14050"/>
                  <a:pt x="11422" y="14044"/>
                  <a:pt x="12370" y="13080"/>
                </a:cubicBezTo>
                <a:cubicBezTo>
                  <a:pt x="12377" y="13073"/>
                  <a:pt x="12381" y="13070"/>
                  <a:pt x="12387" y="13063"/>
                </a:cubicBezTo>
                <a:cubicBezTo>
                  <a:pt x="12499" y="12948"/>
                  <a:pt x="12589" y="12846"/>
                  <a:pt x="12663" y="12740"/>
                </a:cubicBezTo>
                <a:cubicBezTo>
                  <a:pt x="12665" y="12736"/>
                  <a:pt x="12679" y="12726"/>
                  <a:pt x="12681" y="12723"/>
                </a:cubicBezTo>
                <a:cubicBezTo>
                  <a:pt x="12754" y="12618"/>
                  <a:pt x="12795" y="12499"/>
                  <a:pt x="12836" y="12383"/>
                </a:cubicBezTo>
                <a:cubicBezTo>
                  <a:pt x="12859" y="12319"/>
                  <a:pt x="12854" y="12222"/>
                  <a:pt x="12870" y="12150"/>
                </a:cubicBezTo>
                <a:cubicBezTo>
                  <a:pt x="12874" y="12130"/>
                  <a:pt x="12885" y="12082"/>
                  <a:pt x="12888" y="12061"/>
                </a:cubicBezTo>
                <a:cubicBezTo>
                  <a:pt x="12893" y="12032"/>
                  <a:pt x="12900" y="11982"/>
                  <a:pt x="12905" y="11953"/>
                </a:cubicBezTo>
                <a:cubicBezTo>
                  <a:pt x="12932" y="11793"/>
                  <a:pt x="12955" y="11646"/>
                  <a:pt x="12957" y="11398"/>
                </a:cubicBezTo>
                <a:cubicBezTo>
                  <a:pt x="12957" y="11396"/>
                  <a:pt x="12957" y="11383"/>
                  <a:pt x="12957" y="11381"/>
                </a:cubicBezTo>
                <a:cubicBezTo>
                  <a:pt x="12953" y="11135"/>
                  <a:pt x="12937" y="10886"/>
                  <a:pt x="12905" y="10665"/>
                </a:cubicBezTo>
                <a:cubicBezTo>
                  <a:pt x="12904" y="10659"/>
                  <a:pt x="12906" y="10653"/>
                  <a:pt x="12905" y="10647"/>
                </a:cubicBezTo>
                <a:cubicBezTo>
                  <a:pt x="12870" y="10406"/>
                  <a:pt x="12819" y="10212"/>
                  <a:pt x="12767" y="10110"/>
                </a:cubicBezTo>
                <a:cubicBezTo>
                  <a:pt x="12680" y="9943"/>
                  <a:pt x="12693" y="9783"/>
                  <a:pt x="12819" y="9573"/>
                </a:cubicBezTo>
                <a:cubicBezTo>
                  <a:pt x="12821" y="9569"/>
                  <a:pt x="12834" y="9559"/>
                  <a:pt x="12836" y="9555"/>
                </a:cubicBezTo>
                <a:cubicBezTo>
                  <a:pt x="12845" y="9541"/>
                  <a:pt x="12879" y="9517"/>
                  <a:pt x="12888" y="9502"/>
                </a:cubicBezTo>
                <a:cubicBezTo>
                  <a:pt x="12992" y="9344"/>
                  <a:pt x="13100" y="9185"/>
                  <a:pt x="13353" y="8929"/>
                </a:cubicBezTo>
                <a:cubicBezTo>
                  <a:pt x="13429" y="8852"/>
                  <a:pt x="13477" y="8813"/>
                  <a:pt x="13543" y="8750"/>
                </a:cubicBezTo>
                <a:cubicBezTo>
                  <a:pt x="13688" y="8614"/>
                  <a:pt x="13829" y="8499"/>
                  <a:pt x="13940" y="8428"/>
                </a:cubicBezTo>
                <a:cubicBezTo>
                  <a:pt x="13941" y="8427"/>
                  <a:pt x="13956" y="8411"/>
                  <a:pt x="13957" y="8410"/>
                </a:cubicBezTo>
                <a:cubicBezTo>
                  <a:pt x="14150" y="8285"/>
                  <a:pt x="14321" y="8230"/>
                  <a:pt x="14406" y="8285"/>
                </a:cubicBezTo>
                <a:cubicBezTo>
                  <a:pt x="14480" y="8333"/>
                  <a:pt x="14553" y="8440"/>
                  <a:pt x="14630" y="8553"/>
                </a:cubicBezTo>
                <a:cubicBezTo>
                  <a:pt x="14632" y="8555"/>
                  <a:pt x="14629" y="8568"/>
                  <a:pt x="14630" y="8571"/>
                </a:cubicBezTo>
                <a:cubicBezTo>
                  <a:pt x="14644" y="8589"/>
                  <a:pt x="14669" y="8604"/>
                  <a:pt x="14682" y="8625"/>
                </a:cubicBezTo>
                <a:cubicBezTo>
                  <a:pt x="14758" y="8743"/>
                  <a:pt x="14818" y="8877"/>
                  <a:pt x="14889" y="9036"/>
                </a:cubicBezTo>
                <a:cubicBezTo>
                  <a:pt x="14896" y="9052"/>
                  <a:pt x="14899" y="9056"/>
                  <a:pt x="14906" y="9072"/>
                </a:cubicBezTo>
                <a:cubicBezTo>
                  <a:pt x="14947" y="9159"/>
                  <a:pt x="14982" y="9221"/>
                  <a:pt x="15027" y="9323"/>
                </a:cubicBezTo>
                <a:cubicBezTo>
                  <a:pt x="15044" y="9362"/>
                  <a:pt x="15066" y="9406"/>
                  <a:pt x="15079" y="9448"/>
                </a:cubicBezTo>
                <a:cubicBezTo>
                  <a:pt x="15081" y="9456"/>
                  <a:pt x="15076" y="9458"/>
                  <a:pt x="15079" y="9466"/>
                </a:cubicBezTo>
                <a:cubicBezTo>
                  <a:pt x="15080" y="9470"/>
                  <a:pt x="15095" y="9462"/>
                  <a:pt x="15096" y="9466"/>
                </a:cubicBezTo>
                <a:cubicBezTo>
                  <a:pt x="15097" y="9470"/>
                  <a:pt x="15095" y="9481"/>
                  <a:pt x="15096" y="9484"/>
                </a:cubicBezTo>
                <a:cubicBezTo>
                  <a:pt x="15199" y="9753"/>
                  <a:pt x="15252" y="10040"/>
                  <a:pt x="15303" y="10343"/>
                </a:cubicBezTo>
                <a:cubicBezTo>
                  <a:pt x="15304" y="10347"/>
                  <a:pt x="15319" y="10357"/>
                  <a:pt x="15320" y="10361"/>
                </a:cubicBezTo>
                <a:cubicBezTo>
                  <a:pt x="15380" y="10662"/>
                  <a:pt x="15423" y="10962"/>
                  <a:pt x="15424" y="11220"/>
                </a:cubicBezTo>
                <a:cubicBezTo>
                  <a:pt x="15424" y="11339"/>
                  <a:pt x="15401" y="11481"/>
                  <a:pt x="15389" y="11613"/>
                </a:cubicBezTo>
                <a:cubicBezTo>
                  <a:pt x="15360" y="12109"/>
                  <a:pt x="15268" y="12608"/>
                  <a:pt x="15113" y="13063"/>
                </a:cubicBezTo>
                <a:cubicBezTo>
                  <a:pt x="14986" y="13436"/>
                  <a:pt x="14959" y="13602"/>
                  <a:pt x="14958" y="13743"/>
                </a:cubicBezTo>
                <a:cubicBezTo>
                  <a:pt x="14962" y="13809"/>
                  <a:pt x="14969" y="13876"/>
                  <a:pt x="14992" y="13921"/>
                </a:cubicBezTo>
                <a:cubicBezTo>
                  <a:pt x="14995" y="13924"/>
                  <a:pt x="14989" y="13935"/>
                  <a:pt x="14992" y="13939"/>
                </a:cubicBezTo>
                <a:cubicBezTo>
                  <a:pt x="15022" y="13973"/>
                  <a:pt x="15069" y="14009"/>
                  <a:pt x="15113" y="14047"/>
                </a:cubicBezTo>
                <a:cubicBezTo>
                  <a:pt x="15127" y="14054"/>
                  <a:pt x="15150" y="14076"/>
                  <a:pt x="15165" y="14083"/>
                </a:cubicBezTo>
                <a:cubicBezTo>
                  <a:pt x="15652" y="14236"/>
                  <a:pt x="18442" y="14065"/>
                  <a:pt x="18633" y="13868"/>
                </a:cubicBezTo>
                <a:cubicBezTo>
                  <a:pt x="18719" y="13778"/>
                  <a:pt x="18842" y="12830"/>
                  <a:pt x="18891" y="11774"/>
                </a:cubicBezTo>
                <a:cubicBezTo>
                  <a:pt x="18991" y="9600"/>
                  <a:pt x="18547" y="7979"/>
                  <a:pt x="17425" y="6281"/>
                </a:cubicBezTo>
                <a:lnTo>
                  <a:pt x="16821" y="5368"/>
                </a:lnTo>
                <a:lnTo>
                  <a:pt x="17304" y="4849"/>
                </a:lnTo>
                <a:cubicBezTo>
                  <a:pt x="17666" y="4450"/>
                  <a:pt x="17980" y="4330"/>
                  <a:pt x="18702" y="4330"/>
                </a:cubicBezTo>
                <a:cubicBezTo>
                  <a:pt x="19539" y="4330"/>
                  <a:pt x="19718" y="4228"/>
                  <a:pt x="20599" y="3328"/>
                </a:cubicBezTo>
                <a:cubicBezTo>
                  <a:pt x="21141" y="2775"/>
                  <a:pt x="21600" y="2202"/>
                  <a:pt x="21600" y="2058"/>
                </a:cubicBezTo>
                <a:cubicBezTo>
                  <a:pt x="21600" y="1902"/>
                  <a:pt x="21240" y="1757"/>
                  <a:pt x="20720" y="1718"/>
                </a:cubicBezTo>
                <a:cubicBezTo>
                  <a:pt x="19885" y="1656"/>
                  <a:pt x="19851" y="1626"/>
                  <a:pt x="19788" y="913"/>
                </a:cubicBezTo>
                <a:cubicBezTo>
                  <a:pt x="19735" y="303"/>
                  <a:pt x="19641" y="-2"/>
                  <a:pt x="19426" y="0"/>
                </a:cubicBezTo>
                <a:close/>
                <a:moveTo>
                  <a:pt x="10593" y="268"/>
                </a:moveTo>
                <a:cubicBezTo>
                  <a:pt x="10423" y="268"/>
                  <a:pt x="10282" y="414"/>
                  <a:pt x="10282" y="591"/>
                </a:cubicBezTo>
                <a:cubicBezTo>
                  <a:pt x="10282" y="766"/>
                  <a:pt x="10423" y="913"/>
                  <a:pt x="10593" y="913"/>
                </a:cubicBezTo>
                <a:cubicBezTo>
                  <a:pt x="10763" y="913"/>
                  <a:pt x="10904" y="766"/>
                  <a:pt x="10904" y="591"/>
                </a:cubicBezTo>
                <a:cubicBezTo>
                  <a:pt x="10904" y="414"/>
                  <a:pt x="10763" y="268"/>
                  <a:pt x="10593" y="268"/>
                </a:cubicBezTo>
                <a:close/>
                <a:moveTo>
                  <a:pt x="8730" y="483"/>
                </a:moveTo>
                <a:cubicBezTo>
                  <a:pt x="8412" y="483"/>
                  <a:pt x="8326" y="744"/>
                  <a:pt x="8557" y="984"/>
                </a:cubicBezTo>
                <a:cubicBezTo>
                  <a:pt x="8722" y="1154"/>
                  <a:pt x="9058" y="949"/>
                  <a:pt x="9058" y="680"/>
                </a:cubicBezTo>
                <a:cubicBezTo>
                  <a:pt x="9058" y="570"/>
                  <a:pt x="8900" y="483"/>
                  <a:pt x="8730" y="483"/>
                </a:cubicBezTo>
                <a:close/>
                <a:moveTo>
                  <a:pt x="12439" y="483"/>
                </a:moveTo>
                <a:cubicBezTo>
                  <a:pt x="12121" y="483"/>
                  <a:pt x="12036" y="744"/>
                  <a:pt x="12266" y="984"/>
                </a:cubicBezTo>
                <a:cubicBezTo>
                  <a:pt x="12431" y="1154"/>
                  <a:pt x="12750" y="949"/>
                  <a:pt x="12750" y="680"/>
                </a:cubicBezTo>
                <a:cubicBezTo>
                  <a:pt x="12750" y="570"/>
                  <a:pt x="12609" y="483"/>
                  <a:pt x="12439" y="483"/>
                </a:cubicBezTo>
                <a:close/>
                <a:moveTo>
                  <a:pt x="14216" y="913"/>
                </a:moveTo>
                <a:cubicBezTo>
                  <a:pt x="13956" y="913"/>
                  <a:pt x="13759" y="1244"/>
                  <a:pt x="13923" y="1414"/>
                </a:cubicBezTo>
                <a:cubicBezTo>
                  <a:pt x="14155" y="1654"/>
                  <a:pt x="14406" y="1565"/>
                  <a:pt x="14406" y="1235"/>
                </a:cubicBezTo>
                <a:cubicBezTo>
                  <a:pt x="14406" y="1059"/>
                  <a:pt x="14322" y="913"/>
                  <a:pt x="14216" y="913"/>
                </a:cubicBezTo>
                <a:close/>
                <a:moveTo>
                  <a:pt x="7004" y="948"/>
                </a:moveTo>
                <a:cubicBezTo>
                  <a:pt x="6892" y="909"/>
                  <a:pt x="6797" y="1040"/>
                  <a:pt x="6797" y="1235"/>
                </a:cubicBezTo>
                <a:cubicBezTo>
                  <a:pt x="6797" y="1431"/>
                  <a:pt x="6871" y="1535"/>
                  <a:pt x="6970" y="1467"/>
                </a:cubicBezTo>
                <a:cubicBezTo>
                  <a:pt x="7225" y="1291"/>
                  <a:pt x="7246" y="1032"/>
                  <a:pt x="7004" y="948"/>
                </a:cubicBezTo>
                <a:close/>
                <a:moveTo>
                  <a:pt x="5452" y="1700"/>
                </a:moveTo>
                <a:cubicBezTo>
                  <a:pt x="5340" y="1671"/>
                  <a:pt x="5217" y="1839"/>
                  <a:pt x="5176" y="2058"/>
                </a:cubicBezTo>
                <a:cubicBezTo>
                  <a:pt x="5128" y="2317"/>
                  <a:pt x="5203" y="2424"/>
                  <a:pt x="5383" y="2362"/>
                </a:cubicBezTo>
                <a:cubicBezTo>
                  <a:pt x="5704" y="2251"/>
                  <a:pt x="5751" y="1779"/>
                  <a:pt x="5452" y="1700"/>
                </a:cubicBezTo>
                <a:close/>
                <a:moveTo>
                  <a:pt x="15734" y="1772"/>
                </a:moveTo>
                <a:cubicBezTo>
                  <a:pt x="15413" y="1772"/>
                  <a:pt x="15326" y="2027"/>
                  <a:pt x="15562" y="2273"/>
                </a:cubicBezTo>
                <a:cubicBezTo>
                  <a:pt x="15799" y="2519"/>
                  <a:pt x="16045" y="2427"/>
                  <a:pt x="16045" y="2094"/>
                </a:cubicBezTo>
                <a:cubicBezTo>
                  <a:pt x="16045" y="1918"/>
                  <a:pt x="15904" y="1772"/>
                  <a:pt x="15734" y="1772"/>
                </a:cubicBezTo>
                <a:close/>
                <a:moveTo>
                  <a:pt x="4037" y="2738"/>
                </a:moveTo>
                <a:cubicBezTo>
                  <a:pt x="3964" y="2741"/>
                  <a:pt x="3875" y="2776"/>
                  <a:pt x="3796" y="2845"/>
                </a:cubicBezTo>
                <a:cubicBezTo>
                  <a:pt x="3638" y="2981"/>
                  <a:pt x="3561" y="3171"/>
                  <a:pt x="3623" y="3275"/>
                </a:cubicBezTo>
                <a:cubicBezTo>
                  <a:pt x="3773" y="3527"/>
                  <a:pt x="4069" y="3521"/>
                  <a:pt x="4227" y="3257"/>
                </a:cubicBezTo>
                <a:cubicBezTo>
                  <a:pt x="4393" y="2978"/>
                  <a:pt x="4254" y="2728"/>
                  <a:pt x="4037" y="2738"/>
                </a:cubicBezTo>
                <a:close/>
                <a:moveTo>
                  <a:pt x="2657" y="4169"/>
                </a:moveTo>
                <a:cubicBezTo>
                  <a:pt x="2440" y="4178"/>
                  <a:pt x="2267" y="4372"/>
                  <a:pt x="2381" y="4563"/>
                </a:cubicBezTo>
                <a:cubicBezTo>
                  <a:pt x="2446" y="4673"/>
                  <a:pt x="2574" y="4760"/>
                  <a:pt x="2674" y="4760"/>
                </a:cubicBezTo>
                <a:cubicBezTo>
                  <a:pt x="2962" y="4760"/>
                  <a:pt x="3111" y="4370"/>
                  <a:pt x="2881" y="4223"/>
                </a:cubicBezTo>
                <a:cubicBezTo>
                  <a:pt x="2812" y="4179"/>
                  <a:pt x="2730" y="4166"/>
                  <a:pt x="2657" y="4169"/>
                </a:cubicBezTo>
                <a:close/>
                <a:moveTo>
                  <a:pt x="19530" y="5654"/>
                </a:moveTo>
                <a:cubicBezTo>
                  <a:pt x="19313" y="5663"/>
                  <a:pt x="19122" y="5857"/>
                  <a:pt x="19236" y="6048"/>
                </a:cubicBezTo>
                <a:cubicBezTo>
                  <a:pt x="19301" y="6157"/>
                  <a:pt x="19447" y="6263"/>
                  <a:pt x="19547" y="6263"/>
                </a:cubicBezTo>
                <a:cubicBezTo>
                  <a:pt x="19835" y="6263"/>
                  <a:pt x="19984" y="5873"/>
                  <a:pt x="19754" y="5726"/>
                </a:cubicBezTo>
                <a:cubicBezTo>
                  <a:pt x="19685" y="5682"/>
                  <a:pt x="19602" y="5651"/>
                  <a:pt x="19530" y="5654"/>
                </a:cubicBezTo>
                <a:close/>
                <a:moveTo>
                  <a:pt x="1604" y="5726"/>
                </a:moveTo>
                <a:cubicBezTo>
                  <a:pt x="1472" y="5742"/>
                  <a:pt x="1331" y="5846"/>
                  <a:pt x="1277" y="6012"/>
                </a:cubicBezTo>
                <a:cubicBezTo>
                  <a:pt x="1217" y="6199"/>
                  <a:pt x="1320" y="6259"/>
                  <a:pt x="1570" y="6209"/>
                </a:cubicBezTo>
                <a:cubicBezTo>
                  <a:pt x="1781" y="6167"/>
                  <a:pt x="1943" y="6039"/>
                  <a:pt x="1915" y="5923"/>
                </a:cubicBezTo>
                <a:cubicBezTo>
                  <a:pt x="1877" y="5768"/>
                  <a:pt x="1737" y="5709"/>
                  <a:pt x="1604" y="5726"/>
                </a:cubicBezTo>
                <a:close/>
                <a:moveTo>
                  <a:pt x="20375" y="7319"/>
                </a:moveTo>
                <a:cubicBezTo>
                  <a:pt x="20115" y="7319"/>
                  <a:pt x="19935" y="7632"/>
                  <a:pt x="20099" y="7802"/>
                </a:cubicBezTo>
                <a:cubicBezTo>
                  <a:pt x="20331" y="8042"/>
                  <a:pt x="20565" y="7953"/>
                  <a:pt x="20565" y="7623"/>
                </a:cubicBezTo>
                <a:cubicBezTo>
                  <a:pt x="20565" y="7447"/>
                  <a:pt x="20481" y="7319"/>
                  <a:pt x="20375" y="7319"/>
                </a:cubicBezTo>
                <a:close/>
                <a:moveTo>
                  <a:pt x="828" y="7354"/>
                </a:moveTo>
                <a:cubicBezTo>
                  <a:pt x="715" y="7315"/>
                  <a:pt x="621" y="7428"/>
                  <a:pt x="621" y="7623"/>
                </a:cubicBezTo>
                <a:cubicBezTo>
                  <a:pt x="621" y="7819"/>
                  <a:pt x="695" y="7942"/>
                  <a:pt x="794" y="7873"/>
                </a:cubicBezTo>
                <a:cubicBezTo>
                  <a:pt x="1049" y="7697"/>
                  <a:pt x="1070" y="7437"/>
                  <a:pt x="828" y="7354"/>
                </a:cubicBezTo>
                <a:close/>
                <a:moveTo>
                  <a:pt x="449" y="9144"/>
                </a:moveTo>
                <a:cubicBezTo>
                  <a:pt x="348" y="9079"/>
                  <a:pt x="203" y="9165"/>
                  <a:pt x="138" y="9341"/>
                </a:cubicBezTo>
                <a:cubicBezTo>
                  <a:pt x="67" y="9534"/>
                  <a:pt x="144" y="9663"/>
                  <a:pt x="328" y="9663"/>
                </a:cubicBezTo>
                <a:cubicBezTo>
                  <a:pt x="660" y="9663"/>
                  <a:pt x="739" y="9330"/>
                  <a:pt x="449" y="9144"/>
                </a:cubicBezTo>
                <a:close/>
                <a:moveTo>
                  <a:pt x="20686" y="9162"/>
                </a:moveTo>
                <a:cubicBezTo>
                  <a:pt x="20517" y="9229"/>
                  <a:pt x="20416" y="9361"/>
                  <a:pt x="20479" y="9466"/>
                </a:cubicBezTo>
                <a:cubicBezTo>
                  <a:pt x="20658" y="9767"/>
                  <a:pt x="20979" y="9704"/>
                  <a:pt x="20979" y="9359"/>
                </a:cubicBezTo>
                <a:cubicBezTo>
                  <a:pt x="20979" y="9264"/>
                  <a:pt x="20947" y="9195"/>
                  <a:pt x="20893" y="9162"/>
                </a:cubicBezTo>
                <a:cubicBezTo>
                  <a:pt x="20840" y="9128"/>
                  <a:pt x="20779" y="9124"/>
                  <a:pt x="20686" y="9162"/>
                </a:cubicBezTo>
                <a:close/>
                <a:moveTo>
                  <a:pt x="311" y="10933"/>
                </a:moveTo>
                <a:cubicBezTo>
                  <a:pt x="141" y="10933"/>
                  <a:pt x="0" y="11079"/>
                  <a:pt x="0" y="11255"/>
                </a:cubicBezTo>
                <a:cubicBezTo>
                  <a:pt x="0" y="11431"/>
                  <a:pt x="141" y="11577"/>
                  <a:pt x="311" y="11577"/>
                </a:cubicBezTo>
                <a:cubicBezTo>
                  <a:pt x="480" y="11577"/>
                  <a:pt x="621" y="11431"/>
                  <a:pt x="621" y="11255"/>
                </a:cubicBezTo>
                <a:cubicBezTo>
                  <a:pt x="621" y="11079"/>
                  <a:pt x="480" y="10933"/>
                  <a:pt x="311" y="10933"/>
                </a:cubicBezTo>
                <a:close/>
                <a:moveTo>
                  <a:pt x="20875" y="10933"/>
                </a:moveTo>
                <a:cubicBezTo>
                  <a:pt x="20705" y="10933"/>
                  <a:pt x="20565" y="11079"/>
                  <a:pt x="20565" y="11255"/>
                </a:cubicBezTo>
                <a:cubicBezTo>
                  <a:pt x="20565" y="11431"/>
                  <a:pt x="20705" y="11577"/>
                  <a:pt x="20875" y="11577"/>
                </a:cubicBezTo>
                <a:cubicBezTo>
                  <a:pt x="21045" y="11577"/>
                  <a:pt x="21186" y="11431"/>
                  <a:pt x="21186" y="11255"/>
                </a:cubicBezTo>
                <a:cubicBezTo>
                  <a:pt x="21186" y="11079"/>
                  <a:pt x="21045" y="10933"/>
                  <a:pt x="20875" y="10933"/>
                </a:cubicBezTo>
                <a:close/>
                <a:moveTo>
                  <a:pt x="328" y="12866"/>
                </a:moveTo>
                <a:cubicBezTo>
                  <a:pt x="144" y="12866"/>
                  <a:pt x="66" y="12993"/>
                  <a:pt x="138" y="13188"/>
                </a:cubicBezTo>
                <a:cubicBezTo>
                  <a:pt x="204" y="13364"/>
                  <a:pt x="348" y="13510"/>
                  <a:pt x="449" y="13510"/>
                </a:cubicBezTo>
                <a:cubicBezTo>
                  <a:pt x="550" y="13510"/>
                  <a:pt x="621" y="13364"/>
                  <a:pt x="621" y="13188"/>
                </a:cubicBezTo>
                <a:cubicBezTo>
                  <a:pt x="621" y="13012"/>
                  <a:pt x="494" y="12866"/>
                  <a:pt x="328" y="12866"/>
                </a:cubicBezTo>
                <a:close/>
                <a:moveTo>
                  <a:pt x="20789" y="12866"/>
                </a:moveTo>
                <a:cubicBezTo>
                  <a:pt x="20688" y="12866"/>
                  <a:pt x="20562" y="13012"/>
                  <a:pt x="20496" y="13188"/>
                </a:cubicBezTo>
                <a:cubicBezTo>
                  <a:pt x="20424" y="13383"/>
                  <a:pt x="20502" y="13510"/>
                  <a:pt x="20686" y="13510"/>
                </a:cubicBezTo>
                <a:cubicBezTo>
                  <a:pt x="20852" y="13510"/>
                  <a:pt x="20979" y="13364"/>
                  <a:pt x="20979" y="13188"/>
                </a:cubicBezTo>
                <a:cubicBezTo>
                  <a:pt x="20979" y="13012"/>
                  <a:pt x="20891" y="12866"/>
                  <a:pt x="20789" y="12866"/>
                </a:cubicBezTo>
                <a:close/>
                <a:moveTo>
                  <a:pt x="11611" y="14780"/>
                </a:moveTo>
                <a:cubicBezTo>
                  <a:pt x="2857" y="14780"/>
                  <a:pt x="2324" y="14831"/>
                  <a:pt x="1984" y="15747"/>
                </a:cubicBezTo>
                <a:cubicBezTo>
                  <a:pt x="1793" y="16263"/>
                  <a:pt x="1820" y="17102"/>
                  <a:pt x="2053" y="17554"/>
                </a:cubicBezTo>
                <a:cubicBezTo>
                  <a:pt x="2212" y="17862"/>
                  <a:pt x="2173" y="18019"/>
                  <a:pt x="1881" y="18234"/>
                </a:cubicBezTo>
                <a:cubicBezTo>
                  <a:pt x="890" y="18963"/>
                  <a:pt x="797" y="20098"/>
                  <a:pt x="1639" y="20972"/>
                </a:cubicBezTo>
                <a:lnTo>
                  <a:pt x="2243" y="21598"/>
                </a:lnTo>
                <a:lnTo>
                  <a:pt x="10783" y="21598"/>
                </a:lnTo>
                <a:cubicBezTo>
                  <a:pt x="17909" y="21598"/>
                  <a:pt x="19323" y="21557"/>
                  <a:pt x="19323" y="21312"/>
                </a:cubicBezTo>
                <a:cubicBezTo>
                  <a:pt x="19323" y="21151"/>
                  <a:pt x="19199" y="20903"/>
                  <a:pt x="19029" y="20757"/>
                </a:cubicBezTo>
                <a:cubicBezTo>
                  <a:pt x="18660" y="20439"/>
                  <a:pt x="18612" y="19025"/>
                  <a:pt x="18960" y="18663"/>
                </a:cubicBezTo>
                <a:cubicBezTo>
                  <a:pt x="19096" y="18522"/>
                  <a:pt x="19425" y="18413"/>
                  <a:pt x="19685" y="18413"/>
                </a:cubicBezTo>
                <a:cubicBezTo>
                  <a:pt x="20264" y="18413"/>
                  <a:pt x="20279" y="18318"/>
                  <a:pt x="19754" y="17626"/>
                </a:cubicBezTo>
                <a:cubicBezTo>
                  <a:pt x="19225" y="16929"/>
                  <a:pt x="19228" y="16311"/>
                  <a:pt x="19771" y="15711"/>
                </a:cubicBezTo>
                <a:cubicBezTo>
                  <a:pt x="20010" y="15449"/>
                  <a:pt x="20140" y="15139"/>
                  <a:pt x="20065" y="15013"/>
                </a:cubicBezTo>
                <a:cubicBezTo>
                  <a:pt x="19971" y="14856"/>
                  <a:pt x="17324" y="14780"/>
                  <a:pt x="11611" y="1478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18" name="Freeform 18"/>
          <p:cNvSpPr/>
          <p:nvPr/>
        </p:nvSpPr>
        <p:spPr>
          <a:xfrm>
            <a:off x="2765811" y="459941"/>
            <a:ext cx="5161778" cy="66165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  <a:effectLst>
            <a:outerShdw sx="100000" sy="100000" kx="0" ky="0" algn="b" rotWithShape="0" blurRad="50800" dist="63500" dir="2700000">
              <a:srgbClr val="000000">
                <a:alpha val="50000"/>
              </a:srgbClr>
            </a:outerShdw>
          </a:effectLst>
        </p:spPr>
        <p:txBody>
          <a:bodyPr lIns="45718" tIns="45718" rIns="45718" bIns="45718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grpSp>
        <p:nvGrpSpPr>
          <p:cNvPr id="221" name="تجميع"/>
          <p:cNvGrpSpPr/>
          <p:nvPr/>
        </p:nvGrpSpPr>
        <p:grpSpPr>
          <a:xfrm>
            <a:off x="3018593" y="599421"/>
            <a:ext cx="5436632" cy="463291"/>
            <a:chOff x="-188674" y="-5"/>
            <a:chExt cx="5436630" cy="463289"/>
          </a:xfrm>
        </p:grpSpPr>
        <p:sp>
          <p:nvSpPr>
            <p:cNvPr id="219" name="خطة التعلم الأسبوعية  الفصل الدراسي الثاني"/>
            <p:cNvSpPr txBox="1"/>
            <p:nvPr/>
          </p:nvSpPr>
          <p:spPr>
            <a:xfrm>
              <a:off x="-188675" y="30337"/>
              <a:ext cx="4972685" cy="4023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noAutofit/>
            </a:bodyPr>
            <a:lstStyle>
              <a:lvl1pPr algn="ctr">
                <a:defRPr b="1" sz="2300">
                  <a:solidFill>
                    <a:srgbClr val="8C4E80"/>
                  </a:solidFill>
                  <a:latin typeface="+mj-lt"/>
                  <a:ea typeface="+mj-ea"/>
                  <a:cs typeface="+mj-cs"/>
                  <a:sym typeface="Calibri"/>
                </a:defRPr>
              </a:lvl1pPr>
            </a:lstStyle>
            <a:p>
              <a:pPr rtl="0">
                <a:defRPr/>
              </a:pPr>
              <a:r>
                <a:t>خطة التعلم الأسبوعية  الفصل الدراسي الثالث </a:t>
              </a:r>
            </a:p>
          </p:txBody>
        </p:sp>
        <p:pic>
          <p:nvPicPr>
            <p:cNvPr id="220" name="جدول صفوف أزرق وبيج خطوط.png" descr="جدول صفوف أزرق وبيج خطوط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87572" t="66406" r="5125" b="23278"/>
            <a:stretch>
              <a:fillRect/>
            </a:stretch>
          </p:blipFill>
          <p:spPr>
            <a:xfrm>
              <a:off x="4784009" y="-6"/>
              <a:ext cx="463948" cy="463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6" fill="norm" stroke="1" extrusionOk="0">
                  <a:moveTo>
                    <a:pt x="5783" y="1"/>
                  </a:moveTo>
                  <a:cubicBezTo>
                    <a:pt x="5256" y="1"/>
                    <a:pt x="4981" y="315"/>
                    <a:pt x="4933" y="945"/>
                  </a:cubicBezTo>
                  <a:lnTo>
                    <a:pt x="4896" y="1544"/>
                  </a:lnTo>
                  <a:lnTo>
                    <a:pt x="3788" y="1544"/>
                  </a:lnTo>
                  <a:lnTo>
                    <a:pt x="2661" y="1544"/>
                  </a:lnTo>
                  <a:lnTo>
                    <a:pt x="2624" y="1054"/>
                  </a:lnTo>
                  <a:cubicBezTo>
                    <a:pt x="2564" y="441"/>
                    <a:pt x="2966" y="231"/>
                    <a:pt x="3344" y="691"/>
                  </a:cubicBezTo>
                  <a:cubicBezTo>
                    <a:pt x="3680" y="1097"/>
                    <a:pt x="3788" y="1095"/>
                    <a:pt x="3788" y="654"/>
                  </a:cubicBezTo>
                  <a:cubicBezTo>
                    <a:pt x="3788" y="40"/>
                    <a:pt x="2845" y="-229"/>
                    <a:pt x="2402" y="255"/>
                  </a:cubicBezTo>
                  <a:cubicBezTo>
                    <a:pt x="2273" y="394"/>
                    <a:pt x="2152" y="737"/>
                    <a:pt x="2125" y="1017"/>
                  </a:cubicBezTo>
                  <a:cubicBezTo>
                    <a:pt x="2077" y="1521"/>
                    <a:pt x="2060" y="1536"/>
                    <a:pt x="1293" y="1580"/>
                  </a:cubicBezTo>
                  <a:cubicBezTo>
                    <a:pt x="6" y="1653"/>
                    <a:pt x="74" y="1258"/>
                    <a:pt x="74" y="8985"/>
                  </a:cubicBezTo>
                  <a:cubicBezTo>
                    <a:pt x="74" y="15366"/>
                    <a:pt x="113" y="16022"/>
                    <a:pt x="480" y="16426"/>
                  </a:cubicBezTo>
                  <a:cubicBezTo>
                    <a:pt x="516" y="16465"/>
                    <a:pt x="2842" y="16513"/>
                    <a:pt x="5654" y="16553"/>
                  </a:cubicBezTo>
                  <a:lnTo>
                    <a:pt x="10772" y="16626"/>
                  </a:lnTo>
                  <a:lnTo>
                    <a:pt x="11012" y="17370"/>
                  </a:lnTo>
                  <a:cubicBezTo>
                    <a:pt x="11373" y="18457"/>
                    <a:pt x="11985" y="19370"/>
                    <a:pt x="12694" y="19929"/>
                  </a:cubicBezTo>
                  <a:cubicBezTo>
                    <a:pt x="13475" y="20545"/>
                    <a:pt x="13545" y="20583"/>
                    <a:pt x="14486" y="20927"/>
                  </a:cubicBezTo>
                  <a:cubicBezTo>
                    <a:pt x="15666" y="21359"/>
                    <a:pt x="17480" y="21242"/>
                    <a:pt x="18662" y="20655"/>
                  </a:cubicBezTo>
                  <a:cubicBezTo>
                    <a:pt x="19821" y="20081"/>
                    <a:pt x="20643" y="19286"/>
                    <a:pt x="21175" y="18223"/>
                  </a:cubicBezTo>
                  <a:cubicBezTo>
                    <a:pt x="21560" y="17452"/>
                    <a:pt x="21600" y="17211"/>
                    <a:pt x="21600" y="15900"/>
                  </a:cubicBezTo>
                  <a:cubicBezTo>
                    <a:pt x="21600" y="14546"/>
                    <a:pt x="21556" y="14376"/>
                    <a:pt x="21101" y="13468"/>
                  </a:cubicBezTo>
                  <a:cubicBezTo>
                    <a:pt x="20761" y="12790"/>
                    <a:pt x="20384" y="12272"/>
                    <a:pt x="19826" y="11798"/>
                  </a:cubicBezTo>
                  <a:lnTo>
                    <a:pt x="19013" y="11145"/>
                  </a:lnTo>
                  <a:lnTo>
                    <a:pt x="19013" y="6662"/>
                  </a:lnTo>
                  <a:cubicBezTo>
                    <a:pt x="19013" y="1338"/>
                    <a:pt x="19103" y="1640"/>
                    <a:pt x="17387" y="1580"/>
                  </a:cubicBezTo>
                  <a:lnTo>
                    <a:pt x="16279" y="1544"/>
                  </a:lnTo>
                  <a:lnTo>
                    <a:pt x="16223" y="1054"/>
                  </a:lnTo>
                  <a:cubicBezTo>
                    <a:pt x="16163" y="433"/>
                    <a:pt x="16575" y="239"/>
                    <a:pt x="16962" y="709"/>
                  </a:cubicBezTo>
                  <a:cubicBezTo>
                    <a:pt x="17258" y="1068"/>
                    <a:pt x="17563" y="1011"/>
                    <a:pt x="17424" y="618"/>
                  </a:cubicBezTo>
                  <a:cubicBezTo>
                    <a:pt x="17216" y="30"/>
                    <a:pt x="16419" y="-210"/>
                    <a:pt x="16057" y="219"/>
                  </a:cubicBezTo>
                  <a:cubicBezTo>
                    <a:pt x="15952" y="343"/>
                    <a:pt x="15810" y="685"/>
                    <a:pt x="15761" y="981"/>
                  </a:cubicBezTo>
                  <a:lnTo>
                    <a:pt x="15687" y="1544"/>
                  </a:lnTo>
                  <a:lnTo>
                    <a:pt x="14653" y="1544"/>
                  </a:lnTo>
                  <a:lnTo>
                    <a:pt x="13618" y="1544"/>
                  </a:lnTo>
                  <a:lnTo>
                    <a:pt x="13562" y="1054"/>
                  </a:lnTo>
                  <a:cubicBezTo>
                    <a:pt x="13503" y="445"/>
                    <a:pt x="13925" y="216"/>
                    <a:pt x="14246" y="691"/>
                  </a:cubicBezTo>
                  <a:cubicBezTo>
                    <a:pt x="14510" y="1082"/>
                    <a:pt x="14726" y="1098"/>
                    <a:pt x="14726" y="727"/>
                  </a:cubicBezTo>
                  <a:cubicBezTo>
                    <a:pt x="14726" y="144"/>
                    <a:pt x="13955" y="-190"/>
                    <a:pt x="13415" y="146"/>
                  </a:cubicBezTo>
                  <a:cubicBezTo>
                    <a:pt x="13298" y="218"/>
                    <a:pt x="13166" y="561"/>
                    <a:pt x="13119" y="908"/>
                  </a:cubicBezTo>
                  <a:lnTo>
                    <a:pt x="13027" y="1544"/>
                  </a:lnTo>
                  <a:lnTo>
                    <a:pt x="11918" y="1544"/>
                  </a:lnTo>
                  <a:cubicBezTo>
                    <a:pt x="10872" y="1544"/>
                    <a:pt x="10818" y="1515"/>
                    <a:pt x="10772" y="1199"/>
                  </a:cubicBezTo>
                  <a:cubicBezTo>
                    <a:pt x="10680" y="561"/>
                    <a:pt x="11425" y="127"/>
                    <a:pt x="11585" y="727"/>
                  </a:cubicBezTo>
                  <a:cubicBezTo>
                    <a:pt x="11670" y="1044"/>
                    <a:pt x="12066" y="1136"/>
                    <a:pt x="12066" y="836"/>
                  </a:cubicBezTo>
                  <a:cubicBezTo>
                    <a:pt x="12066" y="487"/>
                    <a:pt x="11604" y="1"/>
                    <a:pt x="11271" y="1"/>
                  </a:cubicBezTo>
                  <a:cubicBezTo>
                    <a:pt x="10749" y="1"/>
                    <a:pt x="10394" y="344"/>
                    <a:pt x="10292" y="963"/>
                  </a:cubicBezTo>
                  <a:lnTo>
                    <a:pt x="10199" y="1544"/>
                  </a:lnTo>
                  <a:lnTo>
                    <a:pt x="9165" y="1544"/>
                  </a:lnTo>
                  <a:lnTo>
                    <a:pt x="8149" y="1544"/>
                  </a:lnTo>
                  <a:lnTo>
                    <a:pt x="8112" y="1054"/>
                  </a:lnTo>
                  <a:cubicBezTo>
                    <a:pt x="8052" y="441"/>
                    <a:pt x="8435" y="231"/>
                    <a:pt x="8814" y="691"/>
                  </a:cubicBezTo>
                  <a:cubicBezTo>
                    <a:pt x="9134" y="1079"/>
                    <a:pt x="9257" y="1090"/>
                    <a:pt x="9257" y="727"/>
                  </a:cubicBezTo>
                  <a:cubicBezTo>
                    <a:pt x="9257" y="71"/>
                    <a:pt x="8345" y="-241"/>
                    <a:pt x="7890" y="255"/>
                  </a:cubicBezTo>
                  <a:cubicBezTo>
                    <a:pt x="7762" y="394"/>
                    <a:pt x="7621" y="737"/>
                    <a:pt x="7594" y="1017"/>
                  </a:cubicBezTo>
                  <a:lnTo>
                    <a:pt x="7557" y="1544"/>
                  </a:lnTo>
                  <a:lnTo>
                    <a:pt x="6449" y="1544"/>
                  </a:lnTo>
                  <a:cubicBezTo>
                    <a:pt x="5403" y="1544"/>
                    <a:pt x="5331" y="1515"/>
                    <a:pt x="5285" y="1199"/>
                  </a:cubicBezTo>
                  <a:cubicBezTo>
                    <a:pt x="5192" y="561"/>
                    <a:pt x="5938" y="127"/>
                    <a:pt x="6098" y="727"/>
                  </a:cubicBezTo>
                  <a:cubicBezTo>
                    <a:pt x="6183" y="1044"/>
                    <a:pt x="6596" y="1136"/>
                    <a:pt x="6596" y="836"/>
                  </a:cubicBezTo>
                  <a:cubicBezTo>
                    <a:pt x="6596" y="487"/>
                    <a:pt x="6118" y="1"/>
                    <a:pt x="5783" y="1"/>
                  </a:cubicBezTo>
                  <a:close/>
                  <a:moveTo>
                    <a:pt x="9867" y="19402"/>
                  </a:moveTo>
                  <a:cubicBezTo>
                    <a:pt x="9557" y="19369"/>
                    <a:pt x="9534" y="19418"/>
                    <a:pt x="9534" y="20183"/>
                  </a:cubicBezTo>
                  <a:lnTo>
                    <a:pt x="9534" y="21000"/>
                  </a:lnTo>
                  <a:lnTo>
                    <a:pt x="10551" y="21000"/>
                  </a:lnTo>
                  <a:lnTo>
                    <a:pt x="11548" y="20981"/>
                  </a:lnTo>
                  <a:lnTo>
                    <a:pt x="11585" y="20219"/>
                  </a:lnTo>
                  <a:lnTo>
                    <a:pt x="11641" y="19457"/>
                  </a:lnTo>
                  <a:lnTo>
                    <a:pt x="10920" y="19457"/>
                  </a:lnTo>
                  <a:cubicBezTo>
                    <a:pt x="10529" y="19450"/>
                    <a:pt x="10050" y="19422"/>
                    <a:pt x="9867" y="19402"/>
                  </a:cubicBezTo>
                  <a:close/>
                  <a:moveTo>
                    <a:pt x="5229" y="19457"/>
                  </a:moveTo>
                  <a:cubicBezTo>
                    <a:pt x="1797" y="19466"/>
                    <a:pt x="1709" y="19472"/>
                    <a:pt x="868" y="19838"/>
                  </a:cubicBezTo>
                  <a:lnTo>
                    <a:pt x="0" y="20219"/>
                  </a:lnTo>
                  <a:lnTo>
                    <a:pt x="887" y="20637"/>
                  </a:lnTo>
                  <a:lnTo>
                    <a:pt x="1792" y="21036"/>
                  </a:lnTo>
                  <a:lnTo>
                    <a:pt x="5432" y="21036"/>
                  </a:lnTo>
                  <a:lnTo>
                    <a:pt x="9109" y="21036"/>
                  </a:lnTo>
                  <a:lnTo>
                    <a:pt x="9109" y="20256"/>
                  </a:lnTo>
                  <a:cubicBezTo>
                    <a:pt x="9109" y="19724"/>
                    <a:pt x="9049" y="19460"/>
                    <a:pt x="8925" y="19457"/>
                  </a:cubicBezTo>
                  <a:cubicBezTo>
                    <a:pt x="8823" y="19454"/>
                    <a:pt x="7157" y="19451"/>
                    <a:pt x="5229" y="19457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sp>
        <p:nvSpPr>
          <p:cNvPr id="222" name="المدير / ة"/>
          <p:cNvSpPr txBox="1"/>
          <p:nvPr/>
        </p:nvSpPr>
        <p:spPr>
          <a:xfrm>
            <a:off x="4136203" y="6724494"/>
            <a:ext cx="1077138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المدير / ة</a:t>
            </a:r>
          </a:p>
        </p:txBody>
      </p:sp>
      <p:sp>
        <p:nvSpPr>
          <p:cNvPr id="223" name="المادة"/>
          <p:cNvSpPr txBox="1"/>
          <p:nvPr/>
        </p:nvSpPr>
        <p:spPr>
          <a:xfrm>
            <a:off x="5497349" y="1345204"/>
            <a:ext cx="682721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المادة</a:t>
            </a:r>
          </a:p>
        </p:txBody>
      </p:sp>
      <p:sp>
        <p:nvSpPr>
          <p:cNvPr id="224" name="الصف"/>
          <p:cNvSpPr txBox="1"/>
          <p:nvPr/>
        </p:nvSpPr>
        <p:spPr>
          <a:xfrm>
            <a:off x="2414763" y="1345207"/>
            <a:ext cx="702096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200">
                <a:solidFill>
                  <a:srgbClr val="FFFFFF"/>
                </a:solidFill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t>الصف</a:t>
            </a:r>
          </a:p>
        </p:txBody>
      </p:sp>
      <p:sp>
        <p:nvSpPr>
          <p:cNvPr id="225" name="الأحد ١٠/ ٨ / ١٤٤٦"/>
          <p:cNvSpPr txBox="1"/>
          <p:nvPr/>
        </p:nvSpPr>
        <p:spPr>
          <a:xfrm>
            <a:off x="8057538" y="2207782"/>
            <a:ext cx="1706125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الأحد ١٥/ ١٠ / ١٤٤٦ </a:t>
            </a:r>
          </a:p>
        </p:txBody>
      </p:sp>
      <p:sp>
        <p:nvSpPr>
          <p:cNvPr id="226" name="الاثنين ١١/ ٨ / ١٤٤٦"/>
          <p:cNvSpPr txBox="1"/>
          <p:nvPr/>
        </p:nvSpPr>
        <p:spPr>
          <a:xfrm>
            <a:off x="6016991" y="2207782"/>
            <a:ext cx="1743034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الاثنين ١٦/ ١٠/ ١٤٤٦ </a:t>
            </a:r>
          </a:p>
        </p:txBody>
      </p:sp>
      <p:sp>
        <p:nvSpPr>
          <p:cNvPr id="227" name="الثلاثاء ١٢/ ٨ / ١٤٤٦"/>
          <p:cNvSpPr txBox="1"/>
          <p:nvPr/>
        </p:nvSpPr>
        <p:spPr>
          <a:xfrm>
            <a:off x="4151693" y="2207782"/>
            <a:ext cx="1689754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الثلاثاء١٠/١٧ / ١٤٤٦ </a:t>
            </a:r>
          </a:p>
        </p:txBody>
      </p:sp>
      <p:sp>
        <p:nvSpPr>
          <p:cNvPr id="228" name="الاربعاء ١٣/ ٨ / ١٤٤٦"/>
          <p:cNvSpPr txBox="1"/>
          <p:nvPr/>
        </p:nvSpPr>
        <p:spPr>
          <a:xfrm>
            <a:off x="2055895" y="2207782"/>
            <a:ext cx="1822211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r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/>
            </a:pPr>
            <a:r>
              <a:t>الاربعاء ١٨/ ١٠ / ١٤٤٦ </a:t>
            </a:r>
          </a:p>
        </p:txBody>
      </p:sp>
      <p:sp>
        <p:nvSpPr>
          <p:cNvPr id="229" name="الخميس ١٤/ ٨ / ١٤٤٦"/>
          <p:cNvSpPr txBox="1"/>
          <p:nvPr/>
        </p:nvSpPr>
        <p:spPr>
          <a:xfrm>
            <a:off x="64519" y="2207782"/>
            <a:ext cx="1841162" cy="300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algn="r" rtl="0">
              <a:defRPr b="1" cap="all" sz="1600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الخميس١٩/ ١٠ / </a:t>
            </a:r>
            <a:r>
              <a:rPr sz="1500"/>
              <a:t>١٤٤٦</a:t>
            </a:r>
            <a:r>
              <a:t> </a:t>
            </a:r>
          </a:p>
        </p:txBody>
      </p:sp>
      <p:pic>
        <p:nvPicPr>
          <p:cNvPr id="230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73248" y="5095903"/>
            <a:ext cx="730342" cy="730342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33" name="Google Shape;450;p23"/>
          <p:cNvGrpSpPr/>
          <p:nvPr/>
        </p:nvGrpSpPr>
        <p:grpSpPr>
          <a:xfrm rot="9894527">
            <a:off x="10179289" y="5315954"/>
            <a:ext cx="439213" cy="301205"/>
            <a:chOff x="0" y="0"/>
            <a:chExt cx="439212" cy="301204"/>
          </a:xfrm>
        </p:grpSpPr>
        <p:sp>
          <p:nvSpPr>
            <p:cNvPr id="232" name="Google Shape;450;p23"/>
            <p:cNvSpPr/>
            <p:nvPr/>
          </p:nvSpPr>
          <p:spPr>
            <a:xfrm>
              <a:off x="1587" y="1587"/>
              <a:ext cx="436038" cy="298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3" h="21600" fill="norm" stroke="1" extrusionOk="0">
                  <a:moveTo>
                    <a:pt x="14940" y="21089"/>
                  </a:moveTo>
                  <a:cubicBezTo>
                    <a:pt x="15044" y="21089"/>
                    <a:pt x="15149" y="21071"/>
                    <a:pt x="15255" y="21037"/>
                  </a:cubicBezTo>
                  <a:cubicBezTo>
                    <a:pt x="15258" y="21013"/>
                    <a:pt x="15264" y="20990"/>
                    <a:pt x="15275" y="20968"/>
                  </a:cubicBezTo>
                  <a:cubicBezTo>
                    <a:pt x="16613" y="18241"/>
                    <a:pt x="17910" y="15220"/>
                    <a:pt x="19757" y="12861"/>
                  </a:cubicBezTo>
                  <a:cubicBezTo>
                    <a:pt x="18316" y="12752"/>
                    <a:pt x="16960" y="12222"/>
                    <a:pt x="15692" y="11452"/>
                  </a:cubicBezTo>
                  <a:cubicBezTo>
                    <a:pt x="14915" y="10980"/>
                    <a:pt x="14098" y="10452"/>
                    <a:pt x="13495" y="9718"/>
                  </a:cubicBezTo>
                  <a:cubicBezTo>
                    <a:pt x="14633" y="11626"/>
                    <a:pt x="16437" y="12751"/>
                    <a:pt x="18571" y="12934"/>
                  </a:cubicBezTo>
                  <a:cubicBezTo>
                    <a:pt x="18669" y="12943"/>
                    <a:pt x="18714" y="13041"/>
                    <a:pt x="18710" y="13136"/>
                  </a:cubicBezTo>
                  <a:cubicBezTo>
                    <a:pt x="18771" y="13200"/>
                    <a:pt x="18793" y="13322"/>
                    <a:pt x="18711" y="13403"/>
                  </a:cubicBezTo>
                  <a:cubicBezTo>
                    <a:pt x="16684" y="15419"/>
                    <a:pt x="15734" y="18293"/>
                    <a:pt x="14222" y="20740"/>
                  </a:cubicBezTo>
                  <a:cubicBezTo>
                    <a:pt x="14420" y="20974"/>
                    <a:pt x="14674" y="21089"/>
                    <a:pt x="14940" y="21089"/>
                  </a:cubicBezTo>
                  <a:close/>
                  <a:moveTo>
                    <a:pt x="13438" y="21189"/>
                  </a:moveTo>
                  <a:cubicBezTo>
                    <a:pt x="13458" y="21189"/>
                    <a:pt x="13478" y="21189"/>
                    <a:pt x="13498" y="21188"/>
                  </a:cubicBezTo>
                  <a:cubicBezTo>
                    <a:pt x="13505" y="21165"/>
                    <a:pt x="13516" y="21142"/>
                    <a:pt x="13529" y="21122"/>
                  </a:cubicBezTo>
                  <a:cubicBezTo>
                    <a:pt x="15257" y="18621"/>
                    <a:pt x="16198" y="15433"/>
                    <a:pt x="18350" y="13310"/>
                  </a:cubicBezTo>
                  <a:cubicBezTo>
                    <a:pt x="15915" y="13238"/>
                    <a:pt x="13585" y="11353"/>
                    <a:pt x="12713" y="8826"/>
                  </a:cubicBezTo>
                  <a:cubicBezTo>
                    <a:pt x="11089" y="11423"/>
                    <a:pt x="9206" y="13883"/>
                    <a:pt x="7241" y="16165"/>
                  </a:cubicBezTo>
                  <a:cubicBezTo>
                    <a:pt x="7804" y="17605"/>
                    <a:pt x="8463" y="18912"/>
                    <a:pt x="9632" y="19852"/>
                  </a:cubicBezTo>
                  <a:cubicBezTo>
                    <a:pt x="10749" y="20749"/>
                    <a:pt x="12071" y="21189"/>
                    <a:pt x="13438" y="21189"/>
                  </a:cubicBezTo>
                  <a:close/>
                  <a:moveTo>
                    <a:pt x="5888" y="16081"/>
                  </a:moveTo>
                  <a:cubicBezTo>
                    <a:pt x="6263" y="16081"/>
                    <a:pt x="6634" y="16021"/>
                    <a:pt x="6991" y="15882"/>
                  </a:cubicBezTo>
                  <a:cubicBezTo>
                    <a:pt x="6996" y="15879"/>
                    <a:pt x="7001" y="15880"/>
                    <a:pt x="7007" y="15879"/>
                  </a:cubicBezTo>
                  <a:cubicBezTo>
                    <a:pt x="8934" y="13517"/>
                    <a:pt x="10730" y="11070"/>
                    <a:pt x="12517" y="8575"/>
                  </a:cubicBezTo>
                  <a:cubicBezTo>
                    <a:pt x="12487" y="8567"/>
                    <a:pt x="12458" y="8559"/>
                    <a:pt x="12428" y="8552"/>
                  </a:cubicBezTo>
                  <a:cubicBezTo>
                    <a:pt x="12412" y="8559"/>
                    <a:pt x="12393" y="8564"/>
                    <a:pt x="12373" y="8564"/>
                  </a:cubicBezTo>
                  <a:cubicBezTo>
                    <a:pt x="12348" y="8564"/>
                    <a:pt x="12322" y="8557"/>
                    <a:pt x="12293" y="8541"/>
                  </a:cubicBezTo>
                  <a:cubicBezTo>
                    <a:pt x="12262" y="8524"/>
                    <a:pt x="12231" y="8505"/>
                    <a:pt x="12200" y="8487"/>
                  </a:cubicBezTo>
                  <a:cubicBezTo>
                    <a:pt x="10119" y="7878"/>
                    <a:pt x="7666" y="6355"/>
                    <a:pt x="6622" y="4234"/>
                  </a:cubicBezTo>
                  <a:cubicBezTo>
                    <a:pt x="4798" y="7049"/>
                    <a:pt x="2637" y="9678"/>
                    <a:pt x="584" y="12286"/>
                  </a:cubicBezTo>
                  <a:cubicBezTo>
                    <a:pt x="1105" y="13697"/>
                    <a:pt x="1985" y="14680"/>
                    <a:pt x="3232" y="15316"/>
                  </a:cubicBezTo>
                  <a:cubicBezTo>
                    <a:pt x="4039" y="15728"/>
                    <a:pt x="4975" y="16081"/>
                    <a:pt x="5888" y="16081"/>
                  </a:cubicBezTo>
                  <a:close/>
                  <a:moveTo>
                    <a:pt x="1232" y="10797"/>
                  </a:moveTo>
                  <a:cubicBezTo>
                    <a:pt x="2940" y="8514"/>
                    <a:pt x="4620" y="6172"/>
                    <a:pt x="6438" y="4013"/>
                  </a:cubicBezTo>
                  <a:cubicBezTo>
                    <a:pt x="6468" y="3977"/>
                    <a:pt x="6504" y="3962"/>
                    <a:pt x="6538" y="3962"/>
                  </a:cubicBezTo>
                  <a:cubicBezTo>
                    <a:pt x="6570" y="3962"/>
                    <a:pt x="6601" y="3976"/>
                    <a:pt x="6625" y="3999"/>
                  </a:cubicBezTo>
                  <a:cubicBezTo>
                    <a:pt x="6642" y="3989"/>
                    <a:pt x="6659" y="3984"/>
                    <a:pt x="6677" y="3984"/>
                  </a:cubicBezTo>
                  <a:cubicBezTo>
                    <a:pt x="6697" y="3984"/>
                    <a:pt x="6718" y="3991"/>
                    <a:pt x="6734" y="4008"/>
                  </a:cubicBezTo>
                  <a:cubicBezTo>
                    <a:pt x="7573" y="4849"/>
                    <a:pt x="8251" y="5794"/>
                    <a:pt x="9197" y="6511"/>
                  </a:cubicBezTo>
                  <a:cubicBezTo>
                    <a:pt x="9626" y="6833"/>
                    <a:pt x="10077" y="7117"/>
                    <a:pt x="10546" y="7361"/>
                  </a:cubicBezTo>
                  <a:cubicBezTo>
                    <a:pt x="8967" y="6070"/>
                    <a:pt x="7641" y="4305"/>
                    <a:pt x="6976" y="2283"/>
                  </a:cubicBezTo>
                  <a:cubicBezTo>
                    <a:pt x="6059" y="3630"/>
                    <a:pt x="4943" y="4847"/>
                    <a:pt x="3924" y="6100"/>
                  </a:cubicBezTo>
                  <a:cubicBezTo>
                    <a:pt x="2881" y="7384"/>
                    <a:pt x="1837" y="8667"/>
                    <a:pt x="792" y="9948"/>
                  </a:cubicBezTo>
                  <a:cubicBezTo>
                    <a:pt x="785" y="9956"/>
                    <a:pt x="778" y="9962"/>
                    <a:pt x="769" y="9968"/>
                  </a:cubicBezTo>
                  <a:cubicBezTo>
                    <a:pt x="818" y="10137"/>
                    <a:pt x="870" y="10298"/>
                    <a:pt x="960" y="10449"/>
                  </a:cubicBezTo>
                  <a:cubicBezTo>
                    <a:pt x="1038" y="10581"/>
                    <a:pt x="1137" y="10685"/>
                    <a:pt x="1232" y="10797"/>
                  </a:cubicBezTo>
                  <a:close/>
                  <a:moveTo>
                    <a:pt x="16434" y="20944"/>
                  </a:moveTo>
                  <a:cubicBezTo>
                    <a:pt x="16437" y="20930"/>
                    <a:pt x="16441" y="20916"/>
                    <a:pt x="16447" y="20904"/>
                  </a:cubicBezTo>
                  <a:cubicBezTo>
                    <a:pt x="17952" y="18142"/>
                    <a:pt x="19447" y="15278"/>
                    <a:pt x="21225" y="12723"/>
                  </a:cubicBezTo>
                  <a:cubicBezTo>
                    <a:pt x="18677" y="12004"/>
                    <a:pt x="16046" y="10895"/>
                    <a:pt x="13928" y="9128"/>
                  </a:cubicBezTo>
                  <a:cubicBezTo>
                    <a:pt x="13913" y="9116"/>
                    <a:pt x="13901" y="9099"/>
                    <a:pt x="13896" y="9080"/>
                  </a:cubicBezTo>
                  <a:cubicBezTo>
                    <a:pt x="13809" y="9033"/>
                    <a:pt x="13757" y="8914"/>
                    <a:pt x="13835" y="8801"/>
                  </a:cubicBezTo>
                  <a:cubicBezTo>
                    <a:pt x="14057" y="8480"/>
                    <a:pt x="13928" y="7824"/>
                    <a:pt x="13709" y="7530"/>
                  </a:cubicBezTo>
                  <a:cubicBezTo>
                    <a:pt x="13596" y="7378"/>
                    <a:pt x="13478" y="7326"/>
                    <a:pt x="13358" y="7326"/>
                  </a:cubicBezTo>
                  <a:cubicBezTo>
                    <a:pt x="13104" y="7326"/>
                    <a:pt x="12838" y="7559"/>
                    <a:pt x="12576" y="7594"/>
                  </a:cubicBezTo>
                  <a:cubicBezTo>
                    <a:pt x="12572" y="7594"/>
                    <a:pt x="12568" y="7594"/>
                    <a:pt x="12564" y="7594"/>
                  </a:cubicBezTo>
                  <a:cubicBezTo>
                    <a:pt x="12540" y="7594"/>
                    <a:pt x="12516" y="7584"/>
                    <a:pt x="12499" y="7565"/>
                  </a:cubicBezTo>
                  <a:cubicBezTo>
                    <a:pt x="12481" y="7571"/>
                    <a:pt x="12463" y="7575"/>
                    <a:pt x="12444" y="7575"/>
                  </a:cubicBezTo>
                  <a:cubicBezTo>
                    <a:pt x="12410" y="7575"/>
                    <a:pt x="12373" y="7562"/>
                    <a:pt x="12338" y="7532"/>
                  </a:cubicBezTo>
                  <a:cubicBezTo>
                    <a:pt x="10198" y="5656"/>
                    <a:pt x="8193" y="3153"/>
                    <a:pt x="7118" y="326"/>
                  </a:cubicBezTo>
                  <a:cubicBezTo>
                    <a:pt x="7117" y="350"/>
                    <a:pt x="7110" y="373"/>
                    <a:pt x="7097" y="393"/>
                  </a:cubicBezTo>
                  <a:cubicBezTo>
                    <a:pt x="5093" y="3240"/>
                    <a:pt x="2626" y="5791"/>
                    <a:pt x="333" y="8344"/>
                  </a:cubicBezTo>
                  <a:cubicBezTo>
                    <a:pt x="316" y="8363"/>
                    <a:pt x="297" y="8377"/>
                    <a:pt x="275" y="8387"/>
                  </a:cubicBezTo>
                  <a:cubicBezTo>
                    <a:pt x="427" y="8729"/>
                    <a:pt x="601" y="9030"/>
                    <a:pt x="826" y="9321"/>
                  </a:cubicBezTo>
                  <a:cubicBezTo>
                    <a:pt x="1806" y="8119"/>
                    <a:pt x="2784" y="6917"/>
                    <a:pt x="3765" y="5715"/>
                  </a:cubicBezTo>
                  <a:cubicBezTo>
                    <a:pt x="4773" y="4480"/>
                    <a:pt x="5742" y="3140"/>
                    <a:pt x="6846" y="2013"/>
                  </a:cubicBezTo>
                  <a:cubicBezTo>
                    <a:pt x="6863" y="1997"/>
                    <a:pt x="6884" y="1985"/>
                    <a:pt x="6907" y="1982"/>
                  </a:cubicBezTo>
                  <a:cubicBezTo>
                    <a:pt x="6922" y="1932"/>
                    <a:pt x="6967" y="1902"/>
                    <a:pt x="7014" y="1902"/>
                  </a:cubicBezTo>
                  <a:cubicBezTo>
                    <a:pt x="7055" y="1902"/>
                    <a:pt x="7098" y="1925"/>
                    <a:pt x="7123" y="1978"/>
                  </a:cubicBezTo>
                  <a:cubicBezTo>
                    <a:pt x="8372" y="4603"/>
                    <a:pt x="9948" y="6694"/>
                    <a:pt x="12318" y="8097"/>
                  </a:cubicBezTo>
                  <a:cubicBezTo>
                    <a:pt x="12428" y="8134"/>
                    <a:pt x="12538" y="8170"/>
                    <a:pt x="12650" y="8202"/>
                  </a:cubicBezTo>
                  <a:cubicBezTo>
                    <a:pt x="12737" y="8228"/>
                    <a:pt x="12780" y="8305"/>
                    <a:pt x="12786" y="8384"/>
                  </a:cubicBezTo>
                  <a:cubicBezTo>
                    <a:pt x="12834" y="8391"/>
                    <a:pt x="12874" y="8425"/>
                    <a:pt x="12890" y="8475"/>
                  </a:cubicBezTo>
                  <a:cubicBezTo>
                    <a:pt x="12895" y="8485"/>
                    <a:pt x="12900" y="8494"/>
                    <a:pt x="12903" y="8504"/>
                  </a:cubicBezTo>
                  <a:cubicBezTo>
                    <a:pt x="12915" y="8499"/>
                    <a:pt x="12927" y="8496"/>
                    <a:pt x="12939" y="8496"/>
                  </a:cubicBezTo>
                  <a:cubicBezTo>
                    <a:pt x="12963" y="8496"/>
                    <a:pt x="12986" y="8507"/>
                    <a:pt x="13004" y="8535"/>
                  </a:cubicBezTo>
                  <a:cubicBezTo>
                    <a:pt x="14448" y="10885"/>
                    <a:pt x="17511" y="12349"/>
                    <a:pt x="20001" y="12471"/>
                  </a:cubicBezTo>
                  <a:cubicBezTo>
                    <a:pt x="20165" y="12479"/>
                    <a:pt x="20182" y="12676"/>
                    <a:pt x="20099" y="12792"/>
                  </a:cubicBezTo>
                  <a:cubicBezTo>
                    <a:pt x="20102" y="12829"/>
                    <a:pt x="20094" y="12866"/>
                    <a:pt x="20075" y="12896"/>
                  </a:cubicBezTo>
                  <a:cubicBezTo>
                    <a:pt x="18581" y="15432"/>
                    <a:pt x="17204" y="18001"/>
                    <a:pt x="15854" y="20632"/>
                  </a:cubicBezTo>
                  <a:cubicBezTo>
                    <a:pt x="16037" y="20758"/>
                    <a:pt x="16230" y="20869"/>
                    <a:pt x="16434" y="20944"/>
                  </a:cubicBezTo>
                  <a:close/>
                  <a:moveTo>
                    <a:pt x="13480" y="21600"/>
                  </a:moveTo>
                  <a:cubicBezTo>
                    <a:pt x="10630" y="21600"/>
                    <a:pt x="7657" y="19555"/>
                    <a:pt x="7013" y="16303"/>
                  </a:cubicBezTo>
                  <a:cubicBezTo>
                    <a:pt x="6627" y="16438"/>
                    <a:pt x="6209" y="16503"/>
                    <a:pt x="5776" y="16503"/>
                  </a:cubicBezTo>
                  <a:cubicBezTo>
                    <a:pt x="3506" y="16503"/>
                    <a:pt x="849" y="14744"/>
                    <a:pt x="332" y="12381"/>
                  </a:cubicBezTo>
                  <a:cubicBezTo>
                    <a:pt x="235" y="12329"/>
                    <a:pt x="175" y="12195"/>
                    <a:pt x="265" y="12077"/>
                  </a:cubicBezTo>
                  <a:cubicBezTo>
                    <a:pt x="523" y="11740"/>
                    <a:pt x="780" y="11401"/>
                    <a:pt x="1035" y="11060"/>
                  </a:cubicBezTo>
                  <a:cubicBezTo>
                    <a:pt x="733" y="10821"/>
                    <a:pt x="520" y="10378"/>
                    <a:pt x="464" y="9982"/>
                  </a:cubicBezTo>
                  <a:cubicBezTo>
                    <a:pt x="458" y="9945"/>
                    <a:pt x="466" y="9907"/>
                    <a:pt x="486" y="9877"/>
                  </a:cubicBezTo>
                  <a:cubicBezTo>
                    <a:pt x="468" y="9822"/>
                    <a:pt x="471" y="9758"/>
                    <a:pt x="519" y="9700"/>
                  </a:cubicBezTo>
                  <a:lnTo>
                    <a:pt x="634" y="9557"/>
                  </a:lnTo>
                  <a:cubicBezTo>
                    <a:pt x="344" y="9237"/>
                    <a:pt x="110" y="8825"/>
                    <a:pt x="5" y="8381"/>
                  </a:cubicBezTo>
                  <a:cubicBezTo>
                    <a:pt x="-6" y="8339"/>
                    <a:pt x="2" y="8293"/>
                    <a:pt x="27" y="8258"/>
                  </a:cubicBezTo>
                  <a:cubicBezTo>
                    <a:pt x="13" y="8208"/>
                    <a:pt x="21" y="8152"/>
                    <a:pt x="67" y="8102"/>
                  </a:cubicBezTo>
                  <a:cubicBezTo>
                    <a:pt x="2396" y="5526"/>
                    <a:pt x="4551" y="2708"/>
                    <a:pt x="6942" y="209"/>
                  </a:cubicBezTo>
                  <a:cubicBezTo>
                    <a:pt x="6962" y="188"/>
                    <a:pt x="6983" y="180"/>
                    <a:pt x="7004" y="180"/>
                  </a:cubicBezTo>
                  <a:cubicBezTo>
                    <a:pt x="7029" y="180"/>
                    <a:pt x="7054" y="193"/>
                    <a:pt x="7074" y="212"/>
                  </a:cubicBezTo>
                  <a:cubicBezTo>
                    <a:pt x="7069" y="199"/>
                    <a:pt x="7063" y="186"/>
                    <a:pt x="7058" y="173"/>
                  </a:cubicBezTo>
                  <a:cubicBezTo>
                    <a:pt x="7025" y="83"/>
                    <a:pt x="7102" y="0"/>
                    <a:pt x="7174" y="0"/>
                  </a:cubicBezTo>
                  <a:cubicBezTo>
                    <a:pt x="7205" y="0"/>
                    <a:pt x="7236" y="16"/>
                    <a:pt x="7256" y="54"/>
                  </a:cubicBezTo>
                  <a:cubicBezTo>
                    <a:pt x="8730" y="2804"/>
                    <a:pt x="10291" y="5210"/>
                    <a:pt x="12564" y="7221"/>
                  </a:cubicBezTo>
                  <a:cubicBezTo>
                    <a:pt x="12574" y="7229"/>
                    <a:pt x="12582" y="7238"/>
                    <a:pt x="12589" y="7247"/>
                  </a:cubicBezTo>
                  <a:cubicBezTo>
                    <a:pt x="12769" y="7055"/>
                    <a:pt x="13028" y="6954"/>
                    <a:pt x="13284" y="6954"/>
                  </a:cubicBezTo>
                  <a:cubicBezTo>
                    <a:pt x="13540" y="6954"/>
                    <a:pt x="13793" y="7056"/>
                    <a:pt x="13957" y="7268"/>
                  </a:cubicBezTo>
                  <a:cubicBezTo>
                    <a:pt x="14261" y="7663"/>
                    <a:pt x="14450" y="8514"/>
                    <a:pt x="14146" y="8973"/>
                  </a:cubicBezTo>
                  <a:cubicBezTo>
                    <a:pt x="16504" y="10386"/>
                    <a:pt x="18792" y="11646"/>
                    <a:pt x="21413" y="12366"/>
                  </a:cubicBezTo>
                  <a:cubicBezTo>
                    <a:pt x="21594" y="12416"/>
                    <a:pt x="21588" y="12688"/>
                    <a:pt x="21459" y="12752"/>
                  </a:cubicBezTo>
                  <a:cubicBezTo>
                    <a:pt x="21468" y="12783"/>
                    <a:pt x="21464" y="12816"/>
                    <a:pt x="21448" y="12843"/>
                  </a:cubicBezTo>
                  <a:cubicBezTo>
                    <a:pt x="19951" y="15625"/>
                    <a:pt x="18255" y="18278"/>
                    <a:pt x="16745" y="21054"/>
                  </a:cubicBezTo>
                  <a:cubicBezTo>
                    <a:pt x="16719" y="21103"/>
                    <a:pt x="16675" y="21136"/>
                    <a:pt x="16624" y="21143"/>
                  </a:cubicBezTo>
                  <a:cubicBezTo>
                    <a:pt x="16622" y="21223"/>
                    <a:pt x="16581" y="21300"/>
                    <a:pt x="16505" y="21300"/>
                  </a:cubicBezTo>
                  <a:cubicBezTo>
                    <a:pt x="16493" y="21300"/>
                    <a:pt x="16479" y="21298"/>
                    <a:pt x="16464" y="21293"/>
                  </a:cubicBezTo>
                  <a:cubicBezTo>
                    <a:pt x="16191" y="21203"/>
                    <a:pt x="15948" y="21064"/>
                    <a:pt x="15740" y="20852"/>
                  </a:cubicBezTo>
                  <a:cubicBezTo>
                    <a:pt x="15692" y="20945"/>
                    <a:pt x="15645" y="21038"/>
                    <a:pt x="15597" y="21132"/>
                  </a:cubicBezTo>
                  <a:cubicBezTo>
                    <a:pt x="15590" y="21146"/>
                    <a:pt x="15582" y="21158"/>
                    <a:pt x="15573" y="21169"/>
                  </a:cubicBezTo>
                  <a:cubicBezTo>
                    <a:pt x="15579" y="21228"/>
                    <a:pt x="15563" y="21287"/>
                    <a:pt x="15505" y="21323"/>
                  </a:cubicBezTo>
                  <a:cubicBezTo>
                    <a:pt x="15342" y="21423"/>
                    <a:pt x="15159" y="21472"/>
                    <a:pt x="14976" y="21472"/>
                  </a:cubicBezTo>
                  <a:cubicBezTo>
                    <a:pt x="14629" y="21472"/>
                    <a:pt x="14281" y="21297"/>
                    <a:pt x="14073" y="20977"/>
                  </a:cubicBezTo>
                  <a:cubicBezTo>
                    <a:pt x="13987" y="21112"/>
                    <a:pt x="13900" y="21246"/>
                    <a:pt x="13810" y="21377"/>
                  </a:cubicBezTo>
                  <a:cubicBezTo>
                    <a:pt x="13786" y="21413"/>
                    <a:pt x="13753" y="21438"/>
                    <a:pt x="13715" y="21449"/>
                  </a:cubicBezTo>
                  <a:cubicBezTo>
                    <a:pt x="13704" y="21530"/>
                    <a:pt x="13654" y="21599"/>
                    <a:pt x="13557" y="21599"/>
                  </a:cubicBezTo>
                  <a:cubicBezTo>
                    <a:pt x="13531" y="21600"/>
                    <a:pt x="13506" y="21600"/>
                    <a:pt x="13480" y="216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1219200" rtl="0">
                <a:defRPr sz="3200">
                  <a:latin typeface="+mj-lt"/>
                  <a:ea typeface="+mj-ea"/>
                  <a:cs typeface="+mj-cs"/>
                  <a:sym typeface="Calibri"/>
                </a:defRPr>
              </a:pPr>
            </a:p>
          </p:txBody>
        </p:sp>
        <p:pic>
          <p:nvPicPr>
            <p:cNvPr id="231" name="Google Shape;450;p23" descr="Google Shape;450;p23"/>
            <p:cNvPicPr>
              <a:picLocks noChangeAspect="0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-1" y="0"/>
              <a:ext cx="439214" cy="301205"/>
            </a:xfrm>
            <a:prstGeom prst="rect">
              <a:avLst/>
            </a:prstGeom>
            <a:effectLst/>
          </p:spPr>
        </p:pic>
      </p:grpSp>
      <p:pic>
        <p:nvPicPr>
          <p:cNvPr id="234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9967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35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0028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36" name="IMG_0474.png" descr="IMG_0474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034343" y="5108604"/>
            <a:ext cx="730342" cy="730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37" name="مستطيل مستطيل" descr="مستطيل مستطيل"/>
          <p:cNvPicPr>
            <a:picLocks noChangeAspect="0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6167371" y="1332507"/>
            <a:ext cx="2708297" cy="380796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238" name="مستطيل مستطيل" descr="مستطيل مستطيل"/>
          <p:cNvPicPr>
            <a:picLocks noChangeAspect="0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3104158" y="1332507"/>
            <a:ext cx="2408130" cy="380796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pic>
        <p:nvPicPr>
          <p:cNvPr id="239" name="مستطيل مستطيل" descr="مستطيل مستطيل"/>
          <p:cNvPicPr>
            <a:picLocks noChangeAspect="0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322996" y="1316904"/>
            <a:ext cx="2089218" cy="412002"/>
          </a:xfrm>
          <a:prstGeom prst="rect">
            <a:avLst/>
          </a:prstGeom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p:spPr>
      </p:pic>
      <p:sp>
        <p:nvSpPr>
          <p:cNvPr id="240" name="الخامس"/>
          <p:cNvSpPr txBox="1"/>
          <p:nvPr/>
        </p:nvSpPr>
        <p:spPr>
          <a:xfrm>
            <a:off x="6361913" y="1318031"/>
            <a:ext cx="2364140" cy="3825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 sz="2300">
                <a:solidFill>
                  <a:srgbClr val="99244F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pPr rtl="0">
              <a:defRPr b="0" sz="1500">
                <a:latin typeface="Muna Bold"/>
                <a:ea typeface="Muna Bold"/>
                <a:cs typeface="Muna Bold"/>
                <a:sym typeface="Muna Bold"/>
              </a:defRPr>
            </a:pPr>
            <a:r>
              <a:rPr b="1" sz="2300">
                <a:latin typeface="+mj-lt"/>
                <a:ea typeface="+mj-ea"/>
                <a:cs typeface="+mj-cs"/>
                <a:sym typeface="Calibri"/>
              </a:rPr>
              <a:t>الخامس </a:t>
            </a:r>
          </a:p>
        </p:txBody>
      </p:sp>
      <p:grpSp>
        <p:nvGrpSpPr>
          <p:cNvPr id="249" name="تجميع"/>
          <p:cNvGrpSpPr/>
          <p:nvPr/>
        </p:nvGrpSpPr>
        <p:grpSpPr>
          <a:xfrm>
            <a:off x="94682" y="6187416"/>
            <a:ext cx="9855071" cy="1006391"/>
            <a:chOff x="0" y="0"/>
            <a:chExt cx="9855069" cy="1006389"/>
          </a:xfrm>
        </p:grpSpPr>
        <p:grpSp>
          <p:nvGrpSpPr>
            <p:cNvPr id="246" name="تجميع"/>
            <p:cNvGrpSpPr/>
            <p:nvPr/>
          </p:nvGrpSpPr>
          <p:grpSpPr>
            <a:xfrm>
              <a:off x="0" y="0"/>
              <a:ext cx="9855070" cy="1006390"/>
              <a:chOff x="0" y="0"/>
              <a:chExt cx="9855070" cy="1006389"/>
            </a:xfrm>
          </p:grpSpPr>
          <p:sp>
            <p:nvSpPr>
              <p:cNvPr id="241" name="تجميع"/>
              <p:cNvSpPr/>
              <p:nvPr/>
            </p:nvSpPr>
            <p:spPr>
              <a:xfrm>
                <a:off x="0" y="0"/>
                <a:ext cx="3875063" cy="99559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99" y="0"/>
                    </a:moveTo>
                    <a:lnTo>
                      <a:pt x="21501" y="0"/>
                    </a:lnTo>
                    <a:cubicBezTo>
                      <a:pt x="21527" y="0"/>
                      <a:pt x="21552" y="153"/>
                      <a:pt x="21571" y="425"/>
                    </a:cubicBezTo>
                    <a:cubicBezTo>
                      <a:pt x="21590" y="698"/>
                      <a:pt x="21600" y="1067"/>
                      <a:pt x="21600" y="1452"/>
                    </a:cubicBezTo>
                    <a:lnTo>
                      <a:pt x="21600" y="20147"/>
                    </a:lnTo>
                    <a:cubicBezTo>
                      <a:pt x="21600" y="20950"/>
                      <a:pt x="21556" y="21600"/>
                      <a:pt x="21501" y="21600"/>
                    </a:cubicBezTo>
                    <a:lnTo>
                      <a:pt x="99" y="21600"/>
                    </a:lnTo>
                    <a:cubicBezTo>
                      <a:pt x="73" y="21600"/>
                      <a:pt x="48" y="21447"/>
                      <a:pt x="29" y="21174"/>
                    </a:cubicBezTo>
                    <a:cubicBezTo>
                      <a:pt x="10" y="20902"/>
                      <a:pt x="0" y="20533"/>
                      <a:pt x="0" y="20147"/>
                    </a:cubicBezTo>
                    <a:lnTo>
                      <a:pt x="0" y="1452"/>
                    </a:lnTo>
                    <a:cubicBezTo>
                      <a:pt x="0" y="650"/>
                      <a:pt x="44" y="0"/>
                      <a:pt x="99" y="0"/>
                    </a:cubicBezTo>
                    <a:close/>
                  </a:path>
                </a:pathLst>
              </a:custGeom>
              <a:solidFill>
                <a:srgbClr val="64758B"/>
              </a:solidFill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r" rtl="0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lvl1pPr>
              </a:lstStyle>
              <a:p>
                <a:pPr/>
                <a:r>
                  <a:t>المعلمـ /ة</a:t>
                </a:r>
              </a:p>
            </p:txBody>
          </p:sp>
          <p:grpSp>
            <p:nvGrpSpPr>
              <p:cNvPr id="244" name="تجميع"/>
              <p:cNvGrpSpPr/>
              <p:nvPr/>
            </p:nvGrpSpPr>
            <p:grpSpPr>
              <a:xfrm>
                <a:off x="3930697" y="0"/>
                <a:ext cx="5924374" cy="1006390"/>
                <a:chOff x="0" y="0"/>
                <a:chExt cx="5924372" cy="1006389"/>
              </a:xfrm>
            </p:grpSpPr>
            <p:sp>
              <p:nvSpPr>
                <p:cNvPr id="242" name="Freeform 57"/>
                <p:cNvSpPr/>
                <p:nvPr/>
              </p:nvSpPr>
              <p:spPr>
                <a:xfrm>
                  <a:off x="0" y="0"/>
                  <a:ext cx="5924373" cy="100639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fill="norm" stroke="1" extrusionOk="0">
                      <a:moveTo>
                        <a:pt x="99" y="0"/>
                      </a:moveTo>
                      <a:lnTo>
                        <a:pt x="21501" y="0"/>
                      </a:lnTo>
                      <a:cubicBezTo>
                        <a:pt x="21527" y="0"/>
                        <a:pt x="21552" y="153"/>
                        <a:pt x="21571" y="425"/>
                      </a:cubicBezTo>
                      <a:cubicBezTo>
                        <a:pt x="21590" y="698"/>
                        <a:pt x="21600" y="1067"/>
                        <a:pt x="21600" y="1452"/>
                      </a:cubicBezTo>
                      <a:lnTo>
                        <a:pt x="21600" y="20147"/>
                      </a:lnTo>
                      <a:cubicBezTo>
                        <a:pt x="21600" y="20950"/>
                        <a:pt x="21556" y="21600"/>
                        <a:pt x="21501" y="21600"/>
                      </a:cubicBezTo>
                      <a:lnTo>
                        <a:pt x="99" y="21600"/>
                      </a:lnTo>
                      <a:cubicBezTo>
                        <a:pt x="73" y="21600"/>
                        <a:pt x="48" y="21447"/>
                        <a:pt x="29" y="21174"/>
                      </a:cubicBezTo>
                      <a:cubicBezTo>
                        <a:pt x="10" y="20902"/>
                        <a:pt x="0" y="20533"/>
                        <a:pt x="0" y="20147"/>
                      </a:cubicBezTo>
                      <a:lnTo>
                        <a:pt x="0" y="1452"/>
                      </a:lnTo>
                      <a:cubicBezTo>
                        <a:pt x="0" y="650"/>
                        <a:pt x="44" y="0"/>
                        <a:pt x="99" y="0"/>
                      </a:cubicBezTo>
                      <a:close/>
                    </a:path>
                  </a:pathLst>
                </a:custGeom>
                <a:solidFill>
                  <a:srgbClr val="64758B"/>
                </a:solidFill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val="1"/>
                  </a:ext>
                </a:extLst>
              </p:spPr>
              <p:txBody>
                <a:bodyPr wrap="square" lIns="45719" tIns="45719" rIns="45719" bIns="45719" numCol="1" anchor="ctr">
                  <a:noAutofit/>
                </a:bodyPr>
                <a:lstStyle>
                  <a:lvl1pPr algn="r" rtl="0">
                    <a:defRPr sz="2200">
                      <a:solidFill>
                        <a:srgbClr val="FFFFFF"/>
                      </a:solidFill>
                      <a:latin typeface="Muna Black"/>
                      <a:ea typeface="Muna Black"/>
                      <a:cs typeface="Muna Black"/>
                      <a:sym typeface="Muna Black"/>
                    </a:defRPr>
                  </a:lvl1pPr>
                </a:lstStyle>
                <a:p>
                  <a:pPr/>
                  <a:r>
                    <a:t>الملاحظات</a:t>
                  </a:r>
                </a:p>
              </p:txBody>
            </p:sp>
            <p:pic>
              <p:nvPicPr>
                <p:cNvPr id="243" name="مستطيل مستطيل" descr="مستطيل مستطيل"/>
                <p:cNvPicPr>
                  <a:picLocks noChangeAspect="0"/>
                </p:cNvPicPr>
                <p:nvPr/>
              </p:nvPicPr>
              <p:blipFill>
                <a:blip r:embed="rId9">
                  <a:extLst/>
                </a:blip>
                <a:stretch>
                  <a:fillRect/>
                </a:stretch>
              </p:blipFill>
              <p:spPr>
                <a:xfrm>
                  <a:off x="110945" y="33064"/>
                  <a:ext cx="4632770" cy="927766"/>
                </a:xfrm>
                <a:prstGeom prst="rect">
                  <a:avLst/>
                </a:prstGeom>
                <a:effectLst>
                  <a:outerShdw sx="100000" sy="100000" kx="0" ky="0" algn="b" rotWithShape="0" blurRad="38100" dist="23000" dir="5400000">
                    <a:srgbClr val="000000">
                      <a:alpha val="35000"/>
                    </a:srgbClr>
                  </a:outerShdw>
                </a:effectLst>
              </p:spPr>
            </p:pic>
          </p:grpSp>
          <p:sp>
            <p:nvSpPr>
              <p:cNvPr id="245" name="المدير / ة"/>
              <p:cNvSpPr txBox="1"/>
              <p:nvPr/>
            </p:nvSpPr>
            <p:spPr>
              <a:xfrm>
                <a:off x="2797925" y="544584"/>
                <a:ext cx="1077138" cy="38353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45718" tIns="45718" rIns="45718" bIns="45718" numCol="1" anchor="t">
                <a:spAutoFit/>
              </a:bodyPr>
              <a:lstStyle>
                <a:lvl1pPr algn="ctr">
                  <a:defRPr sz="2200">
                    <a:solidFill>
                      <a:srgbClr val="FFFFFF"/>
                    </a:solidFill>
                    <a:latin typeface="Muna Black"/>
                    <a:ea typeface="Muna Black"/>
                    <a:cs typeface="Muna Black"/>
                    <a:sym typeface="Muna Black"/>
                  </a:defRPr>
                </a:lvl1pPr>
              </a:lstStyle>
              <a:p>
                <a:pPr rtl="0">
                  <a:defRPr/>
                </a:pPr>
                <a:r>
                  <a:t>المدير / ة</a:t>
                </a:r>
              </a:p>
            </p:txBody>
          </p:sp>
        </p:grpSp>
        <p:pic>
          <p:nvPicPr>
            <p:cNvPr id="247" name="مستطيل مستطيل" descr="مستطيل مستطيل"/>
            <p:cNvPicPr>
              <a:picLocks noChangeAspect="0"/>
            </p:cNvPicPr>
            <p:nvPr/>
          </p:nvPicPr>
          <p:blipFill>
            <a:blip r:embed="rId10">
              <a:extLst/>
            </a:blip>
            <a:stretch>
              <a:fillRect/>
            </a:stretch>
          </p:blipFill>
          <p:spPr>
            <a:xfrm>
              <a:off x="13949" y="28632"/>
              <a:ext cx="2517947" cy="481864"/>
            </a:xfrm>
            <a:prstGeom prst="rect">
              <a:avLst/>
            </a:prstGeom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</p:pic>
        <p:pic>
          <p:nvPicPr>
            <p:cNvPr id="248" name="مستطيل مستطيل" descr="مستطيل مستطيل"/>
            <p:cNvPicPr>
              <a:picLocks noChangeAspect="0"/>
            </p:cNvPicPr>
            <p:nvPr/>
          </p:nvPicPr>
          <p:blipFill>
            <a:blip r:embed="rId11">
              <a:extLst/>
            </a:blip>
            <a:stretch>
              <a:fillRect/>
            </a:stretch>
          </p:blipFill>
          <p:spPr>
            <a:xfrm>
              <a:off x="13949" y="531884"/>
              <a:ext cx="2517947" cy="448221"/>
            </a:xfrm>
            <a:prstGeom prst="rect">
              <a:avLst/>
            </a:prstGeom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</p:pic>
      </p:grpSp>
      <p:grpSp>
        <p:nvGrpSpPr>
          <p:cNvPr id="253" name="تجميع"/>
          <p:cNvGrpSpPr/>
          <p:nvPr/>
        </p:nvGrpSpPr>
        <p:grpSpPr>
          <a:xfrm>
            <a:off x="269998" y="2717041"/>
            <a:ext cx="1595482" cy="2832316"/>
            <a:chOff x="0" y="0"/>
            <a:chExt cx="1595480" cy="2832314"/>
          </a:xfrm>
        </p:grpSpPr>
        <p:sp>
          <p:nvSpPr>
            <p:cNvPr id="250" name="خط"/>
            <p:cNvSpPr/>
            <p:nvPr/>
          </p:nvSpPr>
          <p:spPr>
            <a:xfrm>
              <a:off x="54011" y="0"/>
              <a:ext cx="1541470" cy="0"/>
            </a:xfrm>
            <a:prstGeom prst="line">
              <a:avLst/>
            </a:prstGeom>
            <a:noFill/>
            <a:ln w="25400" cap="flat">
              <a:solidFill>
                <a:srgbClr val="00374A"/>
              </a:solidFill>
              <a:custDash>
                <a:ds d="600000" sp="600000"/>
              </a:custDash>
              <a:round/>
            </a:ln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1" name="خط"/>
            <p:cNvSpPr/>
            <p:nvPr/>
          </p:nvSpPr>
          <p:spPr>
            <a:xfrm>
              <a:off x="54011" y="1416156"/>
              <a:ext cx="1541470" cy="1"/>
            </a:xfrm>
            <a:prstGeom prst="line">
              <a:avLst/>
            </a:prstGeom>
            <a:noFill/>
            <a:ln w="25400" cap="flat">
              <a:solidFill>
                <a:srgbClr val="00374A"/>
              </a:solidFill>
              <a:custDash>
                <a:ds d="600000" sp="600000"/>
              </a:custDash>
              <a:round/>
            </a:ln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  <p:sp>
          <p:nvSpPr>
            <p:cNvPr id="252" name="خط"/>
            <p:cNvSpPr/>
            <p:nvPr/>
          </p:nvSpPr>
          <p:spPr>
            <a:xfrm>
              <a:off x="0" y="2832314"/>
              <a:ext cx="1541470" cy="1"/>
            </a:xfrm>
            <a:prstGeom prst="line">
              <a:avLst/>
            </a:prstGeom>
            <a:noFill/>
            <a:ln w="25400" cap="flat">
              <a:solidFill>
                <a:srgbClr val="00374A"/>
              </a:solidFill>
              <a:custDash>
                <a:ds d="600000" sp="600000"/>
              </a:custDash>
              <a:round/>
            </a:ln>
            <a:effectLst>
              <a:outerShdw sx="100000" sy="100000" kx="0" ky="0" algn="b" rotWithShape="0" blurRad="38100" dist="23000" dir="5400000">
                <a:srgbClr val="000000">
                  <a:alpha val="35000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/>
            </a:p>
          </p:txBody>
        </p:sp>
      </p:grpSp>
      <p:sp>
        <p:nvSpPr>
          <p:cNvPr id="254" name="الاحتمال  والتوزيعات الاحتمالية"/>
          <p:cNvSpPr txBox="1"/>
          <p:nvPr/>
        </p:nvSpPr>
        <p:spPr>
          <a:xfrm>
            <a:off x="7977943" y="2613081"/>
            <a:ext cx="1968501" cy="6049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0377" tIns="10377" rIns="10377" bIns="10377" anchor="ctr">
            <a:spAutoFit/>
          </a:bodyPr>
          <a:lstStyle>
            <a:lvl1pPr algn="ct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الاحتمال  والتوزيعات الاحتمالية</a:t>
            </a:r>
          </a:p>
        </p:txBody>
      </p:sp>
      <p:sp>
        <p:nvSpPr>
          <p:cNvPr id="255" name="الاحتمال  والتوزيعات الاحتمالية"/>
          <p:cNvSpPr txBox="1"/>
          <p:nvPr/>
        </p:nvSpPr>
        <p:spPr>
          <a:xfrm>
            <a:off x="6016991" y="2613081"/>
            <a:ext cx="1968501" cy="6049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0377" tIns="10377" rIns="10377" bIns="10377" anchor="ctr">
            <a:spAutoFit/>
          </a:bodyPr>
          <a:lstStyle>
            <a:lvl1pPr algn="ct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الاحتمال  والتوزيعات الاحتمالية</a:t>
            </a:r>
          </a:p>
        </p:txBody>
      </p:sp>
      <p:sp>
        <p:nvSpPr>
          <p:cNvPr id="256" name="التوزيع الطبيعي"/>
          <p:cNvSpPr txBox="1"/>
          <p:nvPr/>
        </p:nvSpPr>
        <p:spPr>
          <a:xfrm>
            <a:off x="4218678" y="2613081"/>
            <a:ext cx="1620033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التوزيع الطبيعي </a:t>
            </a:r>
          </a:p>
        </p:txBody>
      </p:sp>
      <p:sp>
        <p:nvSpPr>
          <p:cNvPr id="257" name="التوزيع الطبيعي"/>
          <p:cNvSpPr txBox="1"/>
          <p:nvPr/>
        </p:nvSpPr>
        <p:spPr>
          <a:xfrm>
            <a:off x="2208577" y="2617003"/>
            <a:ext cx="1620033" cy="3835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r" defTabSz="452601">
              <a:defRPr sz="2200">
                <a:solidFill>
                  <a:srgbClr val="011D57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التوزيع الطبيعي </a:t>
            </a:r>
          </a:p>
        </p:txBody>
      </p:sp>
      <p:sp>
        <p:nvSpPr>
          <p:cNvPr id="258" name="رياضيات"/>
          <p:cNvSpPr txBox="1"/>
          <p:nvPr/>
        </p:nvSpPr>
        <p:spPr>
          <a:xfrm>
            <a:off x="3723730" y="1254935"/>
            <a:ext cx="1218397" cy="5359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3300">
                <a:solidFill>
                  <a:srgbClr val="E36365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>
                <a:solidFill>
                  <a:srgbClr val="99244F"/>
                </a:solidFill>
              </a:defRPr>
            </a:pPr>
            <a:r>
              <a:rPr>
                <a:solidFill>
                  <a:srgbClr val="E36365"/>
                </a:solidFill>
              </a:rPr>
              <a:t>رياضيات</a:t>
            </a:r>
          </a:p>
        </p:txBody>
      </p:sp>
      <p:sp>
        <p:nvSpPr>
          <p:cNvPr id="259" name="ثالث ثانوي"/>
          <p:cNvSpPr txBox="1"/>
          <p:nvPr/>
        </p:nvSpPr>
        <p:spPr>
          <a:xfrm>
            <a:off x="518139" y="1242235"/>
            <a:ext cx="1698932" cy="548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3400">
                <a:solidFill>
                  <a:srgbClr val="1F5673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ثالث ثانوي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IMG_2705.png" descr="IMG_2705.png">
            <a:hlinkClick r:id="rId2" invalidUrl="" action="" tgtFrame="" tooltip="" history="1" highlightClick="0" endSnd="0"/>
          </p:cNvPr>
          <p:cNvPicPr>
            <a:picLocks noChangeAspect="1"/>
          </p:cNvPicPr>
          <p:nvPr/>
        </p:nvPicPr>
        <p:blipFill>
          <a:blip r:embed="rId3">
            <a:alphaModFix amt="57762"/>
            <a:extLst/>
          </a:blip>
          <a:stretch>
            <a:fillRect/>
          </a:stretch>
        </p:blipFill>
        <p:spPr>
          <a:xfrm>
            <a:off x="4730554" y="3480275"/>
            <a:ext cx="1663210" cy="166988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65" name="تجميع"/>
          <p:cNvGrpSpPr/>
          <p:nvPr/>
        </p:nvGrpSpPr>
        <p:grpSpPr>
          <a:xfrm>
            <a:off x="3204123" y="1112154"/>
            <a:ext cx="4716073" cy="1179112"/>
            <a:chOff x="0" y="0"/>
            <a:chExt cx="4716071" cy="1179110"/>
          </a:xfrm>
        </p:grpSpPr>
        <p:sp>
          <p:nvSpPr>
            <p:cNvPr id="262" name="الأسبوعية"/>
            <p:cNvSpPr/>
            <p:nvPr/>
          </p:nvSpPr>
          <p:spPr>
            <a:xfrm>
              <a:off x="0" y="1179110"/>
              <a:ext cx="4716072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0" fill="norm" stroke="1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ctr">
                <a:defRPr sz="5200">
                  <a:solidFill>
                    <a:srgbClr val="FFFFFF"/>
                  </a:solidFill>
                  <a:latin typeface="Beirut Regular"/>
                  <a:ea typeface="Beirut Regular"/>
                  <a:cs typeface="Beirut Regular"/>
                  <a:sym typeface="Beirut Regular"/>
                </a:defRPr>
              </a:lvl1pPr>
            </a:lstStyle>
            <a:p>
              <a:pPr rtl="0">
                <a:defRPr/>
              </a:pPr>
              <a:r>
                <a:t>خطة التعلم الأسبوعية</a:t>
              </a:r>
            </a:p>
          </p:txBody>
        </p:sp>
        <p:sp>
          <p:nvSpPr>
            <p:cNvPr id="263" name="الأسبوعية"/>
            <p:cNvSpPr/>
            <p:nvPr/>
          </p:nvSpPr>
          <p:spPr>
            <a:xfrm>
              <a:off x="0" y="1179110"/>
              <a:ext cx="471607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0" fill="norm" stroke="1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algn="ctr" rtl="0">
                <a:defRPr sz="5200">
                  <a:solidFill>
                    <a:srgbClr val="1F5673"/>
                  </a:solidFill>
                  <a:latin typeface="Beirut Regular"/>
                  <a:ea typeface="Beirut Regular"/>
                  <a:cs typeface="Beirut Regular"/>
                  <a:sym typeface="Beirut Regular"/>
                </a:defRPr>
              </a:pPr>
              <a:r>
                <a:t>خطة التعلم الأسبوعية</a:t>
              </a:r>
            </a:p>
            <a:p>
              <a:pPr algn="ctr" rtl="0">
                <a:defRPr sz="5200">
                  <a:solidFill>
                    <a:srgbClr val="1F5673"/>
                  </a:solidFill>
                  <a:latin typeface="Beirut Regular"/>
                  <a:ea typeface="Beirut Regular"/>
                  <a:cs typeface="Beirut Regular"/>
                  <a:sym typeface="Beirut Regular"/>
                </a:defRPr>
              </a:pPr>
              <a:r>
                <a:t>اعداد وتصميم </a:t>
              </a:r>
            </a:p>
          </p:txBody>
        </p:sp>
        <p:pic>
          <p:nvPicPr>
            <p:cNvPr id="264" name="جدول صفوف أزرق وبيج خطوط.png" descr="جدول صفوف أزرق وبيج خطوط.png"/>
            <p:cNvPicPr>
              <a:picLocks noChangeAspect="1"/>
            </p:cNvPicPr>
            <p:nvPr/>
          </p:nvPicPr>
          <p:blipFill>
            <a:blip r:embed="rId4">
              <a:extLst/>
            </a:blip>
            <a:srcRect l="87576" t="66405" r="5126" b="23272"/>
            <a:stretch>
              <a:fillRect/>
            </a:stretch>
          </p:blipFill>
          <p:spPr>
            <a:xfrm>
              <a:off x="1866903" y="-1"/>
              <a:ext cx="982266" cy="982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87" fill="norm" stroke="1" extrusionOk="0">
                  <a:moveTo>
                    <a:pt x="5786" y="0"/>
                  </a:moveTo>
                  <a:cubicBezTo>
                    <a:pt x="5258" y="0"/>
                    <a:pt x="4970" y="312"/>
                    <a:pt x="4922" y="942"/>
                  </a:cubicBezTo>
                  <a:lnTo>
                    <a:pt x="4887" y="1532"/>
                  </a:lnTo>
                  <a:lnTo>
                    <a:pt x="3770" y="1532"/>
                  </a:lnTo>
                  <a:lnTo>
                    <a:pt x="2653" y="1532"/>
                  </a:lnTo>
                  <a:lnTo>
                    <a:pt x="2618" y="1053"/>
                  </a:lnTo>
                  <a:cubicBezTo>
                    <a:pt x="2558" y="439"/>
                    <a:pt x="2956" y="252"/>
                    <a:pt x="3334" y="711"/>
                  </a:cubicBezTo>
                  <a:cubicBezTo>
                    <a:pt x="3670" y="1117"/>
                    <a:pt x="3770" y="1099"/>
                    <a:pt x="3770" y="659"/>
                  </a:cubicBezTo>
                  <a:cubicBezTo>
                    <a:pt x="3770" y="44"/>
                    <a:pt x="2844" y="-226"/>
                    <a:pt x="2400" y="257"/>
                  </a:cubicBezTo>
                  <a:cubicBezTo>
                    <a:pt x="2272" y="397"/>
                    <a:pt x="2147" y="740"/>
                    <a:pt x="2121" y="1019"/>
                  </a:cubicBezTo>
                  <a:cubicBezTo>
                    <a:pt x="2073" y="1523"/>
                    <a:pt x="2066" y="1532"/>
                    <a:pt x="1300" y="1575"/>
                  </a:cubicBezTo>
                  <a:cubicBezTo>
                    <a:pt x="11" y="1648"/>
                    <a:pt x="70" y="1259"/>
                    <a:pt x="70" y="8980"/>
                  </a:cubicBezTo>
                  <a:cubicBezTo>
                    <a:pt x="70" y="15358"/>
                    <a:pt x="105" y="16000"/>
                    <a:pt x="471" y="16402"/>
                  </a:cubicBezTo>
                  <a:cubicBezTo>
                    <a:pt x="508" y="16442"/>
                    <a:pt x="2842" y="16517"/>
                    <a:pt x="5655" y="16557"/>
                  </a:cubicBezTo>
                  <a:lnTo>
                    <a:pt x="10769" y="16625"/>
                  </a:lnTo>
                  <a:lnTo>
                    <a:pt x="11014" y="17361"/>
                  </a:lnTo>
                  <a:cubicBezTo>
                    <a:pt x="11374" y="18448"/>
                    <a:pt x="11980" y="19371"/>
                    <a:pt x="12689" y="19930"/>
                  </a:cubicBezTo>
                  <a:cubicBezTo>
                    <a:pt x="13471" y="20545"/>
                    <a:pt x="13537" y="20586"/>
                    <a:pt x="14479" y="20931"/>
                  </a:cubicBezTo>
                  <a:cubicBezTo>
                    <a:pt x="15659" y="21362"/>
                    <a:pt x="17466" y="21234"/>
                    <a:pt x="18650" y="20649"/>
                  </a:cubicBezTo>
                  <a:cubicBezTo>
                    <a:pt x="19809" y="20074"/>
                    <a:pt x="20641" y="19271"/>
                    <a:pt x="21172" y="18209"/>
                  </a:cubicBezTo>
                  <a:cubicBezTo>
                    <a:pt x="21558" y="17439"/>
                    <a:pt x="21600" y="17198"/>
                    <a:pt x="21600" y="15889"/>
                  </a:cubicBezTo>
                  <a:cubicBezTo>
                    <a:pt x="21600" y="14535"/>
                    <a:pt x="21567" y="14375"/>
                    <a:pt x="21111" y="13466"/>
                  </a:cubicBezTo>
                  <a:cubicBezTo>
                    <a:pt x="20771" y="12789"/>
                    <a:pt x="20379" y="12287"/>
                    <a:pt x="19820" y="11814"/>
                  </a:cubicBezTo>
                  <a:lnTo>
                    <a:pt x="19017" y="11129"/>
                  </a:lnTo>
                  <a:lnTo>
                    <a:pt x="19017" y="6669"/>
                  </a:lnTo>
                  <a:cubicBezTo>
                    <a:pt x="19017" y="1349"/>
                    <a:pt x="19109" y="1628"/>
                    <a:pt x="17393" y="1567"/>
                  </a:cubicBezTo>
                  <a:lnTo>
                    <a:pt x="16276" y="1532"/>
                  </a:lnTo>
                  <a:lnTo>
                    <a:pt x="16224" y="1053"/>
                  </a:lnTo>
                  <a:cubicBezTo>
                    <a:pt x="16163" y="432"/>
                    <a:pt x="16570" y="249"/>
                    <a:pt x="16957" y="719"/>
                  </a:cubicBezTo>
                  <a:cubicBezTo>
                    <a:pt x="17253" y="1078"/>
                    <a:pt x="17567" y="1009"/>
                    <a:pt x="17428" y="616"/>
                  </a:cubicBezTo>
                  <a:cubicBezTo>
                    <a:pt x="17220" y="29"/>
                    <a:pt x="16404" y="-198"/>
                    <a:pt x="16041" y="231"/>
                  </a:cubicBezTo>
                  <a:cubicBezTo>
                    <a:pt x="15936" y="355"/>
                    <a:pt x="15819" y="697"/>
                    <a:pt x="15770" y="993"/>
                  </a:cubicBezTo>
                  <a:lnTo>
                    <a:pt x="15683" y="1532"/>
                  </a:lnTo>
                  <a:lnTo>
                    <a:pt x="14653" y="1532"/>
                  </a:lnTo>
                  <a:lnTo>
                    <a:pt x="13615" y="1532"/>
                  </a:lnTo>
                  <a:lnTo>
                    <a:pt x="13562" y="1053"/>
                  </a:lnTo>
                  <a:cubicBezTo>
                    <a:pt x="13502" y="444"/>
                    <a:pt x="13930" y="228"/>
                    <a:pt x="14252" y="702"/>
                  </a:cubicBezTo>
                  <a:cubicBezTo>
                    <a:pt x="14516" y="1093"/>
                    <a:pt x="14723" y="1116"/>
                    <a:pt x="14723" y="745"/>
                  </a:cubicBezTo>
                  <a:cubicBezTo>
                    <a:pt x="14723" y="163"/>
                    <a:pt x="13947" y="-199"/>
                    <a:pt x="13405" y="137"/>
                  </a:cubicBezTo>
                  <a:cubicBezTo>
                    <a:pt x="13290" y="209"/>
                    <a:pt x="13156" y="553"/>
                    <a:pt x="13108" y="899"/>
                  </a:cubicBezTo>
                  <a:lnTo>
                    <a:pt x="13021" y="1532"/>
                  </a:lnTo>
                  <a:lnTo>
                    <a:pt x="11913" y="1532"/>
                  </a:lnTo>
                  <a:cubicBezTo>
                    <a:pt x="10866" y="1532"/>
                    <a:pt x="10798" y="1506"/>
                    <a:pt x="10752" y="1190"/>
                  </a:cubicBezTo>
                  <a:cubicBezTo>
                    <a:pt x="10660" y="552"/>
                    <a:pt x="11412" y="136"/>
                    <a:pt x="11572" y="736"/>
                  </a:cubicBezTo>
                  <a:cubicBezTo>
                    <a:pt x="11657" y="1053"/>
                    <a:pt x="12061" y="1129"/>
                    <a:pt x="12061" y="830"/>
                  </a:cubicBezTo>
                  <a:cubicBezTo>
                    <a:pt x="12061" y="482"/>
                    <a:pt x="11591" y="0"/>
                    <a:pt x="11258" y="0"/>
                  </a:cubicBezTo>
                  <a:cubicBezTo>
                    <a:pt x="10735" y="0"/>
                    <a:pt x="10400" y="341"/>
                    <a:pt x="10298" y="959"/>
                  </a:cubicBezTo>
                  <a:lnTo>
                    <a:pt x="10202" y="1532"/>
                  </a:lnTo>
                  <a:lnTo>
                    <a:pt x="9172" y="1532"/>
                  </a:lnTo>
                  <a:lnTo>
                    <a:pt x="8134" y="1532"/>
                  </a:lnTo>
                  <a:lnTo>
                    <a:pt x="8090" y="1053"/>
                  </a:lnTo>
                  <a:cubicBezTo>
                    <a:pt x="8029" y="439"/>
                    <a:pt x="8436" y="252"/>
                    <a:pt x="8815" y="711"/>
                  </a:cubicBezTo>
                  <a:cubicBezTo>
                    <a:pt x="9136" y="1099"/>
                    <a:pt x="9242" y="1108"/>
                    <a:pt x="9242" y="745"/>
                  </a:cubicBezTo>
                  <a:cubicBezTo>
                    <a:pt x="9242" y="90"/>
                    <a:pt x="8326" y="-238"/>
                    <a:pt x="7872" y="257"/>
                  </a:cubicBezTo>
                  <a:cubicBezTo>
                    <a:pt x="7743" y="397"/>
                    <a:pt x="7620" y="740"/>
                    <a:pt x="7593" y="1019"/>
                  </a:cubicBezTo>
                  <a:lnTo>
                    <a:pt x="7540" y="1532"/>
                  </a:lnTo>
                  <a:lnTo>
                    <a:pt x="6432" y="1532"/>
                  </a:lnTo>
                  <a:cubicBezTo>
                    <a:pt x="5386" y="1532"/>
                    <a:pt x="5317" y="1506"/>
                    <a:pt x="5271" y="1190"/>
                  </a:cubicBezTo>
                  <a:cubicBezTo>
                    <a:pt x="5179" y="552"/>
                    <a:pt x="5940" y="136"/>
                    <a:pt x="6100" y="736"/>
                  </a:cubicBezTo>
                  <a:cubicBezTo>
                    <a:pt x="6184" y="1053"/>
                    <a:pt x="6589" y="1129"/>
                    <a:pt x="6589" y="830"/>
                  </a:cubicBezTo>
                  <a:cubicBezTo>
                    <a:pt x="6589" y="482"/>
                    <a:pt x="6120" y="0"/>
                    <a:pt x="5786" y="0"/>
                  </a:cubicBezTo>
                  <a:close/>
                  <a:moveTo>
                    <a:pt x="9871" y="19399"/>
                  </a:moveTo>
                  <a:cubicBezTo>
                    <a:pt x="9561" y="19365"/>
                    <a:pt x="9539" y="19413"/>
                    <a:pt x="9539" y="20178"/>
                  </a:cubicBezTo>
                  <a:lnTo>
                    <a:pt x="9539" y="21000"/>
                  </a:lnTo>
                  <a:lnTo>
                    <a:pt x="10534" y="20991"/>
                  </a:lnTo>
                  <a:lnTo>
                    <a:pt x="11546" y="20983"/>
                  </a:lnTo>
                  <a:lnTo>
                    <a:pt x="11581" y="20221"/>
                  </a:lnTo>
                  <a:lnTo>
                    <a:pt x="11625" y="19450"/>
                  </a:lnTo>
                  <a:lnTo>
                    <a:pt x="10918" y="19442"/>
                  </a:lnTo>
                  <a:cubicBezTo>
                    <a:pt x="10528" y="19435"/>
                    <a:pt x="10054" y="19419"/>
                    <a:pt x="9871" y="19399"/>
                  </a:cubicBezTo>
                  <a:close/>
                  <a:moveTo>
                    <a:pt x="5228" y="19450"/>
                  </a:moveTo>
                  <a:cubicBezTo>
                    <a:pt x="1792" y="19459"/>
                    <a:pt x="1696" y="19469"/>
                    <a:pt x="855" y="19835"/>
                  </a:cubicBezTo>
                  <a:lnTo>
                    <a:pt x="0" y="20212"/>
                  </a:lnTo>
                  <a:lnTo>
                    <a:pt x="881" y="20623"/>
                  </a:lnTo>
                  <a:lnTo>
                    <a:pt x="1772" y="21034"/>
                  </a:lnTo>
                  <a:lnTo>
                    <a:pt x="5428" y="21034"/>
                  </a:lnTo>
                  <a:lnTo>
                    <a:pt x="9103" y="21034"/>
                  </a:lnTo>
                  <a:lnTo>
                    <a:pt x="9103" y="20246"/>
                  </a:lnTo>
                  <a:cubicBezTo>
                    <a:pt x="9103" y="19714"/>
                    <a:pt x="9035" y="19453"/>
                    <a:pt x="8911" y="19450"/>
                  </a:cubicBezTo>
                  <a:cubicBezTo>
                    <a:pt x="8809" y="19447"/>
                    <a:pt x="7156" y="19444"/>
                    <a:pt x="5228" y="19450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pic>
        <p:nvPicPr>
          <p:cNvPr id="266" name="تجميع" descr="تجميع"/>
          <p:cNvPicPr>
            <a:picLocks noChangeAspect="1"/>
          </p:cNvPicPr>
          <p:nvPr/>
        </p:nvPicPr>
        <p:blipFill>
          <a:blip r:embed="rId5">
            <a:extLst/>
          </a:blip>
          <a:srcRect l="10350" t="3344" r="14318" b="5308"/>
          <a:stretch>
            <a:fillRect/>
          </a:stretch>
        </p:blipFill>
        <p:spPr>
          <a:xfrm>
            <a:off x="4373443" y="5594705"/>
            <a:ext cx="1849836" cy="17331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88" y="0"/>
                </a:moveTo>
                <a:lnTo>
                  <a:pt x="88" y="292"/>
                </a:lnTo>
                <a:lnTo>
                  <a:pt x="88" y="589"/>
                </a:lnTo>
                <a:lnTo>
                  <a:pt x="561" y="648"/>
                </a:lnTo>
                <a:cubicBezTo>
                  <a:pt x="1217" y="727"/>
                  <a:pt x="1456" y="856"/>
                  <a:pt x="1636" y="1232"/>
                </a:cubicBezTo>
                <a:lnTo>
                  <a:pt x="1770" y="1504"/>
                </a:lnTo>
                <a:lnTo>
                  <a:pt x="1770" y="6697"/>
                </a:lnTo>
                <a:cubicBezTo>
                  <a:pt x="1770" y="12348"/>
                  <a:pt x="1777" y="12141"/>
                  <a:pt x="1520" y="12454"/>
                </a:cubicBezTo>
                <a:cubicBezTo>
                  <a:pt x="1312" y="12707"/>
                  <a:pt x="1095" y="12801"/>
                  <a:pt x="519" y="12885"/>
                </a:cubicBezTo>
                <a:lnTo>
                  <a:pt x="0" y="12959"/>
                </a:lnTo>
                <a:lnTo>
                  <a:pt x="0" y="13231"/>
                </a:lnTo>
                <a:lnTo>
                  <a:pt x="0" y="13498"/>
                </a:lnTo>
                <a:lnTo>
                  <a:pt x="2660" y="13498"/>
                </a:lnTo>
                <a:lnTo>
                  <a:pt x="5320" y="13498"/>
                </a:lnTo>
                <a:lnTo>
                  <a:pt x="5320" y="13221"/>
                </a:lnTo>
                <a:lnTo>
                  <a:pt x="5320" y="12959"/>
                </a:lnTo>
                <a:lnTo>
                  <a:pt x="4880" y="12895"/>
                </a:lnTo>
                <a:cubicBezTo>
                  <a:pt x="4080" y="12792"/>
                  <a:pt x="3787" y="12601"/>
                  <a:pt x="3633" y="12069"/>
                </a:cubicBezTo>
                <a:cubicBezTo>
                  <a:pt x="3564" y="11830"/>
                  <a:pt x="3560" y="11577"/>
                  <a:pt x="3559" y="9704"/>
                </a:cubicBezTo>
                <a:lnTo>
                  <a:pt x="3559" y="7612"/>
                </a:lnTo>
                <a:lnTo>
                  <a:pt x="4101" y="7617"/>
                </a:lnTo>
                <a:cubicBezTo>
                  <a:pt x="5290" y="7638"/>
                  <a:pt x="5467" y="7777"/>
                  <a:pt x="6344" y="9338"/>
                </a:cubicBezTo>
                <a:cubicBezTo>
                  <a:pt x="7027" y="10553"/>
                  <a:pt x="7556" y="11446"/>
                  <a:pt x="7836" y="11851"/>
                </a:cubicBezTo>
                <a:cubicBezTo>
                  <a:pt x="8709" y="13117"/>
                  <a:pt x="9484" y="13545"/>
                  <a:pt x="11062" y="13637"/>
                </a:cubicBezTo>
                <a:cubicBezTo>
                  <a:pt x="11398" y="13656"/>
                  <a:pt x="12154" y="13672"/>
                  <a:pt x="12735" y="13676"/>
                </a:cubicBezTo>
                <a:lnTo>
                  <a:pt x="13787" y="13681"/>
                </a:lnTo>
                <a:lnTo>
                  <a:pt x="13815" y="13508"/>
                </a:lnTo>
                <a:cubicBezTo>
                  <a:pt x="13829" y="13412"/>
                  <a:pt x="13845" y="13291"/>
                  <a:pt x="13856" y="13236"/>
                </a:cubicBezTo>
                <a:cubicBezTo>
                  <a:pt x="13873" y="13144"/>
                  <a:pt x="13850" y="13134"/>
                  <a:pt x="13518" y="13083"/>
                </a:cubicBezTo>
                <a:cubicBezTo>
                  <a:pt x="12120" y="12872"/>
                  <a:pt x="11304" y="12671"/>
                  <a:pt x="10863" y="12435"/>
                </a:cubicBezTo>
                <a:cubicBezTo>
                  <a:pt x="10579" y="12284"/>
                  <a:pt x="10491" y="12206"/>
                  <a:pt x="10126" y="11752"/>
                </a:cubicBezTo>
                <a:cubicBezTo>
                  <a:pt x="9897" y="11468"/>
                  <a:pt x="9500" y="10922"/>
                  <a:pt x="9245" y="10540"/>
                </a:cubicBezTo>
                <a:cubicBezTo>
                  <a:pt x="8489" y="9403"/>
                  <a:pt x="7195" y="7201"/>
                  <a:pt x="7183" y="7033"/>
                </a:cubicBezTo>
                <a:cubicBezTo>
                  <a:pt x="7180" y="6983"/>
                  <a:pt x="7308" y="6887"/>
                  <a:pt x="7558" y="6747"/>
                </a:cubicBezTo>
                <a:cubicBezTo>
                  <a:pt x="8494" y="6226"/>
                  <a:pt x="9032" y="5668"/>
                  <a:pt x="9361" y="4872"/>
                </a:cubicBezTo>
                <a:cubicBezTo>
                  <a:pt x="9723" y="3996"/>
                  <a:pt x="9681" y="2634"/>
                  <a:pt x="9264" y="1795"/>
                </a:cubicBezTo>
                <a:cubicBezTo>
                  <a:pt x="8966" y="1196"/>
                  <a:pt x="8414" y="703"/>
                  <a:pt x="7716" y="406"/>
                </a:cubicBezTo>
                <a:cubicBezTo>
                  <a:pt x="6923" y="68"/>
                  <a:pt x="6096" y="3"/>
                  <a:pt x="2498" y="0"/>
                </a:cubicBezTo>
                <a:lnTo>
                  <a:pt x="88" y="0"/>
                </a:lnTo>
                <a:close/>
                <a:moveTo>
                  <a:pt x="4801" y="722"/>
                </a:moveTo>
                <a:cubicBezTo>
                  <a:pt x="5779" y="722"/>
                  <a:pt x="6342" y="938"/>
                  <a:pt x="6900" y="1533"/>
                </a:cubicBezTo>
                <a:cubicBezTo>
                  <a:pt x="7481" y="2152"/>
                  <a:pt x="7659" y="2690"/>
                  <a:pt x="7656" y="3789"/>
                </a:cubicBezTo>
                <a:cubicBezTo>
                  <a:pt x="7653" y="4901"/>
                  <a:pt x="7472" y="5436"/>
                  <a:pt x="6873" y="6079"/>
                </a:cubicBezTo>
                <a:cubicBezTo>
                  <a:pt x="6450" y="6533"/>
                  <a:pt x="6069" y="6751"/>
                  <a:pt x="5492" y="6865"/>
                </a:cubicBezTo>
                <a:cubicBezTo>
                  <a:pt x="5007" y="6962"/>
                  <a:pt x="3706" y="6994"/>
                  <a:pt x="3605" y="6915"/>
                </a:cubicBezTo>
                <a:cubicBezTo>
                  <a:pt x="3539" y="6864"/>
                  <a:pt x="3532" y="6624"/>
                  <a:pt x="3545" y="4095"/>
                </a:cubicBezTo>
                <a:cubicBezTo>
                  <a:pt x="3556" y="1668"/>
                  <a:pt x="3567" y="1305"/>
                  <a:pt x="3629" y="1162"/>
                </a:cubicBezTo>
                <a:cubicBezTo>
                  <a:pt x="3783" y="805"/>
                  <a:pt x="4005" y="722"/>
                  <a:pt x="4801" y="722"/>
                </a:cubicBezTo>
                <a:close/>
                <a:moveTo>
                  <a:pt x="18704" y="1627"/>
                </a:moveTo>
                <a:cubicBezTo>
                  <a:pt x="17121" y="1627"/>
                  <a:pt x="16887" y="1636"/>
                  <a:pt x="16827" y="1701"/>
                </a:cubicBezTo>
                <a:cubicBezTo>
                  <a:pt x="16768" y="1764"/>
                  <a:pt x="16757" y="1957"/>
                  <a:pt x="16757" y="3111"/>
                </a:cubicBezTo>
                <a:cubicBezTo>
                  <a:pt x="16757" y="4181"/>
                  <a:pt x="16773" y="4470"/>
                  <a:pt x="16822" y="4541"/>
                </a:cubicBezTo>
                <a:cubicBezTo>
                  <a:pt x="16877" y="4621"/>
                  <a:pt x="16865" y="4650"/>
                  <a:pt x="16734" y="4813"/>
                </a:cubicBezTo>
                <a:cubicBezTo>
                  <a:pt x="16559" y="5031"/>
                  <a:pt x="16234" y="5680"/>
                  <a:pt x="16234" y="5812"/>
                </a:cubicBezTo>
                <a:cubicBezTo>
                  <a:pt x="16234" y="5864"/>
                  <a:pt x="16265" y="5940"/>
                  <a:pt x="16303" y="5980"/>
                </a:cubicBezTo>
                <a:cubicBezTo>
                  <a:pt x="16363" y="6044"/>
                  <a:pt x="16641" y="6054"/>
                  <a:pt x="18667" y="6054"/>
                </a:cubicBezTo>
                <a:cubicBezTo>
                  <a:pt x="20162" y="6054"/>
                  <a:pt x="20980" y="6036"/>
                  <a:pt x="21035" y="6005"/>
                </a:cubicBezTo>
                <a:cubicBezTo>
                  <a:pt x="21085" y="5976"/>
                  <a:pt x="21123" y="5909"/>
                  <a:pt x="21123" y="5837"/>
                </a:cubicBezTo>
                <a:cubicBezTo>
                  <a:pt x="21123" y="5687"/>
                  <a:pt x="20802" y="5034"/>
                  <a:pt x="20613" y="4798"/>
                </a:cubicBezTo>
                <a:cubicBezTo>
                  <a:pt x="20477" y="4629"/>
                  <a:pt x="20474" y="4625"/>
                  <a:pt x="20557" y="4550"/>
                </a:cubicBezTo>
                <a:cubicBezTo>
                  <a:pt x="20637" y="4477"/>
                  <a:pt x="20645" y="4396"/>
                  <a:pt x="20645" y="3121"/>
                </a:cubicBezTo>
                <a:cubicBezTo>
                  <a:pt x="20645" y="1959"/>
                  <a:pt x="20636" y="1764"/>
                  <a:pt x="20576" y="1701"/>
                </a:cubicBezTo>
                <a:cubicBezTo>
                  <a:pt x="20516" y="1636"/>
                  <a:pt x="20286" y="1627"/>
                  <a:pt x="18704" y="1627"/>
                </a:cubicBezTo>
                <a:close/>
                <a:moveTo>
                  <a:pt x="16915" y="1791"/>
                </a:moveTo>
                <a:lnTo>
                  <a:pt x="18704" y="1791"/>
                </a:lnTo>
                <a:lnTo>
                  <a:pt x="20488" y="1791"/>
                </a:lnTo>
                <a:lnTo>
                  <a:pt x="20502" y="3062"/>
                </a:lnTo>
                <a:cubicBezTo>
                  <a:pt x="20510" y="3964"/>
                  <a:pt x="20500" y="4362"/>
                  <a:pt x="20465" y="4407"/>
                </a:cubicBezTo>
                <a:cubicBezTo>
                  <a:pt x="20424" y="4459"/>
                  <a:pt x="20102" y="4466"/>
                  <a:pt x="18704" y="4466"/>
                </a:cubicBezTo>
                <a:cubicBezTo>
                  <a:pt x="17305" y="4466"/>
                  <a:pt x="16979" y="4459"/>
                  <a:pt x="16938" y="4407"/>
                </a:cubicBezTo>
                <a:cubicBezTo>
                  <a:pt x="16903" y="4362"/>
                  <a:pt x="16892" y="3964"/>
                  <a:pt x="16901" y="3062"/>
                </a:cubicBezTo>
                <a:lnTo>
                  <a:pt x="16915" y="1791"/>
                </a:lnTo>
                <a:close/>
                <a:moveTo>
                  <a:pt x="14626" y="2958"/>
                </a:moveTo>
                <a:lnTo>
                  <a:pt x="14473" y="3111"/>
                </a:lnTo>
                <a:lnTo>
                  <a:pt x="14320" y="3274"/>
                </a:lnTo>
                <a:lnTo>
                  <a:pt x="14496" y="3507"/>
                </a:lnTo>
                <a:cubicBezTo>
                  <a:pt x="14596" y="3634"/>
                  <a:pt x="14687" y="3776"/>
                  <a:pt x="14690" y="3823"/>
                </a:cubicBezTo>
                <a:cubicBezTo>
                  <a:pt x="14693" y="3870"/>
                  <a:pt x="14597" y="4003"/>
                  <a:pt x="14482" y="4125"/>
                </a:cubicBezTo>
                <a:lnTo>
                  <a:pt x="14269" y="4353"/>
                </a:lnTo>
                <a:lnTo>
                  <a:pt x="14412" y="4506"/>
                </a:lnTo>
                <a:lnTo>
                  <a:pt x="14551" y="4654"/>
                </a:lnTo>
                <a:lnTo>
                  <a:pt x="14806" y="4387"/>
                </a:lnTo>
                <a:lnTo>
                  <a:pt x="15057" y="4120"/>
                </a:lnTo>
                <a:lnTo>
                  <a:pt x="15307" y="4387"/>
                </a:lnTo>
                <a:lnTo>
                  <a:pt x="15562" y="4654"/>
                </a:lnTo>
                <a:lnTo>
                  <a:pt x="15710" y="4491"/>
                </a:lnTo>
                <a:lnTo>
                  <a:pt x="15858" y="4323"/>
                </a:lnTo>
                <a:lnTo>
                  <a:pt x="15608" y="4056"/>
                </a:lnTo>
                <a:lnTo>
                  <a:pt x="15367" y="3789"/>
                </a:lnTo>
                <a:lnTo>
                  <a:pt x="15617" y="3522"/>
                </a:lnTo>
                <a:lnTo>
                  <a:pt x="15867" y="3255"/>
                </a:lnTo>
                <a:lnTo>
                  <a:pt x="15719" y="3106"/>
                </a:lnTo>
                <a:lnTo>
                  <a:pt x="15580" y="2958"/>
                </a:lnTo>
                <a:lnTo>
                  <a:pt x="15348" y="3200"/>
                </a:lnTo>
                <a:cubicBezTo>
                  <a:pt x="15221" y="3334"/>
                  <a:pt x="15103" y="3443"/>
                  <a:pt x="15084" y="3443"/>
                </a:cubicBezTo>
                <a:cubicBezTo>
                  <a:pt x="15065" y="3443"/>
                  <a:pt x="14959" y="3335"/>
                  <a:pt x="14843" y="3200"/>
                </a:cubicBezTo>
                <a:lnTo>
                  <a:pt x="14626" y="2958"/>
                </a:lnTo>
                <a:close/>
                <a:moveTo>
                  <a:pt x="10872" y="3121"/>
                </a:moveTo>
                <a:lnTo>
                  <a:pt x="10858" y="3482"/>
                </a:lnTo>
                <a:lnTo>
                  <a:pt x="10849" y="3838"/>
                </a:lnTo>
                <a:lnTo>
                  <a:pt x="10510" y="3853"/>
                </a:lnTo>
                <a:lnTo>
                  <a:pt x="10172" y="3863"/>
                </a:lnTo>
                <a:lnTo>
                  <a:pt x="10172" y="4051"/>
                </a:lnTo>
                <a:lnTo>
                  <a:pt x="10172" y="4234"/>
                </a:lnTo>
                <a:lnTo>
                  <a:pt x="10510" y="4244"/>
                </a:lnTo>
                <a:lnTo>
                  <a:pt x="10849" y="4259"/>
                </a:lnTo>
                <a:lnTo>
                  <a:pt x="10858" y="4605"/>
                </a:lnTo>
                <a:cubicBezTo>
                  <a:pt x="10865" y="4796"/>
                  <a:pt x="10891" y="4971"/>
                  <a:pt x="10914" y="4986"/>
                </a:cubicBezTo>
                <a:cubicBezTo>
                  <a:pt x="10936" y="5000"/>
                  <a:pt x="11020" y="5001"/>
                  <a:pt x="11104" y="4991"/>
                </a:cubicBezTo>
                <a:lnTo>
                  <a:pt x="11256" y="4971"/>
                </a:lnTo>
                <a:lnTo>
                  <a:pt x="11266" y="4615"/>
                </a:lnTo>
                <a:lnTo>
                  <a:pt x="11284" y="4259"/>
                </a:lnTo>
                <a:lnTo>
                  <a:pt x="11623" y="4244"/>
                </a:lnTo>
                <a:lnTo>
                  <a:pt x="11961" y="4234"/>
                </a:lnTo>
                <a:lnTo>
                  <a:pt x="11961" y="4051"/>
                </a:lnTo>
                <a:lnTo>
                  <a:pt x="11961" y="3863"/>
                </a:lnTo>
                <a:lnTo>
                  <a:pt x="11623" y="3853"/>
                </a:lnTo>
                <a:lnTo>
                  <a:pt x="11284" y="3838"/>
                </a:lnTo>
                <a:lnTo>
                  <a:pt x="11266" y="3482"/>
                </a:lnTo>
                <a:lnTo>
                  <a:pt x="11256" y="3121"/>
                </a:lnTo>
                <a:lnTo>
                  <a:pt x="11062" y="3121"/>
                </a:lnTo>
                <a:lnTo>
                  <a:pt x="10872" y="3121"/>
                </a:lnTo>
                <a:close/>
                <a:moveTo>
                  <a:pt x="13240" y="3403"/>
                </a:moveTo>
                <a:cubicBezTo>
                  <a:pt x="13212" y="3405"/>
                  <a:pt x="13183" y="3412"/>
                  <a:pt x="13152" y="3418"/>
                </a:cubicBezTo>
                <a:cubicBezTo>
                  <a:pt x="12988" y="3451"/>
                  <a:pt x="12832" y="3662"/>
                  <a:pt x="12832" y="3848"/>
                </a:cubicBezTo>
                <a:cubicBezTo>
                  <a:pt x="12832" y="3913"/>
                  <a:pt x="12781" y="3986"/>
                  <a:pt x="12684" y="4051"/>
                </a:cubicBezTo>
                <a:cubicBezTo>
                  <a:pt x="12399" y="4238"/>
                  <a:pt x="12375" y="4687"/>
                  <a:pt x="12642" y="4936"/>
                </a:cubicBezTo>
                <a:cubicBezTo>
                  <a:pt x="12800" y="5085"/>
                  <a:pt x="13021" y="5114"/>
                  <a:pt x="13240" y="5025"/>
                </a:cubicBezTo>
                <a:cubicBezTo>
                  <a:pt x="13373" y="4971"/>
                  <a:pt x="13486" y="4761"/>
                  <a:pt x="13486" y="4560"/>
                </a:cubicBezTo>
                <a:cubicBezTo>
                  <a:pt x="13486" y="4463"/>
                  <a:pt x="13533" y="4354"/>
                  <a:pt x="13620" y="4249"/>
                </a:cubicBezTo>
                <a:cubicBezTo>
                  <a:pt x="13923" y="3881"/>
                  <a:pt x="13674" y="3383"/>
                  <a:pt x="13240" y="3403"/>
                </a:cubicBezTo>
                <a:close/>
                <a:moveTo>
                  <a:pt x="13300" y="3729"/>
                </a:moveTo>
                <a:cubicBezTo>
                  <a:pt x="13329" y="3733"/>
                  <a:pt x="13353" y="3749"/>
                  <a:pt x="13384" y="3774"/>
                </a:cubicBezTo>
                <a:cubicBezTo>
                  <a:pt x="13424" y="3807"/>
                  <a:pt x="13435" y="3824"/>
                  <a:pt x="13421" y="3858"/>
                </a:cubicBezTo>
                <a:cubicBezTo>
                  <a:pt x="13411" y="3883"/>
                  <a:pt x="13401" y="3914"/>
                  <a:pt x="13402" y="3922"/>
                </a:cubicBezTo>
                <a:cubicBezTo>
                  <a:pt x="13404" y="3930"/>
                  <a:pt x="13383" y="3955"/>
                  <a:pt x="13356" y="3982"/>
                </a:cubicBezTo>
                <a:cubicBezTo>
                  <a:pt x="13319" y="4019"/>
                  <a:pt x="13297" y="4034"/>
                  <a:pt x="13268" y="4016"/>
                </a:cubicBezTo>
                <a:cubicBezTo>
                  <a:pt x="13246" y="4003"/>
                  <a:pt x="13231" y="3972"/>
                  <a:pt x="13231" y="3952"/>
                </a:cubicBezTo>
                <a:cubicBezTo>
                  <a:pt x="13231" y="3931"/>
                  <a:pt x="13212" y="3918"/>
                  <a:pt x="13189" y="3922"/>
                </a:cubicBezTo>
                <a:cubicBezTo>
                  <a:pt x="13159" y="3927"/>
                  <a:pt x="13149" y="3911"/>
                  <a:pt x="13143" y="3853"/>
                </a:cubicBezTo>
                <a:cubicBezTo>
                  <a:pt x="13138" y="3787"/>
                  <a:pt x="13144" y="3774"/>
                  <a:pt x="13194" y="3754"/>
                </a:cubicBezTo>
                <a:cubicBezTo>
                  <a:pt x="13236" y="3737"/>
                  <a:pt x="13271" y="3726"/>
                  <a:pt x="13300" y="3729"/>
                </a:cubicBezTo>
                <a:close/>
                <a:moveTo>
                  <a:pt x="12966" y="4264"/>
                </a:moveTo>
                <a:lnTo>
                  <a:pt x="13064" y="4313"/>
                </a:lnTo>
                <a:cubicBezTo>
                  <a:pt x="13142" y="4355"/>
                  <a:pt x="13175" y="4391"/>
                  <a:pt x="13198" y="4461"/>
                </a:cubicBezTo>
                <a:cubicBezTo>
                  <a:pt x="13216" y="4519"/>
                  <a:pt x="13220" y="4561"/>
                  <a:pt x="13207" y="4575"/>
                </a:cubicBezTo>
                <a:cubicBezTo>
                  <a:pt x="13195" y="4588"/>
                  <a:pt x="13180" y="4621"/>
                  <a:pt x="13180" y="4644"/>
                </a:cubicBezTo>
                <a:cubicBezTo>
                  <a:pt x="13180" y="4667"/>
                  <a:pt x="13167" y="4691"/>
                  <a:pt x="13143" y="4704"/>
                </a:cubicBezTo>
                <a:cubicBezTo>
                  <a:pt x="13079" y="4741"/>
                  <a:pt x="12930" y="4755"/>
                  <a:pt x="12860" y="4729"/>
                </a:cubicBezTo>
                <a:cubicBezTo>
                  <a:pt x="12706" y="4670"/>
                  <a:pt x="12718" y="4416"/>
                  <a:pt x="12878" y="4313"/>
                </a:cubicBezTo>
                <a:lnTo>
                  <a:pt x="12966" y="4264"/>
                </a:lnTo>
                <a:close/>
                <a:moveTo>
                  <a:pt x="18676" y="4610"/>
                </a:moveTo>
                <a:cubicBezTo>
                  <a:pt x="20233" y="4610"/>
                  <a:pt x="20260" y="4619"/>
                  <a:pt x="20502" y="4912"/>
                </a:cubicBezTo>
                <a:cubicBezTo>
                  <a:pt x="20711" y="5167"/>
                  <a:pt x="21000" y="5794"/>
                  <a:pt x="20937" y="5861"/>
                </a:cubicBezTo>
                <a:cubicBezTo>
                  <a:pt x="20860" y="5943"/>
                  <a:pt x="16483" y="5938"/>
                  <a:pt x="16419" y="5856"/>
                </a:cubicBezTo>
                <a:cubicBezTo>
                  <a:pt x="16360" y="5779"/>
                  <a:pt x="16612" y="5209"/>
                  <a:pt x="16827" y="4941"/>
                </a:cubicBezTo>
                <a:cubicBezTo>
                  <a:pt x="17095" y="4607"/>
                  <a:pt x="17102" y="4610"/>
                  <a:pt x="18676" y="4610"/>
                </a:cubicBezTo>
                <a:close/>
                <a:moveTo>
                  <a:pt x="10923" y="5164"/>
                </a:moveTo>
                <a:lnTo>
                  <a:pt x="10218" y="6376"/>
                </a:lnTo>
                <a:cubicBezTo>
                  <a:pt x="9830" y="7043"/>
                  <a:pt x="9514" y="7612"/>
                  <a:pt x="9514" y="7637"/>
                </a:cubicBezTo>
                <a:cubicBezTo>
                  <a:pt x="9514" y="7662"/>
                  <a:pt x="9542" y="7681"/>
                  <a:pt x="9574" y="7681"/>
                </a:cubicBezTo>
                <a:cubicBezTo>
                  <a:pt x="9644" y="7681"/>
                  <a:pt x="10457" y="8030"/>
                  <a:pt x="10927" y="8260"/>
                </a:cubicBezTo>
                <a:cubicBezTo>
                  <a:pt x="11437" y="8510"/>
                  <a:pt x="12114" y="8946"/>
                  <a:pt x="12461" y="9259"/>
                </a:cubicBezTo>
                <a:cubicBezTo>
                  <a:pt x="12629" y="9410"/>
                  <a:pt x="12773" y="9540"/>
                  <a:pt x="12781" y="9541"/>
                </a:cubicBezTo>
                <a:cubicBezTo>
                  <a:pt x="12788" y="9543"/>
                  <a:pt x="12748" y="9472"/>
                  <a:pt x="12693" y="9388"/>
                </a:cubicBezTo>
                <a:cubicBezTo>
                  <a:pt x="12518" y="9122"/>
                  <a:pt x="12076" y="8655"/>
                  <a:pt x="11771" y="8413"/>
                </a:cubicBezTo>
                <a:cubicBezTo>
                  <a:pt x="11573" y="8255"/>
                  <a:pt x="11487" y="8158"/>
                  <a:pt x="11516" y="8127"/>
                </a:cubicBezTo>
                <a:cubicBezTo>
                  <a:pt x="11613" y="8023"/>
                  <a:pt x="12537" y="8799"/>
                  <a:pt x="12837" y="9235"/>
                </a:cubicBezTo>
                <a:lnTo>
                  <a:pt x="12962" y="9413"/>
                </a:lnTo>
                <a:lnTo>
                  <a:pt x="12962" y="9081"/>
                </a:lnTo>
                <a:lnTo>
                  <a:pt x="12962" y="8745"/>
                </a:lnTo>
                <a:lnTo>
                  <a:pt x="12675" y="8418"/>
                </a:lnTo>
                <a:cubicBezTo>
                  <a:pt x="12338" y="8046"/>
                  <a:pt x="11905" y="7720"/>
                  <a:pt x="11400" y="7449"/>
                </a:cubicBezTo>
                <a:cubicBezTo>
                  <a:pt x="11063" y="7267"/>
                  <a:pt x="10690" y="7104"/>
                  <a:pt x="10673" y="7132"/>
                </a:cubicBezTo>
                <a:cubicBezTo>
                  <a:pt x="10669" y="7138"/>
                  <a:pt x="10620" y="7225"/>
                  <a:pt x="10566" y="7320"/>
                </a:cubicBezTo>
                <a:lnTo>
                  <a:pt x="10469" y="7489"/>
                </a:lnTo>
                <a:lnTo>
                  <a:pt x="10649" y="7587"/>
                </a:lnTo>
                <a:cubicBezTo>
                  <a:pt x="10777" y="7657"/>
                  <a:pt x="10821" y="7702"/>
                  <a:pt x="10788" y="7736"/>
                </a:cubicBezTo>
                <a:cubicBezTo>
                  <a:pt x="10756" y="7771"/>
                  <a:pt x="10665" y="7757"/>
                  <a:pt x="10487" y="7681"/>
                </a:cubicBezTo>
                <a:cubicBezTo>
                  <a:pt x="10347" y="7623"/>
                  <a:pt x="10218" y="7559"/>
                  <a:pt x="10200" y="7543"/>
                </a:cubicBezTo>
                <a:cubicBezTo>
                  <a:pt x="10160" y="7506"/>
                  <a:pt x="11097" y="5578"/>
                  <a:pt x="11182" y="5520"/>
                </a:cubicBezTo>
                <a:cubicBezTo>
                  <a:pt x="11274" y="5458"/>
                  <a:pt x="12065" y="5741"/>
                  <a:pt x="12424" y="5965"/>
                </a:cubicBezTo>
                <a:cubicBezTo>
                  <a:pt x="12690" y="6131"/>
                  <a:pt x="12706" y="6139"/>
                  <a:pt x="12610" y="6029"/>
                </a:cubicBezTo>
                <a:cubicBezTo>
                  <a:pt x="12333" y="5711"/>
                  <a:pt x="11609" y="5320"/>
                  <a:pt x="11057" y="5193"/>
                </a:cubicBezTo>
                <a:lnTo>
                  <a:pt x="10923" y="5164"/>
                </a:lnTo>
                <a:close/>
                <a:moveTo>
                  <a:pt x="15335" y="5179"/>
                </a:moveTo>
                <a:cubicBezTo>
                  <a:pt x="15329" y="5171"/>
                  <a:pt x="15175" y="5203"/>
                  <a:pt x="14987" y="5258"/>
                </a:cubicBezTo>
                <a:cubicBezTo>
                  <a:pt x="14463" y="5411"/>
                  <a:pt x="14042" y="5642"/>
                  <a:pt x="13754" y="5945"/>
                </a:cubicBezTo>
                <a:cubicBezTo>
                  <a:pt x="13615" y="6091"/>
                  <a:pt x="13550" y="6169"/>
                  <a:pt x="13611" y="6113"/>
                </a:cubicBezTo>
                <a:cubicBezTo>
                  <a:pt x="13854" y="5892"/>
                  <a:pt x="14643" y="5545"/>
                  <a:pt x="14950" y="5525"/>
                </a:cubicBezTo>
                <a:lnTo>
                  <a:pt x="15103" y="5520"/>
                </a:lnTo>
                <a:lnTo>
                  <a:pt x="15580" y="6494"/>
                </a:lnTo>
                <a:cubicBezTo>
                  <a:pt x="15843" y="7031"/>
                  <a:pt x="16057" y="7489"/>
                  <a:pt x="16057" y="7508"/>
                </a:cubicBezTo>
                <a:cubicBezTo>
                  <a:pt x="16057" y="7568"/>
                  <a:pt x="15878" y="7641"/>
                  <a:pt x="15807" y="7612"/>
                </a:cubicBezTo>
                <a:cubicBezTo>
                  <a:pt x="15811" y="7614"/>
                  <a:pt x="15809" y="7622"/>
                  <a:pt x="15812" y="7627"/>
                </a:cubicBezTo>
                <a:cubicBezTo>
                  <a:pt x="15819" y="7639"/>
                  <a:pt x="15819" y="7654"/>
                  <a:pt x="15807" y="7662"/>
                </a:cubicBezTo>
                <a:cubicBezTo>
                  <a:pt x="15795" y="7670"/>
                  <a:pt x="15782" y="7665"/>
                  <a:pt x="15775" y="7652"/>
                </a:cubicBezTo>
                <a:cubicBezTo>
                  <a:pt x="15768" y="7640"/>
                  <a:pt x="15767" y="7620"/>
                  <a:pt x="15779" y="7612"/>
                </a:cubicBezTo>
                <a:cubicBezTo>
                  <a:pt x="15785" y="7608"/>
                  <a:pt x="15797" y="7611"/>
                  <a:pt x="15803" y="7612"/>
                </a:cubicBezTo>
                <a:cubicBezTo>
                  <a:pt x="15805" y="7613"/>
                  <a:pt x="15806" y="7611"/>
                  <a:pt x="15807" y="7612"/>
                </a:cubicBezTo>
                <a:cubicBezTo>
                  <a:pt x="15755" y="7591"/>
                  <a:pt x="15751" y="7573"/>
                  <a:pt x="15789" y="7533"/>
                </a:cubicBezTo>
                <a:cubicBezTo>
                  <a:pt x="15832" y="7487"/>
                  <a:pt x="15778" y="7325"/>
                  <a:pt x="15645" y="7127"/>
                </a:cubicBezTo>
                <a:cubicBezTo>
                  <a:pt x="15626" y="7099"/>
                  <a:pt x="14955" y="7405"/>
                  <a:pt x="14690" y="7563"/>
                </a:cubicBezTo>
                <a:cubicBezTo>
                  <a:pt x="14314" y="7788"/>
                  <a:pt x="13990" y="8051"/>
                  <a:pt x="13648" y="8413"/>
                </a:cubicBezTo>
                <a:lnTo>
                  <a:pt x="13356" y="8725"/>
                </a:lnTo>
                <a:lnTo>
                  <a:pt x="13356" y="9071"/>
                </a:lnTo>
                <a:lnTo>
                  <a:pt x="13356" y="9427"/>
                </a:lnTo>
                <a:lnTo>
                  <a:pt x="13444" y="9269"/>
                </a:lnTo>
                <a:cubicBezTo>
                  <a:pt x="13517" y="9142"/>
                  <a:pt x="13545" y="9125"/>
                  <a:pt x="13597" y="9170"/>
                </a:cubicBezTo>
                <a:cubicBezTo>
                  <a:pt x="13662" y="9228"/>
                  <a:pt x="13651" y="9256"/>
                  <a:pt x="13495" y="9497"/>
                </a:cubicBezTo>
                <a:cubicBezTo>
                  <a:pt x="13453" y="9561"/>
                  <a:pt x="13533" y="9507"/>
                  <a:pt x="13666" y="9378"/>
                </a:cubicBezTo>
                <a:cubicBezTo>
                  <a:pt x="14196" y="8869"/>
                  <a:pt x="15261" y="8236"/>
                  <a:pt x="16280" y="7825"/>
                </a:cubicBezTo>
                <a:cubicBezTo>
                  <a:pt x="16532" y="7724"/>
                  <a:pt x="16734" y="7625"/>
                  <a:pt x="16729" y="7602"/>
                </a:cubicBezTo>
                <a:cubicBezTo>
                  <a:pt x="16722" y="7570"/>
                  <a:pt x="15390" y="5254"/>
                  <a:pt x="15335" y="5179"/>
                </a:cubicBezTo>
                <a:close/>
                <a:moveTo>
                  <a:pt x="9736" y="5213"/>
                </a:moveTo>
                <a:cubicBezTo>
                  <a:pt x="9724" y="5213"/>
                  <a:pt x="9712" y="5235"/>
                  <a:pt x="9690" y="5273"/>
                </a:cubicBezTo>
                <a:cubicBezTo>
                  <a:pt x="9665" y="5318"/>
                  <a:pt x="9598" y="5352"/>
                  <a:pt x="9546" y="5352"/>
                </a:cubicBezTo>
                <a:cubicBezTo>
                  <a:pt x="9457" y="5352"/>
                  <a:pt x="9459" y="5360"/>
                  <a:pt x="9537" y="5421"/>
                </a:cubicBezTo>
                <a:cubicBezTo>
                  <a:pt x="9588" y="5461"/>
                  <a:pt x="9606" y="5513"/>
                  <a:pt x="9588" y="5564"/>
                </a:cubicBezTo>
                <a:cubicBezTo>
                  <a:pt x="9566" y="5624"/>
                  <a:pt x="9576" y="5628"/>
                  <a:pt x="9634" y="5609"/>
                </a:cubicBezTo>
                <a:cubicBezTo>
                  <a:pt x="9676" y="5595"/>
                  <a:pt x="9738" y="5604"/>
                  <a:pt x="9774" y="5629"/>
                </a:cubicBezTo>
                <a:cubicBezTo>
                  <a:pt x="9860" y="5687"/>
                  <a:pt x="9870" y="5693"/>
                  <a:pt x="9857" y="5624"/>
                </a:cubicBezTo>
                <a:cubicBezTo>
                  <a:pt x="9851" y="5592"/>
                  <a:pt x="9869" y="5513"/>
                  <a:pt x="9899" y="5456"/>
                </a:cubicBezTo>
                <a:cubicBezTo>
                  <a:pt x="9944" y="5368"/>
                  <a:pt x="9948" y="5352"/>
                  <a:pt x="9894" y="5352"/>
                </a:cubicBezTo>
                <a:cubicBezTo>
                  <a:pt x="9858" y="5352"/>
                  <a:pt x="9808" y="5318"/>
                  <a:pt x="9783" y="5273"/>
                </a:cubicBezTo>
                <a:cubicBezTo>
                  <a:pt x="9761" y="5235"/>
                  <a:pt x="9748" y="5213"/>
                  <a:pt x="9736" y="5213"/>
                </a:cubicBezTo>
                <a:close/>
                <a:moveTo>
                  <a:pt x="18727" y="5401"/>
                </a:moveTo>
                <a:cubicBezTo>
                  <a:pt x="18213" y="5401"/>
                  <a:pt x="18115" y="5412"/>
                  <a:pt x="18115" y="5470"/>
                </a:cubicBezTo>
                <a:cubicBezTo>
                  <a:pt x="18115" y="5529"/>
                  <a:pt x="18213" y="5535"/>
                  <a:pt x="18727" y="5535"/>
                </a:cubicBezTo>
                <a:cubicBezTo>
                  <a:pt x="19241" y="5535"/>
                  <a:pt x="19334" y="5529"/>
                  <a:pt x="19334" y="5470"/>
                </a:cubicBezTo>
                <a:cubicBezTo>
                  <a:pt x="19334" y="5412"/>
                  <a:pt x="19241" y="5401"/>
                  <a:pt x="18727" y="5401"/>
                </a:cubicBezTo>
                <a:close/>
                <a:moveTo>
                  <a:pt x="14968" y="5723"/>
                </a:moveTo>
                <a:lnTo>
                  <a:pt x="14686" y="5841"/>
                </a:lnTo>
                <a:cubicBezTo>
                  <a:pt x="14338" y="5981"/>
                  <a:pt x="14024" y="6170"/>
                  <a:pt x="13666" y="6450"/>
                </a:cubicBezTo>
                <a:lnTo>
                  <a:pt x="13397" y="6658"/>
                </a:lnTo>
                <a:lnTo>
                  <a:pt x="13397" y="6984"/>
                </a:lnTo>
                <a:lnTo>
                  <a:pt x="13397" y="7320"/>
                </a:lnTo>
                <a:lnTo>
                  <a:pt x="13564" y="7152"/>
                </a:lnTo>
                <a:cubicBezTo>
                  <a:pt x="13918" y="6811"/>
                  <a:pt x="14624" y="6367"/>
                  <a:pt x="15029" y="6222"/>
                </a:cubicBezTo>
                <a:cubicBezTo>
                  <a:pt x="15113" y="6192"/>
                  <a:pt x="15111" y="6110"/>
                  <a:pt x="15015" y="5841"/>
                </a:cubicBezTo>
                <a:lnTo>
                  <a:pt x="14968" y="5723"/>
                </a:lnTo>
                <a:close/>
                <a:moveTo>
                  <a:pt x="11372" y="5772"/>
                </a:moveTo>
                <a:cubicBezTo>
                  <a:pt x="11307" y="5772"/>
                  <a:pt x="11267" y="5827"/>
                  <a:pt x="11215" y="5980"/>
                </a:cubicBezTo>
                <a:lnTo>
                  <a:pt x="11141" y="6188"/>
                </a:lnTo>
                <a:lnTo>
                  <a:pt x="11303" y="6247"/>
                </a:lnTo>
                <a:cubicBezTo>
                  <a:pt x="11670" y="6374"/>
                  <a:pt x="12505" y="6921"/>
                  <a:pt x="12744" y="7192"/>
                </a:cubicBezTo>
                <a:cubicBezTo>
                  <a:pt x="12801" y="7256"/>
                  <a:pt x="12852" y="7310"/>
                  <a:pt x="12860" y="7310"/>
                </a:cubicBezTo>
                <a:cubicBezTo>
                  <a:pt x="12868" y="7310"/>
                  <a:pt x="12874" y="7164"/>
                  <a:pt x="12874" y="6989"/>
                </a:cubicBezTo>
                <a:lnTo>
                  <a:pt x="12874" y="6672"/>
                </a:lnTo>
                <a:lnTo>
                  <a:pt x="12600" y="6450"/>
                </a:lnTo>
                <a:cubicBezTo>
                  <a:pt x="12297" y="6207"/>
                  <a:pt x="11509" y="5772"/>
                  <a:pt x="11372" y="5772"/>
                </a:cubicBezTo>
                <a:close/>
                <a:moveTo>
                  <a:pt x="21317" y="6237"/>
                </a:moveTo>
                <a:cubicBezTo>
                  <a:pt x="21224" y="6237"/>
                  <a:pt x="21121" y="6280"/>
                  <a:pt x="21035" y="6371"/>
                </a:cubicBezTo>
                <a:cubicBezTo>
                  <a:pt x="20967" y="6444"/>
                  <a:pt x="20890" y="6594"/>
                  <a:pt x="20863" y="6707"/>
                </a:cubicBezTo>
                <a:cubicBezTo>
                  <a:pt x="20469" y="8335"/>
                  <a:pt x="19626" y="9688"/>
                  <a:pt x="18514" y="10466"/>
                </a:cubicBezTo>
                <a:cubicBezTo>
                  <a:pt x="18125" y="10739"/>
                  <a:pt x="17908" y="10826"/>
                  <a:pt x="17735" y="10788"/>
                </a:cubicBezTo>
                <a:cubicBezTo>
                  <a:pt x="17667" y="10774"/>
                  <a:pt x="17658" y="10730"/>
                  <a:pt x="17666" y="10525"/>
                </a:cubicBezTo>
                <a:cubicBezTo>
                  <a:pt x="17675" y="10293"/>
                  <a:pt x="17697" y="10249"/>
                  <a:pt x="18120" y="9645"/>
                </a:cubicBezTo>
                <a:cubicBezTo>
                  <a:pt x="18727" y="8779"/>
                  <a:pt x="18852" y="8552"/>
                  <a:pt x="18852" y="8310"/>
                </a:cubicBezTo>
                <a:cubicBezTo>
                  <a:pt x="18852" y="8089"/>
                  <a:pt x="18794" y="8014"/>
                  <a:pt x="18583" y="7978"/>
                </a:cubicBezTo>
                <a:cubicBezTo>
                  <a:pt x="18374" y="7942"/>
                  <a:pt x="18260" y="8042"/>
                  <a:pt x="17443" y="8987"/>
                </a:cubicBezTo>
                <a:lnTo>
                  <a:pt x="16739" y="9808"/>
                </a:lnTo>
                <a:lnTo>
                  <a:pt x="16085" y="11292"/>
                </a:lnTo>
                <a:cubicBezTo>
                  <a:pt x="15729" y="12109"/>
                  <a:pt x="15431" y="12806"/>
                  <a:pt x="15418" y="12840"/>
                </a:cubicBezTo>
                <a:cubicBezTo>
                  <a:pt x="15393" y="12906"/>
                  <a:pt x="15516" y="12901"/>
                  <a:pt x="16234" y="12796"/>
                </a:cubicBezTo>
                <a:cubicBezTo>
                  <a:pt x="18918" y="12402"/>
                  <a:pt x="20809" y="10410"/>
                  <a:pt x="21466" y="7291"/>
                </a:cubicBezTo>
                <a:cubicBezTo>
                  <a:pt x="21538" y="6952"/>
                  <a:pt x="21595" y="6649"/>
                  <a:pt x="21600" y="6573"/>
                </a:cubicBezTo>
                <a:lnTo>
                  <a:pt x="21600" y="6529"/>
                </a:lnTo>
                <a:cubicBezTo>
                  <a:pt x="21593" y="6343"/>
                  <a:pt x="21467" y="6236"/>
                  <a:pt x="21317" y="6237"/>
                </a:cubicBezTo>
                <a:close/>
                <a:moveTo>
                  <a:pt x="19529" y="6296"/>
                </a:moveTo>
                <a:cubicBezTo>
                  <a:pt x="19230" y="6322"/>
                  <a:pt x="19021" y="6482"/>
                  <a:pt x="18917" y="6771"/>
                </a:cubicBezTo>
                <a:cubicBezTo>
                  <a:pt x="18852" y="6953"/>
                  <a:pt x="18847" y="7014"/>
                  <a:pt x="18894" y="7182"/>
                </a:cubicBezTo>
                <a:cubicBezTo>
                  <a:pt x="18989" y="7525"/>
                  <a:pt x="19171" y="7648"/>
                  <a:pt x="19552" y="7642"/>
                </a:cubicBezTo>
                <a:cubicBezTo>
                  <a:pt x="19636" y="7641"/>
                  <a:pt x="19722" y="7655"/>
                  <a:pt x="19742" y="7667"/>
                </a:cubicBezTo>
                <a:cubicBezTo>
                  <a:pt x="19845" y="7733"/>
                  <a:pt x="19385" y="8034"/>
                  <a:pt x="19260" y="7983"/>
                </a:cubicBezTo>
                <a:cubicBezTo>
                  <a:pt x="19135" y="7932"/>
                  <a:pt x="19074" y="8014"/>
                  <a:pt x="19074" y="8221"/>
                </a:cubicBezTo>
                <a:cubicBezTo>
                  <a:pt x="19074" y="8455"/>
                  <a:pt x="19072" y="8461"/>
                  <a:pt x="19487" y="8379"/>
                </a:cubicBezTo>
                <a:cubicBezTo>
                  <a:pt x="19967" y="8285"/>
                  <a:pt x="20222" y="8047"/>
                  <a:pt x="20330" y="7583"/>
                </a:cubicBezTo>
                <a:cubicBezTo>
                  <a:pt x="20470" y="6979"/>
                  <a:pt x="20300" y="6462"/>
                  <a:pt x="19913" y="6326"/>
                </a:cubicBezTo>
                <a:cubicBezTo>
                  <a:pt x="19829" y="6297"/>
                  <a:pt x="19657" y="6284"/>
                  <a:pt x="19529" y="6296"/>
                </a:cubicBezTo>
                <a:close/>
                <a:moveTo>
                  <a:pt x="15284" y="6376"/>
                </a:moveTo>
                <a:cubicBezTo>
                  <a:pt x="15261" y="6376"/>
                  <a:pt x="15098" y="6440"/>
                  <a:pt x="14927" y="6514"/>
                </a:cubicBezTo>
                <a:cubicBezTo>
                  <a:pt x="14524" y="6689"/>
                  <a:pt x="13939" y="7080"/>
                  <a:pt x="13611" y="7395"/>
                </a:cubicBezTo>
                <a:lnTo>
                  <a:pt x="13356" y="7642"/>
                </a:lnTo>
                <a:lnTo>
                  <a:pt x="13356" y="7973"/>
                </a:lnTo>
                <a:lnTo>
                  <a:pt x="13356" y="8305"/>
                </a:lnTo>
                <a:lnTo>
                  <a:pt x="13606" y="8047"/>
                </a:lnTo>
                <a:cubicBezTo>
                  <a:pt x="14077" y="7572"/>
                  <a:pt x="14675" y="7133"/>
                  <a:pt x="15196" y="6880"/>
                </a:cubicBezTo>
                <a:cubicBezTo>
                  <a:pt x="15334" y="6813"/>
                  <a:pt x="15450" y="6747"/>
                  <a:pt x="15450" y="6732"/>
                </a:cubicBezTo>
                <a:cubicBezTo>
                  <a:pt x="15450" y="6657"/>
                  <a:pt x="15320" y="6376"/>
                  <a:pt x="15284" y="6376"/>
                </a:cubicBezTo>
                <a:close/>
                <a:moveTo>
                  <a:pt x="11080" y="6430"/>
                </a:moveTo>
                <a:cubicBezTo>
                  <a:pt x="10988" y="6420"/>
                  <a:pt x="10954" y="6479"/>
                  <a:pt x="10918" y="6583"/>
                </a:cubicBezTo>
                <a:cubicBezTo>
                  <a:pt x="10890" y="6668"/>
                  <a:pt x="10863" y="6745"/>
                  <a:pt x="10863" y="6761"/>
                </a:cubicBezTo>
                <a:cubicBezTo>
                  <a:pt x="10863" y="6776"/>
                  <a:pt x="10979" y="6844"/>
                  <a:pt x="11113" y="6910"/>
                </a:cubicBezTo>
                <a:cubicBezTo>
                  <a:pt x="11598" y="7146"/>
                  <a:pt x="12201" y="7582"/>
                  <a:pt x="12744" y="8092"/>
                </a:cubicBezTo>
                <a:lnTo>
                  <a:pt x="12939" y="8275"/>
                </a:lnTo>
                <a:lnTo>
                  <a:pt x="12953" y="7968"/>
                </a:lnTo>
                <a:cubicBezTo>
                  <a:pt x="12967" y="7660"/>
                  <a:pt x="12969" y="7651"/>
                  <a:pt x="12804" y="7498"/>
                </a:cubicBezTo>
                <a:cubicBezTo>
                  <a:pt x="12460" y="7179"/>
                  <a:pt x="12008" y="6867"/>
                  <a:pt x="11585" y="6648"/>
                </a:cubicBezTo>
                <a:cubicBezTo>
                  <a:pt x="11322" y="6512"/>
                  <a:pt x="11173" y="6441"/>
                  <a:pt x="11080" y="6430"/>
                </a:cubicBezTo>
                <a:close/>
                <a:moveTo>
                  <a:pt x="17670" y="6593"/>
                </a:moveTo>
                <a:cubicBezTo>
                  <a:pt x="17657" y="6588"/>
                  <a:pt x="17621" y="6627"/>
                  <a:pt x="17582" y="6692"/>
                </a:cubicBezTo>
                <a:cubicBezTo>
                  <a:pt x="17513" y="6807"/>
                  <a:pt x="17462" y="6841"/>
                  <a:pt x="17364" y="6841"/>
                </a:cubicBezTo>
                <a:lnTo>
                  <a:pt x="17235" y="6841"/>
                </a:lnTo>
                <a:lnTo>
                  <a:pt x="17327" y="6984"/>
                </a:lnTo>
                <a:cubicBezTo>
                  <a:pt x="17393" y="7083"/>
                  <a:pt x="17412" y="7161"/>
                  <a:pt x="17392" y="7246"/>
                </a:cubicBezTo>
                <a:cubicBezTo>
                  <a:pt x="17371" y="7334"/>
                  <a:pt x="17378" y="7362"/>
                  <a:pt x="17420" y="7345"/>
                </a:cubicBezTo>
                <a:cubicBezTo>
                  <a:pt x="17603" y="7271"/>
                  <a:pt x="17663" y="7265"/>
                  <a:pt x="17740" y="7325"/>
                </a:cubicBezTo>
                <a:cubicBezTo>
                  <a:pt x="17818" y="7387"/>
                  <a:pt x="17832" y="7385"/>
                  <a:pt x="17846" y="7271"/>
                </a:cubicBezTo>
                <a:cubicBezTo>
                  <a:pt x="17854" y="7204"/>
                  <a:pt x="17896" y="7090"/>
                  <a:pt x="17944" y="7019"/>
                </a:cubicBezTo>
                <a:cubicBezTo>
                  <a:pt x="18023" y="6899"/>
                  <a:pt x="18029" y="6890"/>
                  <a:pt x="17958" y="6890"/>
                </a:cubicBezTo>
                <a:cubicBezTo>
                  <a:pt x="17861" y="6890"/>
                  <a:pt x="17676" y="6709"/>
                  <a:pt x="17675" y="6613"/>
                </a:cubicBezTo>
                <a:cubicBezTo>
                  <a:pt x="17675" y="6602"/>
                  <a:pt x="17675" y="6595"/>
                  <a:pt x="17670" y="6593"/>
                </a:cubicBezTo>
                <a:close/>
                <a:moveTo>
                  <a:pt x="19612" y="6707"/>
                </a:moveTo>
                <a:cubicBezTo>
                  <a:pt x="19699" y="6701"/>
                  <a:pt x="19732" y="6729"/>
                  <a:pt x="19788" y="6831"/>
                </a:cubicBezTo>
                <a:cubicBezTo>
                  <a:pt x="19836" y="6917"/>
                  <a:pt x="19840" y="6984"/>
                  <a:pt x="19807" y="7152"/>
                </a:cubicBezTo>
                <a:cubicBezTo>
                  <a:pt x="19793" y="7223"/>
                  <a:pt x="19750" y="7253"/>
                  <a:pt x="19714" y="7221"/>
                </a:cubicBezTo>
                <a:cubicBezTo>
                  <a:pt x="19689" y="7199"/>
                  <a:pt x="19681" y="7200"/>
                  <a:pt x="19672" y="7226"/>
                </a:cubicBezTo>
                <a:cubicBezTo>
                  <a:pt x="19656" y="7271"/>
                  <a:pt x="19537" y="7272"/>
                  <a:pt x="19501" y="7226"/>
                </a:cubicBezTo>
                <a:cubicBezTo>
                  <a:pt x="19470" y="7185"/>
                  <a:pt x="19414" y="6995"/>
                  <a:pt x="19413" y="6915"/>
                </a:cubicBezTo>
                <a:cubicBezTo>
                  <a:pt x="19411" y="6841"/>
                  <a:pt x="19539" y="6712"/>
                  <a:pt x="19612" y="6707"/>
                </a:cubicBezTo>
                <a:close/>
                <a:moveTo>
                  <a:pt x="8902" y="7444"/>
                </a:moveTo>
                <a:cubicBezTo>
                  <a:pt x="8878" y="7444"/>
                  <a:pt x="8811" y="7555"/>
                  <a:pt x="8749" y="7686"/>
                </a:cubicBezTo>
                <a:cubicBezTo>
                  <a:pt x="8627" y="7942"/>
                  <a:pt x="8594" y="7938"/>
                  <a:pt x="8513" y="7667"/>
                </a:cubicBezTo>
                <a:cubicBezTo>
                  <a:pt x="8410" y="7323"/>
                  <a:pt x="8031" y="7413"/>
                  <a:pt x="8031" y="7780"/>
                </a:cubicBezTo>
                <a:cubicBezTo>
                  <a:pt x="8031" y="7883"/>
                  <a:pt x="8052" y="8003"/>
                  <a:pt x="8077" y="8052"/>
                </a:cubicBezTo>
                <a:cubicBezTo>
                  <a:pt x="8127" y="8151"/>
                  <a:pt x="8292" y="8173"/>
                  <a:pt x="8425" y="8097"/>
                </a:cubicBezTo>
                <a:cubicBezTo>
                  <a:pt x="8559" y="8020"/>
                  <a:pt x="8567" y="8128"/>
                  <a:pt x="8448" y="8379"/>
                </a:cubicBezTo>
                <a:cubicBezTo>
                  <a:pt x="8387" y="8508"/>
                  <a:pt x="8337" y="8618"/>
                  <a:pt x="8337" y="8631"/>
                </a:cubicBezTo>
                <a:cubicBezTo>
                  <a:pt x="8337" y="8645"/>
                  <a:pt x="8355" y="8656"/>
                  <a:pt x="8379" y="8656"/>
                </a:cubicBezTo>
                <a:cubicBezTo>
                  <a:pt x="8403" y="8656"/>
                  <a:pt x="8475" y="8557"/>
                  <a:pt x="8536" y="8428"/>
                </a:cubicBezTo>
                <a:cubicBezTo>
                  <a:pt x="8660" y="8168"/>
                  <a:pt x="8702" y="8162"/>
                  <a:pt x="8745" y="8404"/>
                </a:cubicBezTo>
                <a:cubicBezTo>
                  <a:pt x="8816" y="8807"/>
                  <a:pt x="9250" y="8721"/>
                  <a:pt x="9250" y="8305"/>
                </a:cubicBezTo>
                <a:cubicBezTo>
                  <a:pt x="9250" y="8008"/>
                  <a:pt x="9085" y="7875"/>
                  <a:pt x="8861" y="8003"/>
                </a:cubicBezTo>
                <a:cubicBezTo>
                  <a:pt x="8794" y="8041"/>
                  <a:pt x="8753" y="8040"/>
                  <a:pt x="8749" y="7993"/>
                </a:cubicBezTo>
                <a:cubicBezTo>
                  <a:pt x="8737" y="8001"/>
                  <a:pt x="8724" y="7995"/>
                  <a:pt x="8717" y="7983"/>
                </a:cubicBezTo>
                <a:cubicBezTo>
                  <a:pt x="8709" y="7971"/>
                  <a:pt x="8710" y="7956"/>
                  <a:pt x="8722" y="7949"/>
                </a:cubicBezTo>
                <a:cubicBezTo>
                  <a:pt x="8733" y="7941"/>
                  <a:pt x="8752" y="7940"/>
                  <a:pt x="8759" y="7953"/>
                </a:cubicBezTo>
                <a:cubicBezTo>
                  <a:pt x="8765" y="7904"/>
                  <a:pt x="8787" y="7837"/>
                  <a:pt x="8837" y="7731"/>
                </a:cubicBezTo>
                <a:cubicBezTo>
                  <a:pt x="8961" y="7471"/>
                  <a:pt x="8963" y="7444"/>
                  <a:pt x="8902" y="7444"/>
                </a:cubicBezTo>
                <a:close/>
                <a:moveTo>
                  <a:pt x="8263" y="7617"/>
                </a:moveTo>
                <a:cubicBezTo>
                  <a:pt x="8286" y="7617"/>
                  <a:pt x="8310" y="7631"/>
                  <a:pt x="8337" y="7667"/>
                </a:cubicBezTo>
                <a:cubicBezTo>
                  <a:pt x="8381" y="7725"/>
                  <a:pt x="8376" y="7921"/>
                  <a:pt x="8328" y="7968"/>
                </a:cubicBezTo>
                <a:cubicBezTo>
                  <a:pt x="8274" y="8020"/>
                  <a:pt x="8262" y="8019"/>
                  <a:pt x="8207" y="7944"/>
                </a:cubicBezTo>
                <a:cubicBezTo>
                  <a:pt x="8152" y="7870"/>
                  <a:pt x="8151" y="7773"/>
                  <a:pt x="8198" y="7676"/>
                </a:cubicBezTo>
                <a:cubicBezTo>
                  <a:pt x="8215" y="7639"/>
                  <a:pt x="8239" y="7618"/>
                  <a:pt x="8263" y="7617"/>
                </a:cubicBezTo>
                <a:close/>
                <a:moveTo>
                  <a:pt x="8272" y="7756"/>
                </a:moveTo>
                <a:cubicBezTo>
                  <a:pt x="8265" y="7749"/>
                  <a:pt x="8253" y="7762"/>
                  <a:pt x="8244" y="7785"/>
                </a:cubicBezTo>
                <a:cubicBezTo>
                  <a:pt x="8232" y="7819"/>
                  <a:pt x="8236" y="7823"/>
                  <a:pt x="8258" y="7800"/>
                </a:cubicBezTo>
                <a:cubicBezTo>
                  <a:pt x="8273" y="7783"/>
                  <a:pt x="8279" y="7763"/>
                  <a:pt x="8272" y="7756"/>
                </a:cubicBezTo>
                <a:close/>
                <a:moveTo>
                  <a:pt x="14992" y="7993"/>
                </a:moveTo>
                <a:cubicBezTo>
                  <a:pt x="14998" y="7995"/>
                  <a:pt x="15007" y="7996"/>
                  <a:pt x="15010" y="8003"/>
                </a:cubicBezTo>
                <a:cubicBezTo>
                  <a:pt x="15018" y="8015"/>
                  <a:pt x="15012" y="8035"/>
                  <a:pt x="15001" y="8043"/>
                </a:cubicBezTo>
                <a:cubicBezTo>
                  <a:pt x="14989" y="8051"/>
                  <a:pt x="14971" y="8050"/>
                  <a:pt x="14964" y="8038"/>
                </a:cubicBezTo>
                <a:cubicBezTo>
                  <a:pt x="14957" y="8025"/>
                  <a:pt x="14962" y="8006"/>
                  <a:pt x="14973" y="7998"/>
                </a:cubicBezTo>
                <a:cubicBezTo>
                  <a:pt x="14979" y="7995"/>
                  <a:pt x="14986" y="7992"/>
                  <a:pt x="14992" y="7993"/>
                </a:cubicBezTo>
                <a:close/>
                <a:moveTo>
                  <a:pt x="14927" y="8013"/>
                </a:moveTo>
                <a:cubicBezTo>
                  <a:pt x="14938" y="8014"/>
                  <a:pt x="14953" y="8017"/>
                  <a:pt x="14959" y="8023"/>
                </a:cubicBezTo>
                <a:cubicBezTo>
                  <a:pt x="14973" y="8038"/>
                  <a:pt x="14966" y="8054"/>
                  <a:pt x="14945" y="8072"/>
                </a:cubicBezTo>
                <a:cubicBezTo>
                  <a:pt x="14921" y="8094"/>
                  <a:pt x="14912" y="8095"/>
                  <a:pt x="14890" y="8067"/>
                </a:cubicBezTo>
                <a:cubicBezTo>
                  <a:pt x="14867" y="8037"/>
                  <a:pt x="14868" y="8031"/>
                  <a:pt x="14899" y="8018"/>
                </a:cubicBezTo>
                <a:cubicBezTo>
                  <a:pt x="14909" y="8014"/>
                  <a:pt x="14916" y="8011"/>
                  <a:pt x="14927" y="8013"/>
                </a:cubicBezTo>
                <a:close/>
                <a:moveTo>
                  <a:pt x="9014" y="8112"/>
                </a:moveTo>
                <a:cubicBezTo>
                  <a:pt x="9026" y="8108"/>
                  <a:pt x="9038" y="8109"/>
                  <a:pt x="9055" y="8127"/>
                </a:cubicBezTo>
                <a:cubicBezTo>
                  <a:pt x="9105" y="8179"/>
                  <a:pt x="9115" y="8361"/>
                  <a:pt x="9078" y="8438"/>
                </a:cubicBezTo>
                <a:cubicBezTo>
                  <a:pt x="9015" y="8564"/>
                  <a:pt x="8932" y="8500"/>
                  <a:pt x="8916" y="8315"/>
                </a:cubicBezTo>
                <a:cubicBezTo>
                  <a:pt x="8910" y="8249"/>
                  <a:pt x="8921" y="8213"/>
                  <a:pt x="8963" y="8161"/>
                </a:cubicBezTo>
                <a:cubicBezTo>
                  <a:pt x="8989" y="8129"/>
                  <a:pt x="9001" y="8116"/>
                  <a:pt x="9014" y="8112"/>
                </a:cubicBezTo>
                <a:close/>
                <a:moveTo>
                  <a:pt x="9815" y="8250"/>
                </a:moveTo>
                <a:lnTo>
                  <a:pt x="9681" y="8502"/>
                </a:lnTo>
                <a:cubicBezTo>
                  <a:pt x="9607" y="8642"/>
                  <a:pt x="9555" y="8765"/>
                  <a:pt x="9565" y="8775"/>
                </a:cubicBezTo>
                <a:cubicBezTo>
                  <a:pt x="9575" y="8786"/>
                  <a:pt x="9780" y="8816"/>
                  <a:pt x="10019" y="8844"/>
                </a:cubicBezTo>
                <a:cubicBezTo>
                  <a:pt x="10794" y="8932"/>
                  <a:pt x="11631" y="9142"/>
                  <a:pt x="11961" y="9333"/>
                </a:cubicBezTo>
                <a:cubicBezTo>
                  <a:pt x="12251" y="9502"/>
                  <a:pt x="12049" y="9300"/>
                  <a:pt x="11664" y="9037"/>
                </a:cubicBezTo>
                <a:cubicBezTo>
                  <a:pt x="11092" y="8647"/>
                  <a:pt x="10521" y="8387"/>
                  <a:pt x="10042" y="8295"/>
                </a:cubicBezTo>
                <a:lnTo>
                  <a:pt x="9815" y="8250"/>
                </a:lnTo>
                <a:close/>
                <a:moveTo>
                  <a:pt x="16493" y="8250"/>
                </a:moveTo>
                <a:lnTo>
                  <a:pt x="16289" y="8290"/>
                </a:lnTo>
                <a:cubicBezTo>
                  <a:pt x="15977" y="8352"/>
                  <a:pt x="15550" y="8514"/>
                  <a:pt x="15209" y="8695"/>
                </a:cubicBezTo>
                <a:cubicBezTo>
                  <a:pt x="14896" y="8862"/>
                  <a:pt x="14198" y="9335"/>
                  <a:pt x="14153" y="9413"/>
                </a:cubicBezTo>
                <a:cubicBezTo>
                  <a:pt x="14139" y="9437"/>
                  <a:pt x="14212" y="9415"/>
                  <a:pt x="14306" y="9363"/>
                </a:cubicBezTo>
                <a:cubicBezTo>
                  <a:pt x="14729" y="9134"/>
                  <a:pt x="15492" y="8935"/>
                  <a:pt x="16280" y="8849"/>
                </a:cubicBezTo>
                <a:cubicBezTo>
                  <a:pt x="16527" y="8822"/>
                  <a:pt x="16734" y="8789"/>
                  <a:pt x="16743" y="8779"/>
                </a:cubicBezTo>
                <a:cubicBezTo>
                  <a:pt x="16753" y="8769"/>
                  <a:pt x="16702" y="8647"/>
                  <a:pt x="16628" y="8507"/>
                </a:cubicBezTo>
                <a:lnTo>
                  <a:pt x="16493" y="8250"/>
                </a:lnTo>
                <a:close/>
                <a:moveTo>
                  <a:pt x="10154" y="9131"/>
                </a:moveTo>
                <a:cubicBezTo>
                  <a:pt x="9970" y="9127"/>
                  <a:pt x="9946" y="9179"/>
                  <a:pt x="9880" y="9324"/>
                </a:cubicBezTo>
                <a:lnTo>
                  <a:pt x="9787" y="9521"/>
                </a:lnTo>
                <a:lnTo>
                  <a:pt x="10445" y="9507"/>
                </a:lnTo>
                <a:cubicBezTo>
                  <a:pt x="10808" y="9500"/>
                  <a:pt x="11257" y="9508"/>
                  <a:pt x="11437" y="9531"/>
                </a:cubicBezTo>
                <a:cubicBezTo>
                  <a:pt x="11902" y="9591"/>
                  <a:pt x="11938" y="9596"/>
                  <a:pt x="11891" y="9546"/>
                </a:cubicBezTo>
                <a:cubicBezTo>
                  <a:pt x="11800" y="9451"/>
                  <a:pt x="11134" y="9253"/>
                  <a:pt x="10696" y="9190"/>
                </a:cubicBezTo>
                <a:cubicBezTo>
                  <a:pt x="10428" y="9152"/>
                  <a:pt x="10264" y="9134"/>
                  <a:pt x="10154" y="9131"/>
                </a:cubicBezTo>
                <a:close/>
                <a:moveTo>
                  <a:pt x="16359" y="9136"/>
                </a:moveTo>
                <a:lnTo>
                  <a:pt x="16007" y="9155"/>
                </a:lnTo>
                <a:cubicBezTo>
                  <a:pt x="15507" y="9188"/>
                  <a:pt x="14905" y="9328"/>
                  <a:pt x="14621" y="9472"/>
                </a:cubicBezTo>
                <a:cubicBezTo>
                  <a:pt x="14489" y="9539"/>
                  <a:pt x="14420" y="9578"/>
                  <a:pt x="14468" y="9561"/>
                </a:cubicBezTo>
                <a:cubicBezTo>
                  <a:pt x="14516" y="9545"/>
                  <a:pt x="14993" y="9518"/>
                  <a:pt x="15525" y="9502"/>
                </a:cubicBezTo>
                <a:lnTo>
                  <a:pt x="16488" y="9472"/>
                </a:lnTo>
                <a:lnTo>
                  <a:pt x="16424" y="9304"/>
                </a:lnTo>
                <a:lnTo>
                  <a:pt x="16359" y="9136"/>
                </a:lnTo>
                <a:close/>
                <a:moveTo>
                  <a:pt x="18412" y="9625"/>
                </a:moveTo>
                <a:cubicBezTo>
                  <a:pt x="18392" y="9622"/>
                  <a:pt x="18379" y="9637"/>
                  <a:pt x="18365" y="9665"/>
                </a:cubicBezTo>
                <a:cubicBezTo>
                  <a:pt x="18346" y="9701"/>
                  <a:pt x="18298" y="9729"/>
                  <a:pt x="18263" y="9729"/>
                </a:cubicBezTo>
                <a:cubicBezTo>
                  <a:pt x="18185" y="9729"/>
                  <a:pt x="18186" y="9737"/>
                  <a:pt x="18259" y="9887"/>
                </a:cubicBezTo>
                <a:cubicBezTo>
                  <a:pt x="18291" y="9954"/>
                  <a:pt x="18328" y="9995"/>
                  <a:pt x="18342" y="9981"/>
                </a:cubicBezTo>
                <a:cubicBezTo>
                  <a:pt x="18355" y="9966"/>
                  <a:pt x="18401" y="9978"/>
                  <a:pt x="18444" y="10006"/>
                </a:cubicBezTo>
                <a:cubicBezTo>
                  <a:pt x="18548" y="10070"/>
                  <a:pt x="18553" y="10068"/>
                  <a:pt x="18523" y="9986"/>
                </a:cubicBezTo>
                <a:cubicBezTo>
                  <a:pt x="18509" y="9947"/>
                  <a:pt x="18522" y="9881"/>
                  <a:pt x="18551" y="9843"/>
                </a:cubicBezTo>
                <a:cubicBezTo>
                  <a:pt x="18595" y="9787"/>
                  <a:pt x="18584" y="9763"/>
                  <a:pt x="18500" y="9690"/>
                </a:cubicBezTo>
                <a:cubicBezTo>
                  <a:pt x="18457" y="9652"/>
                  <a:pt x="18433" y="9629"/>
                  <a:pt x="18412" y="9625"/>
                </a:cubicBezTo>
                <a:close/>
                <a:moveTo>
                  <a:pt x="9584" y="9704"/>
                </a:moveTo>
                <a:lnTo>
                  <a:pt x="9862" y="10150"/>
                </a:lnTo>
                <a:cubicBezTo>
                  <a:pt x="10211" y="10698"/>
                  <a:pt x="10865" y="11399"/>
                  <a:pt x="11326" y="11727"/>
                </a:cubicBezTo>
                <a:cubicBezTo>
                  <a:pt x="12175" y="12331"/>
                  <a:pt x="13173" y="12716"/>
                  <a:pt x="14213" y="12845"/>
                </a:cubicBezTo>
                <a:cubicBezTo>
                  <a:pt x="14615" y="12895"/>
                  <a:pt x="15153" y="12899"/>
                  <a:pt x="15135" y="12855"/>
                </a:cubicBezTo>
                <a:cubicBezTo>
                  <a:pt x="15127" y="12835"/>
                  <a:pt x="14937" y="12449"/>
                  <a:pt x="14709" y="11995"/>
                </a:cubicBezTo>
                <a:cubicBezTo>
                  <a:pt x="14318" y="11215"/>
                  <a:pt x="14288" y="11173"/>
                  <a:pt x="14185" y="11198"/>
                </a:cubicBezTo>
                <a:cubicBezTo>
                  <a:pt x="14125" y="11212"/>
                  <a:pt x="13780" y="11233"/>
                  <a:pt x="13416" y="11248"/>
                </a:cubicBezTo>
                <a:cubicBezTo>
                  <a:pt x="12654" y="11280"/>
                  <a:pt x="12147" y="11209"/>
                  <a:pt x="11521" y="10976"/>
                </a:cubicBezTo>
                <a:cubicBezTo>
                  <a:pt x="10888" y="10740"/>
                  <a:pt x="10472" y="10476"/>
                  <a:pt x="9769" y="9868"/>
                </a:cubicBezTo>
                <a:lnTo>
                  <a:pt x="9584" y="9704"/>
                </a:lnTo>
                <a:close/>
                <a:moveTo>
                  <a:pt x="12058" y="10164"/>
                </a:moveTo>
                <a:cubicBezTo>
                  <a:pt x="12045" y="10164"/>
                  <a:pt x="12033" y="10186"/>
                  <a:pt x="12007" y="10219"/>
                </a:cubicBezTo>
                <a:cubicBezTo>
                  <a:pt x="11976" y="10259"/>
                  <a:pt x="11915" y="10283"/>
                  <a:pt x="11877" y="10283"/>
                </a:cubicBezTo>
                <a:cubicBezTo>
                  <a:pt x="11824" y="10283"/>
                  <a:pt x="11818" y="10299"/>
                  <a:pt x="11859" y="10342"/>
                </a:cubicBezTo>
                <a:cubicBezTo>
                  <a:pt x="11887" y="10373"/>
                  <a:pt x="11915" y="10431"/>
                  <a:pt x="11915" y="10471"/>
                </a:cubicBezTo>
                <a:cubicBezTo>
                  <a:pt x="11915" y="10519"/>
                  <a:pt x="11957" y="10542"/>
                  <a:pt x="12044" y="10545"/>
                </a:cubicBezTo>
                <a:cubicBezTo>
                  <a:pt x="12138" y="10549"/>
                  <a:pt x="12174" y="10532"/>
                  <a:pt x="12174" y="10476"/>
                </a:cubicBezTo>
                <a:cubicBezTo>
                  <a:pt x="12174" y="10433"/>
                  <a:pt x="12197" y="10373"/>
                  <a:pt x="12225" y="10342"/>
                </a:cubicBezTo>
                <a:cubicBezTo>
                  <a:pt x="12266" y="10299"/>
                  <a:pt x="12267" y="10283"/>
                  <a:pt x="12211" y="10283"/>
                </a:cubicBezTo>
                <a:cubicBezTo>
                  <a:pt x="12171" y="10283"/>
                  <a:pt x="12121" y="10259"/>
                  <a:pt x="12100" y="10219"/>
                </a:cubicBezTo>
                <a:cubicBezTo>
                  <a:pt x="12083" y="10186"/>
                  <a:pt x="12071" y="10164"/>
                  <a:pt x="12058" y="10164"/>
                </a:cubicBezTo>
                <a:close/>
                <a:moveTo>
                  <a:pt x="15163" y="11287"/>
                </a:moveTo>
                <a:cubicBezTo>
                  <a:pt x="14961" y="11291"/>
                  <a:pt x="14776" y="11310"/>
                  <a:pt x="14746" y="11342"/>
                </a:cubicBezTo>
                <a:cubicBezTo>
                  <a:pt x="14707" y="11384"/>
                  <a:pt x="14759" y="11544"/>
                  <a:pt x="14973" y="12029"/>
                </a:cubicBezTo>
                <a:lnTo>
                  <a:pt x="15256" y="12657"/>
                </a:lnTo>
                <a:lnTo>
                  <a:pt x="15497" y="12103"/>
                </a:lnTo>
                <a:cubicBezTo>
                  <a:pt x="15830" y="11359"/>
                  <a:pt x="15827" y="11366"/>
                  <a:pt x="15677" y="11322"/>
                </a:cubicBezTo>
                <a:cubicBezTo>
                  <a:pt x="15580" y="11293"/>
                  <a:pt x="15365" y="11283"/>
                  <a:pt x="15163" y="11287"/>
                </a:cubicBezTo>
                <a:close/>
                <a:moveTo>
                  <a:pt x="21276" y="13933"/>
                </a:moveTo>
                <a:cubicBezTo>
                  <a:pt x="21241" y="13927"/>
                  <a:pt x="21208" y="13929"/>
                  <a:pt x="21183" y="13938"/>
                </a:cubicBezTo>
                <a:cubicBezTo>
                  <a:pt x="21086" y="13971"/>
                  <a:pt x="20955" y="14214"/>
                  <a:pt x="20937" y="14403"/>
                </a:cubicBezTo>
                <a:cubicBezTo>
                  <a:pt x="20927" y="14512"/>
                  <a:pt x="20884" y="14573"/>
                  <a:pt x="20710" y="14680"/>
                </a:cubicBezTo>
                <a:cubicBezTo>
                  <a:pt x="20403" y="14871"/>
                  <a:pt x="20300" y="14978"/>
                  <a:pt x="20182" y="15244"/>
                </a:cubicBezTo>
                <a:lnTo>
                  <a:pt x="20075" y="15482"/>
                </a:lnTo>
                <a:lnTo>
                  <a:pt x="20302" y="15511"/>
                </a:lnTo>
                <a:cubicBezTo>
                  <a:pt x="20557" y="15552"/>
                  <a:pt x="20659" y="15620"/>
                  <a:pt x="20530" y="15665"/>
                </a:cubicBezTo>
                <a:cubicBezTo>
                  <a:pt x="20112" y="15811"/>
                  <a:pt x="19956" y="15927"/>
                  <a:pt x="19871" y="16144"/>
                </a:cubicBezTo>
                <a:cubicBezTo>
                  <a:pt x="19807" y="16307"/>
                  <a:pt x="19400" y="16802"/>
                  <a:pt x="19329" y="16802"/>
                </a:cubicBezTo>
                <a:cubicBezTo>
                  <a:pt x="19309" y="16802"/>
                  <a:pt x="19256" y="16722"/>
                  <a:pt x="19218" y="16619"/>
                </a:cubicBezTo>
                <a:cubicBezTo>
                  <a:pt x="19159" y="16463"/>
                  <a:pt x="19133" y="16431"/>
                  <a:pt x="19028" y="16431"/>
                </a:cubicBezTo>
                <a:cubicBezTo>
                  <a:pt x="18888" y="16431"/>
                  <a:pt x="18813" y="16531"/>
                  <a:pt x="18727" y="16822"/>
                </a:cubicBezTo>
                <a:cubicBezTo>
                  <a:pt x="18663" y="17038"/>
                  <a:pt x="18724" y="17134"/>
                  <a:pt x="18940" y="17153"/>
                </a:cubicBezTo>
                <a:cubicBezTo>
                  <a:pt x="19015" y="17159"/>
                  <a:pt x="19087" y="17176"/>
                  <a:pt x="19102" y="17193"/>
                </a:cubicBezTo>
                <a:cubicBezTo>
                  <a:pt x="19147" y="17241"/>
                  <a:pt x="18942" y="17452"/>
                  <a:pt x="18662" y="17648"/>
                </a:cubicBezTo>
                <a:cubicBezTo>
                  <a:pt x="18373" y="17849"/>
                  <a:pt x="18418" y="17882"/>
                  <a:pt x="18787" y="17732"/>
                </a:cubicBezTo>
                <a:cubicBezTo>
                  <a:pt x="18987" y="17650"/>
                  <a:pt x="19052" y="17593"/>
                  <a:pt x="19121" y="17450"/>
                </a:cubicBezTo>
                <a:cubicBezTo>
                  <a:pt x="19167" y="17353"/>
                  <a:pt x="19199" y="17247"/>
                  <a:pt x="19199" y="17213"/>
                </a:cubicBezTo>
                <a:cubicBezTo>
                  <a:pt x="19199" y="17179"/>
                  <a:pt x="19321" y="17027"/>
                  <a:pt x="19464" y="16876"/>
                </a:cubicBezTo>
                <a:cubicBezTo>
                  <a:pt x="19708" y="16619"/>
                  <a:pt x="19733" y="16602"/>
                  <a:pt x="19839" y="16654"/>
                </a:cubicBezTo>
                <a:cubicBezTo>
                  <a:pt x="20007" y="16735"/>
                  <a:pt x="20106" y="16719"/>
                  <a:pt x="20182" y="16604"/>
                </a:cubicBezTo>
                <a:cubicBezTo>
                  <a:pt x="20276" y="16461"/>
                  <a:pt x="20270" y="16303"/>
                  <a:pt x="20168" y="16268"/>
                </a:cubicBezTo>
                <a:cubicBezTo>
                  <a:pt x="20122" y="16253"/>
                  <a:pt x="20058" y="16207"/>
                  <a:pt x="20029" y="16169"/>
                </a:cubicBezTo>
                <a:cubicBezTo>
                  <a:pt x="19943" y="16058"/>
                  <a:pt x="20084" y="15949"/>
                  <a:pt x="20497" y="15783"/>
                </a:cubicBezTo>
                <a:cubicBezTo>
                  <a:pt x="20849" y="15641"/>
                  <a:pt x="21035" y="15485"/>
                  <a:pt x="21035" y="15338"/>
                </a:cubicBezTo>
                <a:cubicBezTo>
                  <a:pt x="21035" y="15279"/>
                  <a:pt x="20690" y="15175"/>
                  <a:pt x="20488" y="15175"/>
                </a:cubicBezTo>
                <a:cubicBezTo>
                  <a:pt x="20431" y="15175"/>
                  <a:pt x="20377" y="15155"/>
                  <a:pt x="20363" y="15130"/>
                </a:cubicBezTo>
                <a:cubicBezTo>
                  <a:pt x="20319" y="15055"/>
                  <a:pt x="20685" y="14809"/>
                  <a:pt x="20988" y="14710"/>
                </a:cubicBezTo>
                <a:cubicBezTo>
                  <a:pt x="21145" y="14658"/>
                  <a:pt x="21308" y="14581"/>
                  <a:pt x="21354" y="14537"/>
                </a:cubicBezTo>
                <a:cubicBezTo>
                  <a:pt x="21462" y="14434"/>
                  <a:pt x="21567" y="14175"/>
                  <a:pt x="21535" y="14087"/>
                </a:cubicBezTo>
                <a:cubicBezTo>
                  <a:pt x="21510" y="14019"/>
                  <a:pt x="21382" y="13949"/>
                  <a:pt x="21276" y="13933"/>
                </a:cubicBezTo>
                <a:close/>
                <a:moveTo>
                  <a:pt x="10951" y="14735"/>
                </a:moveTo>
                <a:lnTo>
                  <a:pt x="10881" y="14898"/>
                </a:lnTo>
                <a:cubicBezTo>
                  <a:pt x="10837" y="15001"/>
                  <a:pt x="10803" y="15278"/>
                  <a:pt x="10784" y="15650"/>
                </a:cubicBezTo>
                <a:cubicBezTo>
                  <a:pt x="10748" y="16317"/>
                  <a:pt x="10705" y="16421"/>
                  <a:pt x="10432" y="16570"/>
                </a:cubicBezTo>
                <a:cubicBezTo>
                  <a:pt x="10279" y="16653"/>
                  <a:pt x="10084" y="16880"/>
                  <a:pt x="10084" y="16970"/>
                </a:cubicBezTo>
                <a:cubicBezTo>
                  <a:pt x="10084" y="17073"/>
                  <a:pt x="9825" y="17333"/>
                  <a:pt x="9537" y="17524"/>
                </a:cubicBezTo>
                <a:cubicBezTo>
                  <a:pt x="9356" y="17644"/>
                  <a:pt x="9213" y="17755"/>
                  <a:pt x="9213" y="17767"/>
                </a:cubicBezTo>
                <a:cubicBezTo>
                  <a:pt x="9213" y="17789"/>
                  <a:pt x="9461" y="17751"/>
                  <a:pt x="9727" y="17693"/>
                </a:cubicBezTo>
                <a:cubicBezTo>
                  <a:pt x="9858" y="17665"/>
                  <a:pt x="9890" y="17630"/>
                  <a:pt x="9973" y="17406"/>
                </a:cubicBezTo>
                <a:cubicBezTo>
                  <a:pt x="10054" y="17188"/>
                  <a:pt x="10102" y="17132"/>
                  <a:pt x="10293" y="17020"/>
                </a:cubicBezTo>
                <a:cubicBezTo>
                  <a:pt x="10416" y="16949"/>
                  <a:pt x="10556" y="16839"/>
                  <a:pt x="10603" y="16768"/>
                </a:cubicBezTo>
                <a:cubicBezTo>
                  <a:pt x="10742" y="16560"/>
                  <a:pt x="10858" y="16107"/>
                  <a:pt x="10886" y="15684"/>
                </a:cubicBezTo>
                <a:cubicBezTo>
                  <a:pt x="10901" y="15467"/>
                  <a:pt x="10926" y="15166"/>
                  <a:pt x="10937" y="15012"/>
                </a:cubicBezTo>
                <a:lnTo>
                  <a:pt x="10951" y="14735"/>
                </a:lnTo>
                <a:close/>
                <a:moveTo>
                  <a:pt x="7470" y="15135"/>
                </a:moveTo>
                <a:cubicBezTo>
                  <a:pt x="7439" y="15141"/>
                  <a:pt x="7404" y="15170"/>
                  <a:pt x="7354" y="15219"/>
                </a:cubicBezTo>
                <a:lnTo>
                  <a:pt x="7243" y="15328"/>
                </a:lnTo>
                <a:lnTo>
                  <a:pt x="7341" y="15442"/>
                </a:lnTo>
                <a:cubicBezTo>
                  <a:pt x="7425" y="15538"/>
                  <a:pt x="7441" y="15544"/>
                  <a:pt x="7521" y="15487"/>
                </a:cubicBezTo>
                <a:cubicBezTo>
                  <a:pt x="7631" y="15410"/>
                  <a:pt x="7642" y="15224"/>
                  <a:pt x="7540" y="15155"/>
                </a:cubicBezTo>
                <a:cubicBezTo>
                  <a:pt x="7525" y="15145"/>
                  <a:pt x="7511" y="15138"/>
                  <a:pt x="7498" y="15135"/>
                </a:cubicBezTo>
                <a:cubicBezTo>
                  <a:pt x="7488" y="15133"/>
                  <a:pt x="7480" y="15133"/>
                  <a:pt x="7470" y="15135"/>
                </a:cubicBezTo>
                <a:close/>
                <a:moveTo>
                  <a:pt x="14222" y="15195"/>
                </a:moveTo>
                <a:cubicBezTo>
                  <a:pt x="14196" y="15200"/>
                  <a:pt x="14167" y="15217"/>
                  <a:pt x="14134" y="15249"/>
                </a:cubicBezTo>
                <a:cubicBezTo>
                  <a:pt x="14032" y="15348"/>
                  <a:pt x="14032" y="15401"/>
                  <a:pt x="14125" y="15511"/>
                </a:cubicBezTo>
                <a:cubicBezTo>
                  <a:pt x="14214" y="15615"/>
                  <a:pt x="14225" y="15613"/>
                  <a:pt x="14324" y="15516"/>
                </a:cubicBezTo>
                <a:cubicBezTo>
                  <a:pt x="14430" y="15414"/>
                  <a:pt x="14422" y="15283"/>
                  <a:pt x="14310" y="15219"/>
                </a:cubicBezTo>
                <a:cubicBezTo>
                  <a:pt x="14273" y="15198"/>
                  <a:pt x="14249" y="15191"/>
                  <a:pt x="14222" y="15195"/>
                </a:cubicBezTo>
                <a:close/>
                <a:moveTo>
                  <a:pt x="11669" y="15496"/>
                </a:moveTo>
                <a:cubicBezTo>
                  <a:pt x="11661" y="15495"/>
                  <a:pt x="11647" y="15531"/>
                  <a:pt x="11623" y="15590"/>
                </a:cubicBezTo>
                <a:cubicBezTo>
                  <a:pt x="11579" y="15696"/>
                  <a:pt x="11540" y="16012"/>
                  <a:pt x="11516" y="16481"/>
                </a:cubicBezTo>
                <a:cubicBezTo>
                  <a:pt x="11496" y="16877"/>
                  <a:pt x="11472" y="17248"/>
                  <a:pt x="11460" y="17312"/>
                </a:cubicBezTo>
                <a:cubicBezTo>
                  <a:pt x="11444" y="17397"/>
                  <a:pt x="11459" y="17393"/>
                  <a:pt x="11507" y="17277"/>
                </a:cubicBezTo>
                <a:cubicBezTo>
                  <a:pt x="11577" y="17110"/>
                  <a:pt x="11633" y="16614"/>
                  <a:pt x="11669" y="15872"/>
                </a:cubicBezTo>
                <a:cubicBezTo>
                  <a:pt x="11683" y="15604"/>
                  <a:pt x="11684" y="15497"/>
                  <a:pt x="11669" y="15496"/>
                </a:cubicBezTo>
                <a:close/>
                <a:moveTo>
                  <a:pt x="5612" y="15511"/>
                </a:moveTo>
                <a:cubicBezTo>
                  <a:pt x="5603" y="15502"/>
                  <a:pt x="5569" y="15603"/>
                  <a:pt x="5538" y="15739"/>
                </a:cubicBezTo>
                <a:cubicBezTo>
                  <a:pt x="5502" y="15891"/>
                  <a:pt x="5479" y="16281"/>
                  <a:pt x="5478" y="16748"/>
                </a:cubicBezTo>
                <a:cubicBezTo>
                  <a:pt x="5476" y="17447"/>
                  <a:pt x="5483" y="17513"/>
                  <a:pt x="5561" y="17574"/>
                </a:cubicBezTo>
                <a:cubicBezTo>
                  <a:pt x="5756" y="17727"/>
                  <a:pt x="5934" y="17645"/>
                  <a:pt x="6085" y="17326"/>
                </a:cubicBezTo>
                <a:cubicBezTo>
                  <a:pt x="6143" y="17203"/>
                  <a:pt x="6171" y="17186"/>
                  <a:pt x="6219" y="17228"/>
                </a:cubicBezTo>
                <a:cubicBezTo>
                  <a:pt x="6252" y="17257"/>
                  <a:pt x="6344" y="17271"/>
                  <a:pt x="6423" y="17262"/>
                </a:cubicBezTo>
                <a:cubicBezTo>
                  <a:pt x="6536" y="17251"/>
                  <a:pt x="6592" y="17204"/>
                  <a:pt x="6692" y="17045"/>
                </a:cubicBezTo>
                <a:cubicBezTo>
                  <a:pt x="6805" y="16865"/>
                  <a:pt x="6830" y="16842"/>
                  <a:pt x="6933" y="16876"/>
                </a:cubicBezTo>
                <a:cubicBezTo>
                  <a:pt x="7157" y="16950"/>
                  <a:pt x="7492" y="16926"/>
                  <a:pt x="7623" y="16822"/>
                </a:cubicBezTo>
                <a:cubicBezTo>
                  <a:pt x="7860" y="16635"/>
                  <a:pt x="8001" y="16363"/>
                  <a:pt x="8003" y="16095"/>
                </a:cubicBezTo>
                <a:cubicBezTo>
                  <a:pt x="8005" y="15854"/>
                  <a:pt x="8005" y="15848"/>
                  <a:pt x="7864" y="15833"/>
                </a:cubicBezTo>
                <a:cubicBezTo>
                  <a:pt x="7666" y="15813"/>
                  <a:pt x="7460" y="15962"/>
                  <a:pt x="7266" y="16263"/>
                </a:cubicBezTo>
                <a:cubicBezTo>
                  <a:pt x="7140" y="16458"/>
                  <a:pt x="7087" y="16505"/>
                  <a:pt x="7012" y="16491"/>
                </a:cubicBezTo>
                <a:cubicBezTo>
                  <a:pt x="6940" y="16477"/>
                  <a:pt x="6891" y="16520"/>
                  <a:pt x="6817" y="16644"/>
                </a:cubicBezTo>
                <a:cubicBezTo>
                  <a:pt x="6702" y="16836"/>
                  <a:pt x="6563" y="16906"/>
                  <a:pt x="6377" y="16866"/>
                </a:cubicBezTo>
                <a:cubicBezTo>
                  <a:pt x="6270" y="16843"/>
                  <a:pt x="6218" y="16865"/>
                  <a:pt x="6113" y="16985"/>
                </a:cubicBezTo>
                <a:cubicBezTo>
                  <a:pt x="5889" y="17239"/>
                  <a:pt x="5645" y="17154"/>
                  <a:pt x="5584" y="16802"/>
                </a:cubicBezTo>
                <a:cubicBezTo>
                  <a:pt x="5565" y="16688"/>
                  <a:pt x="5569" y="16349"/>
                  <a:pt x="5589" y="16055"/>
                </a:cubicBezTo>
                <a:cubicBezTo>
                  <a:pt x="5610" y="15761"/>
                  <a:pt x="5620" y="15520"/>
                  <a:pt x="5612" y="15511"/>
                </a:cubicBezTo>
                <a:close/>
                <a:moveTo>
                  <a:pt x="8610" y="15511"/>
                </a:moveTo>
                <a:cubicBezTo>
                  <a:pt x="8563" y="15539"/>
                  <a:pt x="8494" y="16100"/>
                  <a:pt x="8476" y="16624"/>
                </a:cubicBezTo>
                <a:cubicBezTo>
                  <a:pt x="8452" y="17303"/>
                  <a:pt x="8474" y="17453"/>
                  <a:pt x="8583" y="17569"/>
                </a:cubicBezTo>
                <a:cubicBezTo>
                  <a:pt x="8663" y="17654"/>
                  <a:pt x="8782" y="17665"/>
                  <a:pt x="8907" y="17594"/>
                </a:cubicBezTo>
                <a:cubicBezTo>
                  <a:pt x="9009" y="17536"/>
                  <a:pt x="9165" y="17205"/>
                  <a:pt x="9166" y="17040"/>
                </a:cubicBezTo>
                <a:lnTo>
                  <a:pt x="9166" y="16926"/>
                </a:lnTo>
                <a:lnTo>
                  <a:pt x="9064" y="17025"/>
                </a:lnTo>
                <a:cubicBezTo>
                  <a:pt x="8878" y="17212"/>
                  <a:pt x="8665" y="17135"/>
                  <a:pt x="8592" y="16847"/>
                </a:cubicBezTo>
                <a:cubicBezTo>
                  <a:pt x="8558" y="16711"/>
                  <a:pt x="8560" y="16493"/>
                  <a:pt x="8592" y="16090"/>
                </a:cubicBezTo>
                <a:cubicBezTo>
                  <a:pt x="8617" y="15780"/>
                  <a:pt x="8632" y="15521"/>
                  <a:pt x="8624" y="15511"/>
                </a:cubicBezTo>
                <a:cubicBezTo>
                  <a:pt x="8621" y="15508"/>
                  <a:pt x="8613" y="15509"/>
                  <a:pt x="8610" y="15511"/>
                </a:cubicBezTo>
                <a:close/>
                <a:moveTo>
                  <a:pt x="14357" y="15922"/>
                </a:moveTo>
                <a:cubicBezTo>
                  <a:pt x="14264" y="15922"/>
                  <a:pt x="14226" y="15962"/>
                  <a:pt x="14148" y="16134"/>
                </a:cubicBezTo>
                <a:cubicBezTo>
                  <a:pt x="14033" y="16386"/>
                  <a:pt x="14030" y="16448"/>
                  <a:pt x="14125" y="16550"/>
                </a:cubicBezTo>
                <a:cubicBezTo>
                  <a:pt x="14179" y="16607"/>
                  <a:pt x="14240" y="16619"/>
                  <a:pt x="14361" y="16599"/>
                </a:cubicBezTo>
                <a:cubicBezTo>
                  <a:pt x="14595" y="16559"/>
                  <a:pt x="14616" y="16640"/>
                  <a:pt x="14417" y="16842"/>
                </a:cubicBezTo>
                <a:cubicBezTo>
                  <a:pt x="14239" y="17022"/>
                  <a:pt x="13929" y="17161"/>
                  <a:pt x="13815" y="17114"/>
                </a:cubicBezTo>
                <a:cubicBezTo>
                  <a:pt x="13761" y="17092"/>
                  <a:pt x="13765" y="17065"/>
                  <a:pt x="13805" y="16951"/>
                </a:cubicBezTo>
                <a:cubicBezTo>
                  <a:pt x="13874" y="16755"/>
                  <a:pt x="13793" y="16669"/>
                  <a:pt x="13550" y="16669"/>
                </a:cubicBezTo>
                <a:cubicBezTo>
                  <a:pt x="13408" y="16669"/>
                  <a:pt x="13332" y="16692"/>
                  <a:pt x="13240" y="16782"/>
                </a:cubicBezTo>
                <a:cubicBezTo>
                  <a:pt x="13170" y="16851"/>
                  <a:pt x="13138" y="16913"/>
                  <a:pt x="13166" y="16926"/>
                </a:cubicBezTo>
                <a:cubicBezTo>
                  <a:pt x="13296" y="16985"/>
                  <a:pt x="13363" y="17072"/>
                  <a:pt x="13337" y="17143"/>
                </a:cubicBezTo>
                <a:cubicBezTo>
                  <a:pt x="13316" y="17203"/>
                  <a:pt x="13251" y="17228"/>
                  <a:pt x="13045" y="17228"/>
                </a:cubicBezTo>
                <a:cubicBezTo>
                  <a:pt x="12699" y="17228"/>
                  <a:pt x="12557" y="17304"/>
                  <a:pt x="12396" y="17603"/>
                </a:cubicBezTo>
                <a:cubicBezTo>
                  <a:pt x="12324" y="17737"/>
                  <a:pt x="12263" y="17866"/>
                  <a:pt x="12262" y="17885"/>
                </a:cubicBezTo>
                <a:cubicBezTo>
                  <a:pt x="12262" y="17944"/>
                  <a:pt x="12302" y="17921"/>
                  <a:pt x="12420" y="17796"/>
                </a:cubicBezTo>
                <a:cubicBezTo>
                  <a:pt x="12510" y="17700"/>
                  <a:pt x="12569" y="17685"/>
                  <a:pt x="12716" y="17693"/>
                </a:cubicBezTo>
                <a:cubicBezTo>
                  <a:pt x="13055" y="17712"/>
                  <a:pt x="13130" y="17690"/>
                  <a:pt x="13328" y="17529"/>
                </a:cubicBezTo>
                <a:cubicBezTo>
                  <a:pt x="13489" y="17397"/>
                  <a:pt x="13551" y="17375"/>
                  <a:pt x="13671" y="17396"/>
                </a:cubicBezTo>
                <a:cubicBezTo>
                  <a:pt x="14212" y="17490"/>
                  <a:pt x="14728" y="16906"/>
                  <a:pt x="14649" y="16293"/>
                </a:cubicBezTo>
                <a:cubicBezTo>
                  <a:pt x="14618" y="16045"/>
                  <a:pt x="14514" y="15922"/>
                  <a:pt x="14357" y="15922"/>
                </a:cubicBezTo>
                <a:close/>
                <a:moveTo>
                  <a:pt x="3958" y="15991"/>
                </a:moveTo>
                <a:cubicBezTo>
                  <a:pt x="3934" y="15992"/>
                  <a:pt x="3911" y="16009"/>
                  <a:pt x="3874" y="16045"/>
                </a:cubicBezTo>
                <a:cubicBezTo>
                  <a:pt x="3813" y="16103"/>
                  <a:pt x="3777" y="16111"/>
                  <a:pt x="3721" y="16075"/>
                </a:cubicBezTo>
                <a:cubicBezTo>
                  <a:pt x="3558" y="15967"/>
                  <a:pt x="3387" y="16189"/>
                  <a:pt x="3517" y="16342"/>
                </a:cubicBezTo>
                <a:cubicBezTo>
                  <a:pt x="3607" y="16448"/>
                  <a:pt x="3624" y="16450"/>
                  <a:pt x="3731" y="16367"/>
                </a:cubicBezTo>
                <a:cubicBezTo>
                  <a:pt x="3793" y="16319"/>
                  <a:pt x="3831" y="16319"/>
                  <a:pt x="3888" y="16357"/>
                </a:cubicBezTo>
                <a:cubicBezTo>
                  <a:pt x="3947" y="16397"/>
                  <a:pt x="3990" y="16384"/>
                  <a:pt x="4060" y="16317"/>
                </a:cubicBezTo>
                <a:cubicBezTo>
                  <a:pt x="4175" y="16206"/>
                  <a:pt x="4170" y="16130"/>
                  <a:pt x="4050" y="16040"/>
                </a:cubicBezTo>
                <a:cubicBezTo>
                  <a:pt x="4007" y="16008"/>
                  <a:pt x="3982" y="15990"/>
                  <a:pt x="3958" y="15991"/>
                </a:cubicBezTo>
                <a:close/>
                <a:moveTo>
                  <a:pt x="17832" y="16040"/>
                </a:moveTo>
                <a:cubicBezTo>
                  <a:pt x="17797" y="16043"/>
                  <a:pt x="17759" y="16051"/>
                  <a:pt x="17712" y="16065"/>
                </a:cubicBezTo>
                <a:cubicBezTo>
                  <a:pt x="17535" y="16117"/>
                  <a:pt x="17351" y="16302"/>
                  <a:pt x="17262" y="16530"/>
                </a:cubicBezTo>
                <a:cubicBezTo>
                  <a:pt x="17177" y="16746"/>
                  <a:pt x="17222" y="16879"/>
                  <a:pt x="17388" y="16970"/>
                </a:cubicBezTo>
                <a:lnTo>
                  <a:pt x="17513" y="17045"/>
                </a:lnTo>
                <a:lnTo>
                  <a:pt x="17411" y="17134"/>
                </a:lnTo>
                <a:cubicBezTo>
                  <a:pt x="17332" y="17199"/>
                  <a:pt x="17230" y="17217"/>
                  <a:pt x="17008" y="17218"/>
                </a:cubicBezTo>
                <a:cubicBezTo>
                  <a:pt x="16831" y="17219"/>
                  <a:pt x="16657" y="17255"/>
                  <a:pt x="16581" y="17297"/>
                </a:cubicBezTo>
                <a:cubicBezTo>
                  <a:pt x="16447" y="17371"/>
                  <a:pt x="16234" y="17715"/>
                  <a:pt x="16234" y="17856"/>
                </a:cubicBezTo>
                <a:cubicBezTo>
                  <a:pt x="16234" y="17927"/>
                  <a:pt x="16255" y="17914"/>
                  <a:pt x="16345" y="17811"/>
                </a:cubicBezTo>
                <a:cubicBezTo>
                  <a:pt x="16441" y="17701"/>
                  <a:pt x="16474" y="17692"/>
                  <a:pt x="16743" y="17697"/>
                </a:cubicBezTo>
                <a:cubicBezTo>
                  <a:pt x="16942" y="17701"/>
                  <a:pt x="17093" y="17673"/>
                  <a:pt x="17184" y="17623"/>
                </a:cubicBezTo>
                <a:cubicBezTo>
                  <a:pt x="17322" y="17547"/>
                  <a:pt x="18044" y="16742"/>
                  <a:pt x="18143" y="16555"/>
                </a:cubicBezTo>
                <a:cubicBezTo>
                  <a:pt x="18226" y="16398"/>
                  <a:pt x="18208" y="16357"/>
                  <a:pt x="18101" y="16461"/>
                </a:cubicBezTo>
                <a:cubicBezTo>
                  <a:pt x="17871" y="16685"/>
                  <a:pt x="17733" y="16710"/>
                  <a:pt x="17564" y="16555"/>
                </a:cubicBezTo>
                <a:cubicBezTo>
                  <a:pt x="17461" y="16460"/>
                  <a:pt x="17448" y="16435"/>
                  <a:pt x="17494" y="16342"/>
                </a:cubicBezTo>
                <a:cubicBezTo>
                  <a:pt x="17540" y="16251"/>
                  <a:pt x="17583" y="16239"/>
                  <a:pt x="17758" y="16253"/>
                </a:cubicBezTo>
                <a:cubicBezTo>
                  <a:pt x="17938" y="16266"/>
                  <a:pt x="17959" y="16256"/>
                  <a:pt x="17971" y="16169"/>
                </a:cubicBezTo>
                <a:cubicBezTo>
                  <a:pt x="17983" y="16075"/>
                  <a:pt x="17937" y="16033"/>
                  <a:pt x="17832" y="16040"/>
                </a:cubicBezTo>
                <a:close/>
                <a:moveTo>
                  <a:pt x="7716" y="16174"/>
                </a:moveTo>
                <a:cubicBezTo>
                  <a:pt x="7816" y="16186"/>
                  <a:pt x="7906" y="16248"/>
                  <a:pt x="7887" y="16308"/>
                </a:cubicBezTo>
                <a:cubicBezTo>
                  <a:pt x="7878" y="16336"/>
                  <a:pt x="7822" y="16393"/>
                  <a:pt x="7762" y="16441"/>
                </a:cubicBezTo>
                <a:cubicBezTo>
                  <a:pt x="7628" y="16548"/>
                  <a:pt x="7310" y="16606"/>
                  <a:pt x="7266" y="16530"/>
                </a:cubicBezTo>
                <a:cubicBezTo>
                  <a:pt x="7227" y="16462"/>
                  <a:pt x="7468" y="16223"/>
                  <a:pt x="7614" y="16184"/>
                </a:cubicBezTo>
                <a:cubicBezTo>
                  <a:pt x="7646" y="16176"/>
                  <a:pt x="7683" y="16170"/>
                  <a:pt x="7716" y="16174"/>
                </a:cubicBezTo>
                <a:close/>
                <a:moveTo>
                  <a:pt x="16669" y="16352"/>
                </a:moveTo>
                <a:cubicBezTo>
                  <a:pt x="16646" y="16352"/>
                  <a:pt x="16625" y="16369"/>
                  <a:pt x="16581" y="16411"/>
                </a:cubicBezTo>
                <a:cubicBezTo>
                  <a:pt x="16510" y="16480"/>
                  <a:pt x="16477" y="16484"/>
                  <a:pt x="16414" y="16441"/>
                </a:cubicBezTo>
                <a:cubicBezTo>
                  <a:pt x="16348" y="16397"/>
                  <a:pt x="16316" y="16412"/>
                  <a:pt x="16234" y="16505"/>
                </a:cubicBezTo>
                <a:cubicBezTo>
                  <a:pt x="16137" y="16615"/>
                  <a:pt x="16137" y="16623"/>
                  <a:pt x="16215" y="16713"/>
                </a:cubicBezTo>
                <a:cubicBezTo>
                  <a:pt x="16309" y="16824"/>
                  <a:pt x="16325" y="16828"/>
                  <a:pt x="16433" y="16743"/>
                </a:cubicBezTo>
                <a:cubicBezTo>
                  <a:pt x="16495" y="16695"/>
                  <a:pt x="16538" y="16690"/>
                  <a:pt x="16595" y="16728"/>
                </a:cubicBezTo>
                <a:cubicBezTo>
                  <a:pt x="16654" y="16767"/>
                  <a:pt x="16687" y="16760"/>
                  <a:pt x="16757" y="16693"/>
                </a:cubicBezTo>
                <a:cubicBezTo>
                  <a:pt x="16870" y="16584"/>
                  <a:pt x="16868" y="16514"/>
                  <a:pt x="16757" y="16407"/>
                </a:cubicBezTo>
                <a:cubicBezTo>
                  <a:pt x="16715" y="16366"/>
                  <a:pt x="16692" y="16352"/>
                  <a:pt x="16669" y="16352"/>
                </a:cubicBezTo>
                <a:close/>
                <a:moveTo>
                  <a:pt x="12726" y="16362"/>
                </a:moveTo>
                <a:cubicBezTo>
                  <a:pt x="12702" y="16363"/>
                  <a:pt x="12683" y="16381"/>
                  <a:pt x="12647" y="16416"/>
                </a:cubicBezTo>
                <a:cubicBezTo>
                  <a:pt x="12577" y="16484"/>
                  <a:pt x="12551" y="16489"/>
                  <a:pt x="12471" y="16436"/>
                </a:cubicBezTo>
                <a:cubicBezTo>
                  <a:pt x="12387" y="16380"/>
                  <a:pt x="12370" y="16386"/>
                  <a:pt x="12281" y="16505"/>
                </a:cubicBezTo>
                <a:cubicBezTo>
                  <a:pt x="12189" y="16628"/>
                  <a:pt x="12182" y="16646"/>
                  <a:pt x="12248" y="16723"/>
                </a:cubicBezTo>
                <a:cubicBezTo>
                  <a:pt x="12332" y="16823"/>
                  <a:pt x="12398" y="16829"/>
                  <a:pt x="12508" y="16743"/>
                </a:cubicBezTo>
                <a:cubicBezTo>
                  <a:pt x="12570" y="16695"/>
                  <a:pt x="12608" y="16690"/>
                  <a:pt x="12665" y="16728"/>
                </a:cubicBezTo>
                <a:cubicBezTo>
                  <a:pt x="12724" y="16767"/>
                  <a:pt x="12757" y="16760"/>
                  <a:pt x="12827" y="16693"/>
                </a:cubicBezTo>
                <a:cubicBezTo>
                  <a:pt x="12942" y="16582"/>
                  <a:pt x="12938" y="16500"/>
                  <a:pt x="12818" y="16411"/>
                </a:cubicBezTo>
                <a:cubicBezTo>
                  <a:pt x="12775" y="16379"/>
                  <a:pt x="12750" y="16362"/>
                  <a:pt x="12726" y="16362"/>
                </a:cubicBezTo>
                <a:close/>
                <a:moveTo>
                  <a:pt x="15733" y="16525"/>
                </a:moveTo>
                <a:cubicBezTo>
                  <a:pt x="15723" y="16525"/>
                  <a:pt x="15664" y="16636"/>
                  <a:pt x="15603" y="16773"/>
                </a:cubicBezTo>
                <a:cubicBezTo>
                  <a:pt x="15500" y="17005"/>
                  <a:pt x="15114" y="17454"/>
                  <a:pt x="14774" y="17732"/>
                </a:cubicBezTo>
                <a:cubicBezTo>
                  <a:pt x="14702" y="17790"/>
                  <a:pt x="14673" y="17827"/>
                  <a:pt x="14709" y="17816"/>
                </a:cubicBezTo>
                <a:cubicBezTo>
                  <a:pt x="15294" y="17634"/>
                  <a:pt x="15397" y="17563"/>
                  <a:pt x="15529" y="17233"/>
                </a:cubicBezTo>
                <a:cubicBezTo>
                  <a:pt x="15627" y="16988"/>
                  <a:pt x="15761" y="16525"/>
                  <a:pt x="15733" y="16525"/>
                </a:cubicBezTo>
                <a:close/>
                <a:moveTo>
                  <a:pt x="5005" y="16585"/>
                </a:moveTo>
                <a:cubicBezTo>
                  <a:pt x="4984" y="16580"/>
                  <a:pt x="4930" y="16627"/>
                  <a:pt x="4838" y="16733"/>
                </a:cubicBezTo>
                <a:cubicBezTo>
                  <a:pt x="4690" y="16905"/>
                  <a:pt x="4597" y="16967"/>
                  <a:pt x="4305" y="17069"/>
                </a:cubicBezTo>
                <a:cubicBezTo>
                  <a:pt x="4007" y="17173"/>
                  <a:pt x="3870" y="17190"/>
                  <a:pt x="3443" y="17193"/>
                </a:cubicBezTo>
                <a:cubicBezTo>
                  <a:pt x="2990" y="17197"/>
                  <a:pt x="2918" y="17191"/>
                  <a:pt x="2808" y="17104"/>
                </a:cubicBezTo>
                <a:cubicBezTo>
                  <a:pt x="2740" y="17050"/>
                  <a:pt x="2672" y="16945"/>
                  <a:pt x="2660" y="16871"/>
                </a:cubicBezTo>
                <a:cubicBezTo>
                  <a:pt x="2626" y="16672"/>
                  <a:pt x="2572" y="16842"/>
                  <a:pt x="2572" y="17153"/>
                </a:cubicBezTo>
                <a:cubicBezTo>
                  <a:pt x="2572" y="17355"/>
                  <a:pt x="2595" y="17421"/>
                  <a:pt x="2688" y="17519"/>
                </a:cubicBezTo>
                <a:cubicBezTo>
                  <a:pt x="2750" y="17585"/>
                  <a:pt x="2843" y="17642"/>
                  <a:pt x="2896" y="17653"/>
                </a:cubicBezTo>
                <a:cubicBezTo>
                  <a:pt x="3120" y="17700"/>
                  <a:pt x="3706" y="17681"/>
                  <a:pt x="3958" y="17618"/>
                </a:cubicBezTo>
                <a:cubicBezTo>
                  <a:pt x="4280" y="17537"/>
                  <a:pt x="4611" y="17366"/>
                  <a:pt x="4745" y="17213"/>
                </a:cubicBezTo>
                <a:cubicBezTo>
                  <a:pt x="4854" y="17088"/>
                  <a:pt x="5017" y="16724"/>
                  <a:pt x="5019" y="16604"/>
                </a:cubicBezTo>
                <a:cubicBezTo>
                  <a:pt x="5019" y="16590"/>
                  <a:pt x="5012" y="16587"/>
                  <a:pt x="5005" y="16585"/>
                </a:cubicBezTo>
                <a:close/>
                <a:moveTo>
                  <a:pt x="20594" y="16624"/>
                </a:moveTo>
                <a:cubicBezTo>
                  <a:pt x="20566" y="16632"/>
                  <a:pt x="20543" y="16665"/>
                  <a:pt x="20506" y="16713"/>
                </a:cubicBezTo>
                <a:cubicBezTo>
                  <a:pt x="20424" y="16822"/>
                  <a:pt x="20421" y="16818"/>
                  <a:pt x="20516" y="16926"/>
                </a:cubicBezTo>
                <a:cubicBezTo>
                  <a:pt x="20595" y="17016"/>
                  <a:pt x="20625" y="17022"/>
                  <a:pt x="20682" y="16975"/>
                </a:cubicBezTo>
                <a:cubicBezTo>
                  <a:pt x="20852" y="16833"/>
                  <a:pt x="20863" y="16729"/>
                  <a:pt x="20706" y="16654"/>
                </a:cubicBezTo>
                <a:cubicBezTo>
                  <a:pt x="20656" y="16629"/>
                  <a:pt x="20621" y="16617"/>
                  <a:pt x="20594" y="16624"/>
                </a:cubicBezTo>
                <a:close/>
                <a:moveTo>
                  <a:pt x="6367" y="17890"/>
                </a:moveTo>
                <a:cubicBezTo>
                  <a:pt x="6342" y="17894"/>
                  <a:pt x="6320" y="17915"/>
                  <a:pt x="6289" y="17945"/>
                </a:cubicBezTo>
                <a:cubicBezTo>
                  <a:pt x="6222" y="18009"/>
                  <a:pt x="6191" y="18010"/>
                  <a:pt x="6117" y="17960"/>
                </a:cubicBezTo>
                <a:cubicBezTo>
                  <a:pt x="6042" y="17910"/>
                  <a:pt x="6017" y="17915"/>
                  <a:pt x="5941" y="17989"/>
                </a:cubicBezTo>
                <a:cubicBezTo>
                  <a:pt x="5825" y="18100"/>
                  <a:pt x="5827" y="18176"/>
                  <a:pt x="5946" y="18266"/>
                </a:cubicBezTo>
                <a:cubicBezTo>
                  <a:pt x="6034" y="18332"/>
                  <a:pt x="6047" y="18330"/>
                  <a:pt x="6131" y="18246"/>
                </a:cubicBezTo>
                <a:cubicBezTo>
                  <a:pt x="6212" y="18165"/>
                  <a:pt x="6232" y="18166"/>
                  <a:pt x="6289" y="18227"/>
                </a:cubicBezTo>
                <a:cubicBezTo>
                  <a:pt x="6346" y="18288"/>
                  <a:pt x="6365" y="18286"/>
                  <a:pt x="6451" y="18222"/>
                </a:cubicBezTo>
                <a:cubicBezTo>
                  <a:pt x="6573" y="18131"/>
                  <a:pt x="6573" y="17988"/>
                  <a:pt x="6455" y="17920"/>
                </a:cubicBezTo>
                <a:cubicBezTo>
                  <a:pt x="6419" y="17900"/>
                  <a:pt x="6393" y="17886"/>
                  <a:pt x="6367" y="17890"/>
                </a:cubicBezTo>
                <a:close/>
                <a:moveTo>
                  <a:pt x="9023" y="18128"/>
                </a:moveTo>
                <a:cubicBezTo>
                  <a:pt x="8997" y="18135"/>
                  <a:pt x="8983" y="18151"/>
                  <a:pt x="8963" y="18172"/>
                </a:cubicBezTo>
                <a:cubicBezTo>
                  <a:pt x="8911" y="18227"/>
                  <a:pt x="8872" y="18229"/>
                  <a:pt x="8810" y="18187"/>
                </a:cubicBezTo>
                <a:cubicBezTo>
                  <a:pt x="8745" y="18144"/>
                  <a:pt x="8714" y="18155"/>
                  <a:pt x="8624" y="18246"/>
                </a:cubicBezTo>
                <a:lnTo>
                  <a:pt x="8513" y="18355"/>
                </a:lnTo>
                <a:lnTo>
                  <a:pt x="8606" y="18464"/>
                </a:lnTo>
                <a:cubicBezTo>
                  <a:pt x="8695" y="18565"/>
                  <a:pt x="8707" y="18567"/>
                  <a:pt x="8805" y="18499"/>
                </a:cubicBezTo>
                <a:cubicBezTo>
                  <a:pt x="8889" y="18440"/>
                  <a:pt x="8920" y="18438"/>
                  <a:pt x="8972" y="18484"/>
                </a:cubicBezTo>
                <a:cubicBezTo>
                  <a:pt x="9025" y="18532"/>
                  <a:pt x="9059" y="18520"/>
                  <a:pt x="9148" y="18425"/>
                </a:cubicBezTo>
                <a:cubicBezTo>
                  <a:pt x="9216" y="18353"/>
                  <a:pt x="9244" y="18280"/>
                  <a:pt x="9227" y="18232"/>
                </a:cubicBezTo>
                <a:cubicBezTo>
                  <a:pt x="9204" y="18168"/>
                  <a:pt x="9149" y="18135"/>
                  <a:pt x="9088" y="18128"/>
                </a:cubicBezTo>
                <a:cubicBezTo>
                  <a:pt x="9068" y="18126"/>
                  <a:pt x="9043" y="18123"/>
                  <a:pt x="9023" y="18128"/>
                </a:cubicBezTo>
                <a:close/>
                <a:moveTo>
                  <a:pt x="5130" y="18805"/>
                </a:moveTo>
                <a:lnTo>
                  <a:pt x="5070" y="18929"/>
                </a:lnTo>
                <a:cubicBezTo>
                  <a:pt x="5032" y="19017"/>
                  <a:pt x="5019" y="19357"/>
                  <a:pt x="5019" y="20072"/>
                </a:cubicBezTo>
                <a:cubicBezTo>
                  <a:pt x="5019" y="21210"/>
                  <a:pt x="5044" y="21342"/>
                  <a:pt x="5288" y="21501"/>
                </a:cubicBezTo>
                <a:cubicBezTo>
                  <a:pt x="5432" y="21595"/>
                  <a:pt x="5493" y="21600"/>
                  <a:pt x="11905" y="21600"/>
                </a:cubicBezTo>
                <a:cubicBezTo>
                  <a:pt x="17686" y="21600"/>
                  <a:pt x="18375" y="21590"/>
                  <a:pt x="18375" y="21526"/>
                </a:cubicBezTo>
                <a:cubicBezTo>
                  <a:pt x="18375" y="21487"/>
                  <a:pt x="18396" y="21444"/>
                  <a:pt x="18426" y="21432"/>
                </a:cubicBezTo>
                <a:cubicBezTo>
                  <a:pt x="18468" y="21415"/>
                  <a:pt x="18480" y="21162"/>
                  <a:pt x="18463" y="20284"/>
                </a:cubicBezTo>
                <a:cubicBezTo>
                  <a:pt x="18451" y="19664"/>
                  <a:pt x="18427" y="19116"/>
                  <a:pt x="18407" y="19072"/>
                </a:cubicBezTo>
                <a:cubicBezTo>
                  <a:pt x="18386" y="19027"/>
                  <a:pt x="18301" y="18950"/>
                  <a:pt x="18222" y="18899"/>
                </a:cubicBezTo>
                <a:cubicBezTo>
                  <a:pt x="18081" y="18806"/>
                  <a:pt x="18026" y="18804"/>
                  <a:pt x="11604" y="18805"/>
                </a:cubicBezTo>
                <a:lnTo>
                  <a:pt x="5130" y="18805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267" name="Freeform 2"/>
          <p:cNvSpPr/>
          <p:nvPr/>
        </p:nvSpPr>
        <p:spPr>
          <a:xfrm>
            <a:off x="4071304" y="5088008"/>
            <a:ext cx="979371" cy="585268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</a:p>
        </p:txBody>
      </p:sp>
      <p:sp>
        <p:nvSpPr>
          <p:cNvPr id="268" name="https://t.me/hasna_math"/>
          <p:cNvSpPr txBox="1"/>
          <p:nvPr/>
        </p:nvSpPr>
        <p:spPr>
          <a:xfrm>
            <a:off x="4730554" y="4930868"/>
            <a:ext cx="1927028" cy="157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10377" tIns="10377" rIns="10377" bIns="10377" anchor="ctr">
            <a:spAutoFit/>
          </a:bodyPr>
          <a:lstStyle>
            <a:lvl1pPr algn="ctr" defTabSz="1343344">
              <a:defRPr b="1" sz="9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 rtl="0">
              <a:defRPr/>
            </a:pPr>
            <a:r>
              <a:t>https://t.me/hasna_math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med" advClick="1" p14:dur="1000">
        <p15:prstTrans prst="pageCurlDouble"/>
      </p:transition>
    </mc:Choice>
    <mc:Choice xmlns:p14="http://schemas.microsoft.com/office/powerpoint/2010/main" Requires="p14">
      <p:transition spd="med" advClick="1" p14:dur="1000">
        <p:pageCurlDoubl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